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Maven Pro SemiBold"/>
      <p:regular r:id="rId29"/>
      <p:bold r:id="rId30"/>
    </p:embeddedFont>
    <p:embeddedFont>
      <p:font typeface="Cairo"/>
      <p:regular r:id="rId31"/>
      <p:bold r:id="rId32"/>
    </p:embeddedFont>
    <p:embeddedFont>
      <p:font typeface="Cairo ExtraBold"/>
      <p:bold r:id="rId33"/>
    </p:embeddedFont>
    <p:embeddedFont>
      <p:font typeface="Maven Pro"/>
      <p:regular r:id="rId34"/>
      <p:bold r:id="rId35"/>
    </p:embeddedFont>
    <p:embeddedFont>
      <p:font typeface="Jura Medium"/>
      <p:regular r:id="rId36"/>
      <p:bold r:id="rId37"/>
    </p:embeddedFont>
    <p:embeddedFont>
      <p:font typeface="Jura"/>
      <p:regular r:id="rId38"/>
      <p:bold r:id="rId39"/>
    </p:embeddedFont>
    <p:embeddedFont>
      <p:font typeface="Merriweather"/>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57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33B5A42-7A6A-41E4-8A01-971EA5450667}">
  <a:tblStyle styleId="{633B5A42-7A6A-41E4-8A01-971EA545066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73"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erriweather-regular.fntdata"/><Relationship Id="rId20" Type="http://schemas.openxmlformats.org/officeDocument/2006/relationships/slide" Target="slides/slide14.xml"/><Relationship Id="rId42" Type="http://schemas.openxmlformats.org/officeDocument/2006/relationships/font" Target="fonts/Merriweather-italic.fntdata"/><Relationship Id="rId41" Type="http://schemas.openxmlformats.org/officeDocument/2006/relationships/font" Target="fonts/Merriweather-bold.fntdata"/><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font" Target="fonts/Merriweather-bold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MavenProSemiBold-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Cairo-regular.fntdata"/><Relationship Id="rId30" Type="http://schemas.openxmlformats.org/officeDocument/2006/relationships/font" Target="fonts/MavenProSemiBold-bold.fntdata"/><Relationship Id="rId11" Type="http://schemas.openxmlformats.org/officeDocument/2006/relationships/slide" Target="slides/slide5.xml"/><Relationship Id="rId33" Type="http://schemas.openxmlformats.org/officeDocument/2006/relationships/font" Target="fonts/CairoExtraBold-bold.fntdata"/><Relationship Id="rId10" Type="http://schemas.openxmlformats.org/officeDocument/2006/relationships/slide" Target="slides/slide4.xml"/><Relationship Id="rId32" Type="http://schemas.openxmlformats.org/officeDocument/2006/relationships/font" Target="fonts/Cairo-bold.fntdata"/><Relationship Id="rId13" Type="http://schemas.openxmlformats.org/officeDocument/2006/relationships/slide" Target="slides/slide7.xml"/><Relationship Id="rId35" Type="http://schemas.openxmlformats.org/officeDocument/2006/relationships/font" Target="fonts/MavenPro-bold.fntdata"/><Relationship Id="rId12" Type="http://schemas.openxmlformats.org/officeDocument/2006/relationships/slide" Target="slides/slide6.xml"/><Relationship Id="rId34" Type="http://schemas.openxmlformats.org/officeDocument/2006/relationships/font" Target="fonts/MavenPro-regular.fntdata"/><Relationship Id="rId15" Type="http://schemas.openxmlformats.org/officeDocument/2006/relationships/slide" Target="slides/slide9.xml"/><Relationship Id="rId37" Type="http://schemas.openxmlformats.org/officeDocument/2006/relationships/font" Target="fonts/JuraMedium-bold.fntdata"/><Relationship Id="rId14" Type="http://schemas.openxmlformats.org/officeDocument/2006/relationships/slide" Target="slides/slide8.xml"/><Relationship Id="rId36" Type="http://schemas.openxmlformats.org/officeDocument/2006/relationships/font" Target="fonts/JuraMedium-regular.fntdata"/><Relationship Id="rId17" Type="http://schemas.openxmlformats.org/officeDocument/2006/relationships/slide" Target="slides/slide11.xml"/><Relationship Id="rId39" Type="http://schemas.openxmlformats.org/officeDocument/2006/relationships/font" Target="fonts/Jura-bold.fntdata"/><Relationship Id="rId16" Type="http://schemas.openxmlformats.org/officeDocument/2006/relationships/slide" Target="slides/slide10.xml"/><Relationship Id="rId38" Type="http://schemas.openxmlformats.org/officeDocument/2006/relationships/font" Target="fonts/Jura-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f62db409e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f62db409e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4" name="Shape 1714"/>
        <p:cNvGrpSpPr/>
        <p:nvPr/>
      </p:nvGrpSpPr>
      <p:grpSpPr>
        <a:xfrm>
          <a:off x="0" y="0"/>
          <a:ext cx="0" cy="0"/>
          <a:chOff x="0" y="0"/>
          <a:chExt cx="0" cy="0"/>
        </a:xfrm>
      </p:grpSpPr>
      <p:sp>
        <p:nvSpPr>
          <p:cNvPr id="1715" name="Google Shape;1715;g24135e29e24_8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6" name="Google Shape;1716;g24135e29e24_8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9" name="Shape 1779"/>
        <p:cNvGrpSpPr/>
        <p:nvPr/>
      </p:nvGrpSpPr>
      <p:grpSpPr>
        <a:xfrm>
          <a:off x="0" y="0"/>
          <a:ext cx="0" cy="0"/>
          <a:chOff x="0" y="0"/>
          <a:chExt cx="0" cy="0"/>
        </a:xfrm>
      </p:grpSpPr>
      <p:sp>
        <p:nvSpPr>
          <p:cNvPr id="1780" name="Google Shape;1780;g24135e29e24_1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1" name="Google Shape;1781;g24135e29e24_1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9" name="Shape 1789"/>
        <p:cNvGrpSpPr/>
        <p:nvPr/>
      </p:nvGrpSpPr>
      <p:grpSpPr>
        <a:xfrm>
          <a:off x="0" y="0"/>
          <a:ext cx="0" cy="0"/>
          <a:chOff x="0" y="0"/>
          <a:chExt cx="0" cy="0"/>
        </a:xfrm>
      </p:grpSpPr>
      <p:sp>
        <p:nvSpPr>
          <p:cNvPr id="1790" name="Google Shape;1790;gfaaccce707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1" name="Google Shape;1791;gfaaccce707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7" name="Shape 1847"/>
        <p:cNvGrpSpPr/>
        <p:nvPr/>
      </p:nvGrpSpPr>
      <p:grpSpPr>
        <a:xfrm>
          <a:off x="0" y="0"/>
          <a:ext cx="0" cy="0"/>
          <a:chOff x="0" y="0"/>
          <a:chExt cx="0" cy="0"/>
        </a:xfrm>
      </p:grpSpPr>
      <p:sp>
        <p:nvSpPr>
          <p:cNvPr id="1848" name="Google Shape;1848;g24135e29e24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9" name="Google Shape;1849;g24135e29e24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5" name="Shape 1905"/>
        <p:cNvGrpSpPr/>
        <p:nvPr/>
      </p:nvGrpSpPr>
      <p:grpSpPr>
        <a:xfrm>
          <a:off x="0" y="0"/>
          <a:ext cx="0" cy="0"/>
          <a:chOff x="0" y="0"/>
          <a:chExt cx="0" cy="0"/>
        </a:xfrm>
      </p:grpSpPr>
      <p:sp>
        <p:nvSpPr>
          <p:cNvPr id="1906" name="Google Shape;1906;g24135e29e24_8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7" name="Google Shape;1907;g24135e29e24_8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3" name="Shape 1963"/>
        <p:cNvGrpSpPr/>
        <p:nvPr/>
      </p:nvGrpSpPr>
      <p:grpSpPr>
        <a:xfrm>
          <a:off x="0" y="0"/>
          <a:ext cx="0" cy="0"/>
          <a:chOff x="0" y="0"/>
          <a:chExt cx="0" cy="0"/>
        </a:xfrm>
      </p:grpSpPr>
      <p:sp>
        <p:nvSpPr>
          <p:cNvPr id="1964" name="Google Shape;1964;g241803d2d2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5" name="Google Shape;1965;g241803d2d2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1" name="Shape 2021"/>
        <p:cNvGrpSpPr/>
        <p:nvPr/>
      </p:nvGrpSpPr>
      <p:grpSpPr>
        <a:xfrm>
          <a:off x="0" y="0"/>
          <a:ext cx="0" cy="0"/>
          <a:chOff x="0" y="0"/>
          <a:chExt cx="0" cy="0"/>
        </a:xfrm>
      </p:grpSpPr>
      <p:sp>
        <p:nvSpPr>
          <p:cNvPr id="2022" name="Google Shape;2022;g24135e29e24_8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3" name="Google Shape;2023;g24135e29e24_8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9" name="Shape 2079"/>
        <p:cNvGrpSpPr/>
        <p:nvPr/>
      </p:nvGrpSpPr>
      <p:grpSpPr>
        <a:xfrm>
          <a:off x="0" y="0"/>
          <a:ext cx="0" cy="0"/>
          <a:chOff x="0" y="0"/>
          <a:chExt cx="0" cy="0"/>
        </a:xfrm>
      </p:grpSpPr>
      <p:sp>
        <p:nvSpPr>
          <p:cNvPr id="2080" name="Google Shape;2080;g24135e29e24_8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1" name="Google Shape;2081;g24135e29e24_8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7" name="Shape 2137"/>
        <p:cNvGrpSpPr/>
        <p:nvPr/>
      </p:nvGrpSpPr>
      <p:grpSpPr>
        <a:xfrm>
          <a:off x="0" y="0"/>
          <a:ext cx="0" cy="0"/>
          <a:chOff x="0" y="0"/>
          <a:chExt cx="0" cy="0"/>
        </a:xfrm>
      </p:grpSpPr>
      <p:sp>
        <p:nvSpPr>
          <p:cNvPr id="2138" name="Google Shape;2138;g241467fa576_1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9" name="Google Shape;2139;g241467fa576_1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5" name="Shape 2195"/>
        <p:cNvGrpSpPr/>
        <p:nvPr/>
      </p:nvGrpSpPr>
      <p:grpSpPr>
        <a:xfrm>
          <a:off x="0" y="0"/>
          <a:ext cx="0" cy="0"/>
          <a:chOff x="0" y="0"/>
          <a:chExt cx="0" cy="0"/>
        </a:xfrm>
      </p:grpSpPr>
      <p:sp>
        <p:nvSpPr>
          <p:cNvPr id="2196" name="Google Shape;2196;gfaaf98607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7" name="Google Shape;2197;gfaaf98607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f62db409e2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f62db409e2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3" name="Shape 2253"/>
        <p:cNvGrpSpPr/>
        <p:nvPr/>
      </p:nvGrpSpPr>
      <p:grpSpPr>
        <a:xfrm>
          <a:off x="0" y="0"/>
          <a:ext cx="0" cy="0"/>
          <a:chOff x="0" y="0"/>
          <a:chExt cx="0" cy="0"/>
        </a:xfrm>
      </p:grpSpPr>
      <p:sp>
        <p:nvSpPr>
          <p:cNvPr id="2254" name="Google Shape;2254;g242ad2d29b1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5" name="Google Shape;2255;g242ad2d29b1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0" name="Shape 2260"/>
        <p:cNvGrpSpPr/>
        <p:nvPr/>
      </p:nvGrpSpPr>
      <p:grpSpPr>
        <a:xfrm>
          <a:off x="0" y="0"/>
          <a:ext cx="0" cy="0"/>
          <a:chOff x="0" y="0"/>
          <a:chExt cx="0" cy="0"/>
        </a:xfrm>
      </p:grpSpPr>
      <p:sp>
        <p:nvSpPr>
          <p:cNvPr id="2261" name="Google Shape;2261;g24135e29e24_1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2" name="Google Shape;2262;g24135e29e24_1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7" name="Shape 2347"/>
        <p:cNvGrpSpPr/>
        <p:nvPr/>
      </p:nvGrpSpPr>
      <p:grpSpPr>
        <a:xfrm>
          <a:off x="0" y="0"/>
          <a:ext cx="0" cy="0"/>
          <a:chOff x="0" y="0"/>
          <a:chExt cx="0" cy="0"/>
        </a:xfrm>
      </p:grpSpPr>
      <p:sp>
        <p:nvSpPr>
          <p:cNvPr id="2348" name="Google Shape;2348;g24135e29e24_1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9" name="Google Shape;2349;g24135e29e24_1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faaf986072_1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6" name="Google Shape;1236;gfaaf986072_1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gf62db409e2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9" name="Google Shape;1329;gf62db409e2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1500"/>
              </a:spcBef>
              <a:spcAft>
                <a:spcPts val="0"/>
              </a:spcAft>
              <a:buClr>
                <a:srgbClr val="1B1938"/>
              </a:buClr>
              <a:buSzPts val="1600"/>
              <a:buFont typeface="Cairo"/>
              <a:buChar char="●"/>
            </a:pPr>
            <a:r>
              <a:rPr b="1" lang="en" sz="1600">
                <a:solidFill>
                  <a:srgbClr val="1B1938"/>
                </a:solidFill>
                <a:latin typeface="Cairo"/>
                <a:ea typeface="Cairo"/>
                <a:cs typeface="Cairo"/>
                <a:sym typeface="Cairo"/>
              </a:rPr>
              <a:t>The players then scavenge for weapons, ammunition, and other items, while avoiding being killed by other players or the shrinking playable area.</a:t>
            </a:r>
            <a:endParaRPr b="1" sz="1600">
              <a:solidFill>
                <a:srgbClr val="1B1938"/>
              </a:solidFill>
              <a:latin typeface="Cairo"/>
              <a:ea typeface="Cairo"/>
              <a:cs typeface="Cairo"/>
              <a:sym typeface="Cairo"/>
            </a:endParaRPr>
          </a:p>
          <a:p>
            <a:pPr indent="-330200" lvl="0" marL="457200" rtl="0" algn="l">
              <a:lnSpc>
                <a:spcPct val="150000"/>
              </a:lnSpc>
              <a:spcBef>
                <a:spcPts val="0"/>
              </a:spcBef>
              <a:spcAft>
                <a:spcPts val="0"/>
              </a:spcAft>
              <a:buClr>
                <a:srgbClr val="1B1938"/>
              </a:buClr>
              <a:buSzPts val="1600"/>
              <a:buFont typeface="Cairo"/>
              <a:buChar char="●"/>
            </a:pPr>
            <a:r>
              <a:rPr b="1" lang="en" sz="1600">
                <a:solidFill>
                  <a:srgbClr val="1B1938"/>
                </a:solidFill>
                <a:latin typeface="Cairo"/>
                <a:ea typeface="Cairo"/>
                <a:cs typeface="Cairo"/>
                <a:sym typeface="Cairo"/>
              </a:rPr>
              <a:t>The last player or team standing wins the game.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g24135e29e24_6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5" name="Google Shape;1415;g24135e29e24_6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gfaaf986072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2" name="Google Shape;1502;gfaaf986072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 name="Shape 1582"/>
        <p:cNvGrpSpPr/>
        <p:nvPr/>
      </p:nvGrpSpPr>
      <p:grpSpPr>
        <a:xfrm>
          <a:off x="0" y="0"/>
          <a:ext cx="0" cy="0"/>
          <a:chOff x="0" y="0"/>
          <a:chExt cx="0" cy="0"/>
        </a:xfrm>
      </p:grpSpPr>
      <p:sp>
        <p:nvSpPr>
          <p:cNvPr id="1583" name="Google Shape;1583;gfaaf986072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4" name="Google Shape;1584;gfaaf986072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1" name="Shape 1641"/>
        <p:cNvGrpSpPr/>
        <p:nvPr/>
      </p:nvGrpSpPr>
      <p:grpSpPr>
        <a:xfrm>
          <a:off x="0" y="0"/>
          <a:ext cx="0" cy="0"/>
          <a:chOff x="0" y="0"/>
          <a:chExt cx="0" cy="0"/>
        </a:xfrm>
      </p:grpSpPr>
      <p:sp>
        <p:nvSpPr>
          <p:cNvPr id="1642" name="Google Shape;1642;g241467fa576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3" name="Google Shape;1643;g241467fa576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7" name="Shape 1697"/>
        <p:cNvGrpSpPr/>
        <p:nvPr/>
      </p:nvGrpSpPr>
      <p:grpSpPr>
        <a:xfrm>
          <a:off x="0" y="0"/>
          <a:ext cx="0" cy="0"/>
          <a:chOff x="0" y="0"/>
          <a:chExt cx="0" cy="0"/>
        </a:xfrm>
      </p:grpSpPr>
      <p:sp>
        <p:nvSpPr>
          <p:cNvPr id="1698" name="Google Shape;1698;g24135e29e24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9" name="Google Shape;1699;g24135e29e24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image" Target="../media/image17.png"/><Relationship Id="rId5"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7.png"/><Relationship Id="rId4" Type="http://schemas.openxmlformats.org/officeDocument/2006/relationships/image" Target="../media/image6.png"/><Relationship Id="rId5"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7.png"/><Relationship Id="rId4" Type="http://schemas.openxmlformats.org/officeDocument/2006/relationships/image" Target="../media/image4.png"/><Relationship Id="rId5"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24.png"/><Relationship Id="rId5" Type="http://schemas.openxmlformats.org/officeDocument/2006/relationships/image" Target="../media/image7.png"/><Relationship Id="rId6"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17.png"/><Relationship Id="rId5" Type="http://schemas.openxmlformats.org/officeDocument/2006/relationships/image" Target="../media/image6.png"/><Relationship Id="rId6"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4.png"/><Relationship Id="rId4" Type="http://schemas.openxmlformats.org/officeDocument/2006/relationships/image" Target="../media/image7.png"/><Relationship Id="rId5"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4.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17.png"/><Relationship Id="rId5" Type="http://schemas.openxmlformats.org/officeDocument/2006/relationships/image" Target="../media/image4.png"/><Relationship Id="rId6"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7.png"/><Relationship Id="rId6"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4.png"/><Relationship Id="rId7" Type="http://schemas.openxmlformats.org/officeDocument/2006/relationships/image" Target="../media/image6.png"/><Relationship Id="rId8"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7.png"/><Relationship Id="rId4" Type="http://schemas.openxmlformats.org/officeDocument/2006/relationships/hyperlink" Target="http://bit.ly/2Tynxth" TargetMode="External"/><Relationship Id="rId5" Type="http://schemas.openxmlformats.org/officeDocument/2006/relationships/hyperlink" Target="http://bit.ly/2TyoMsr" TargetMode="External"/><Relationship Id="rId6"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7.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7.png"/><Relationship Id="rId6"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4.png"/><Relationship Id="rId7"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FFF8C6">
                <a:alpha val="0"/>
              </a:srgbClr>
            </a:gs>
            <a:gs pos="0">
              <a:srgbClr val="CDD1C4"/>
            </a:gs>
            <a:gs pos="0">
              <a:srgbClr val="B4BDC3"/>
            </a:gs>
            <a:gs pos="0">
              <a:srgbClr val="A8B3C2"/>
            </a:gs>
            <a:gs pos="0">
              <a:srgbClr val="A2AEC2"/>
            </a:gs>
            <a:gs pos="0">
              <a:schemeClr val="lt1"/>
            </a:gs>
            <a:gs pos="41000">
              <a:schemeClr val="lt1"/>
            </a:gs>
            <a:gs pos="70000">
              <a:schemeClr val="accent5"/>
            </a:gs>
            <a:gs pos="93000">
              <a:srgbClr val="D0D4D9"/>
            </a:gs>
            <a:gs pos="100000">
              <a:srgbClr val="E2E8F1"/>
            </a:gs>
          </a:gsLst>
          <a:lin ang="5400700" scaled="0"/>
        </a:gradFill>
      </p:bgPr>
    </p:bg>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mt="75000"/>
          </a:blip>
          <a:srcRect b="51331" l="0" r="0" t="0"/>
          <a:stretch/>
        </p:blipFill>
        <p:spPr>
          <a:xfrm>
            <a:off x="0" y="-447675"/>
            <a:ext cx="9144003" cy="2503149"/>
          </a:xfrm>
          <a:prstGeom prst="rect">
            <a:avLst/>
          </a:prstGeom>
          <a:noFill/>
          <a:ln>
            <a:noFill/>
          </a:ln>
        </p:spPr>
      </p:pic>
      <p:pic>
        <p:nvPicPr>
          <p:cNvPr id="11" name="Google Shape;11;p2"/>
          <p:cNvPicPr preferRelativeResize="0"/>
          <p:nvPr/>
        </p:nvPicPr>
        <p:blipFill>
          <a:blip r:embed="rId3">
            <a:alphaModFix/>
          </a:blip>
          <a:stretch>
            <a:fillRect/>
          </a:stretch>
        </p:blipFill>
        <p:spPr>
          <a:xfrm flipH="1">
            <a:off x="-47625" y="436366"/>
            <a:ext cx="9353549" cy="5261371"/>
          </a:xfrm>
          <a:prstGeom prst="rect">
            <a:avLst/>
          </a:prstGeom>
          <a:noFill/>
          <a:ln>
            <a:noFill/>
          </a:ln>
        </p:spPr>
      </p:pic>
      <p:sp>
        <p:nvSpPr>
          <p:cNvPr id="12" name="Google Shape;12;p2"/>
          <p:cNvSpPr txBox="1"/>
          <p:nvPr>
            <p:ph type="ctrTitle"/>
          </p:nvPr>
        </p:nvSpPr>
        <p:spPr>
          <a:xfrm>
            <a:off x="1537950" y="775788"/>
            <a:ext cx="6068100" cy="2256000"/>
          </a:xfrm>
          <a:prstGeom prst="rect">
            <a:avLst/>
          </a:prstGeom>
          <a:effectLst>
            <a:outerShdw blurRad="57150" rotWithShape="0" algn="bl" dir="5400000" dist="19050">
              <a:schemeClr val="accent2">
                <a:alpha val="80000"/>
              </a:schemeClr>
            </a:outerShdw>
          </a:effectLst>
        </p:spPr>
        <p:txBody>
          <a:bodyPr anchorCtr="0" anchor="ctr" bIns="91425" lIns="91425" spcFirstLastPara="1" rIns="91425" wrap="square" tIns="91425">
            <a:noAutofit/>
          </a:bodyPr>
          <a:lstStyle>
            <a:lvl1pPr lvl="0" algn="ctr">
              <a:spcBef>
                <a:spcPts val="0"/>
              </a:spcBef>
              <a:spcAft>
                <a:spcPts val="0"/>
              </a:spcAft>
              <a:buSzPts val="5200"/>
              <a:buNone/>
              <a:defRPr b="1" sz="5200">
                <a:latin typeface="Cairo"/>
                <a:ea typeface="Cairo"/>
                <a:cs typeface="Cairo"/>
                <a:sym typeface="Cairo"/>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3" name="Google Shape;13;p2"/>
          <p:cNvSpPr txBox="1"/>
          <p:nvPr>
            <p:ph idx="1" type="subTitle"/>
          </p:nvPr>
        </p:nvSpPr>
        <p:spPr>
          <a:xfrm>
            <a:off x="2876550" y="3106075"/>
            <a:ext cx="3390900" cy="688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solidFill>
                  <a:schemeClr val="dk1"/>
                </a:solidFill>
                <a:latin typeface="Jura Medium"/>
                <a:ea typeface="Jura Medium"/>
                <a:cs typeface="Jura Medium"/>
                <a:sym typeface="Jura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14" name="Google Shape;14;p2"/>
          <p:cNvGrpSpPr/>
          <p:nvPr/>
        </p:nvGrpSpPr>
        <p:grpSpPr>
          <a:xfrm flipH="1">
            <a:off x="464995" y="2847149"/>
            <a:ext cx="8235834" cy="2333395"/>
            <a:chOff x="5585675" y="1813475"/>
            <a:chExt cx="1310875" cy="371400"/>
          </a:xfrm>
        </p:grpSpPr>
        <p:sp>
          <p:nvSpPr>
            <p:cNvPr id="15" name="Google Shape;15;p2"/>
            <p:cNvSpPr/>
            <p:nvPr/>
          </p:nvSpPr>
          <p:spPr>
            <a:xfrm>
              <a:off x="6573825" y="2022100"/>
              <a:ext cx="48800" cy="86850"/>
            </a:xfrm>
            <a:custGeom>
              <a:rect b="b" l="l" r="r" t="t"/>
              <a:pathLst>
                <a:path extrusionOk="0" h="3474" w="1952">
                  <a:moveTo>
                    <a:pt x="1012" y="0"/>
                  </a:moveTo>
                  <a:cubicBezTo>
                    <a:pt x="887" y="0"/>
                    <a:pt x="733" y="96"/>
                    <a:pt x="741" y="175"/>
                  </a:cubicBezTo>
                  <a:cubicBezTo>
                    <a:pt x="749" y="250"/>
                    <a:pt x="712" y="774"/>
                    <a:pt x="720" y="1020"/>
                  </a:cubicBezTo>
                  <a:cubicBezTo>
                    <a:pt x="733" y="1265"/>
                    <a:pt x="749" y="2093"/>
                    <a:pt x="749" y="2093"/>
                  </a:cubicBezTo>
                  <a:cubicBezTo>
                    <a:pt x="726" y="2095"/>
                    <a:pt x="704" y="2096"/>
                    <a:pt x="684" y="2096"/>
                  </a:cubicBezTo>
                  <a:cubicBezTo>
                    <a:pt x="495" y="2096"/>
                    <a:pt x="421" y="2015"/>
                    <a:pt x="421" y="1947"/>
                  </a:cubicBezTo>
                  <a:cubicBezTo>
                    <a:pt x="421" y="1868"/>
                    <a:pt x="433" y="1361"/>
                    <a:pt x="433" y="1244"/>
                  </a:cubicBezTo>
                  <a:cubicBezTo>
                    <a:pt x="437" y="1144"/>
                    <a:pt x="356" y="1061"/>
                    <a:pt x="262" y="1061"/>
                  </a:cubicBezTo>
                  <a:cubicBezTo>
                    <a:pt x="250" y="1061"/>
                    <a:pt x="238" y="1063"/>
                    <a:pt x="225" y="1065"/>
                  </a:cubicBezTo>
                  <a:cubicBezTo>
                    <a:pt x="121" y="1074"/>
                    <a:pt x="38" y="1161"/>
                    <a:pt x="34" y="1265"/>
                  </a:cubicBezTo>
                  <a:cubicBezTo>
                    <a:pt x="34" y="1361"/>
                    <a:pt x="1" y="1881"/>
                    <a:pt x="34" y="2068"/>
                  </a:cubicBezTo>
                  <a:cubicBezTo>
                    <a:pt x="71" y="2259"/>
                    <a:pt x="150" y="2309"/>
                    <a:pt x="259" y="2322"/>
                  </a:cubicBezTo>
                  <a:cubicBezTo>
                    <a:pt x="271" y="2322"/>
                    <a:pt x="287" y="2323"/>
                    <a:pt x="306" y="2323"/>
                  </a:cubicBezTo>
                  <a:cubicBezTo>
                    <a:pt x="458" y="2323"/>
                    <a:pt x="804" y="2297"/>
                    <a:pt x="804" y="2297"/>
                  </a:cubicBezTo>
                  <a:lnTo>
                    <a:pt x="820" y="3436"/>
                  </a:lnTo>
                  <a:lnTo>
                    <a:pt x="1190" y="3474"/>
                  </a:lnTo>
                  <a:lnTo>
                    <a:pt x="1174" y="2767"/>
                  </a:lnTo>
                  <a:cubicBezTo>
                    <a:pt x="1174" y="2767"/>
                    <a:pt x="1744" y="2675"/>
                    <a:pt x="1839" y="2617"/>
                  </a:cubicBezTo>
                  <a:cubicBezTo>
                    <a:pt x="1935" y="2559"/>
                    <a:pt x="1906" y="2134"/>
                    <a:pt x="1923" y="1922"/>
                  </a:cubicBezTo>
                  <a:cubicBezTo>
                    <a:pt x="1939" y="1710"/>
                    <a:pt x="1952" y="1252"/>
                    <a:pt x="1906" y="1169"/>
                  </a:cubicBezTo>
                  <a:cubicBezTo>
                    <a:pt x="1889" y="1137"/>
                    <a:pt x="1838" y="1125"/>
                    <a:pt x="1778" y="1125"/>
                  </a:cubicBezTo>
                  <a:cubicBezTo>
                    <a:pt x="1675" y="1125"/>
                    <a:pt x="1546" y="1161"/>
                    <a:pt x="1527" y="1190"/>
                  </a:cubicBezTo>
                  <a:cubicBezTo>
                    <a:pt x="1502" y="1236"/>
                    <a:pt x="1482" y="1465"/>
                    <a:pt x="1490" y="1548"/>
                  </a:cubicBezTo>
                  <a:cubicBezTo>
                    <a:pt x="1502" y="1631"/>
                    <a:pt x="1511" y="2209"/>
                    <a:pt x="1511" y="2380"/>
                  </a:cubicBezTo>
                  <a:cubicBezTo>
                    <a:pt x="1511" y="2495"/>
                    <a:pt x="1378" y="2512"/>
                    <a:pt x="1296" y="2512"/>
                  </a:cubicBezTo>
                  <a:cubicBezTo>
                    <a:pt x="1259" y="2512"/>
                    <a:pt x="1232" y="2509"/>
                    <a:pt x="1232" y="2509"/>
                  </a:cubicBezTo>
                  <a:cubicBezTo>
                    <a:pt x="1211" y="2413"/>
                    <a:pt x="1203" y="2322"/>
                    <a:pt x="1203" y="2230"/>
                  </a:cubicBezTo>
                  <a:cubicBezTo>
                    <a:pt x="1203" y="2072"/>
                    <a:pt x="1257" y="416"/>
                    <a:pt x="1257" y="208"/>
                  </a:cubicBezTo>
                  <a:cubicBezTo>
                    <a:pt x="1257" y="5"/>
                    <a:pt x="1136" y="0"/>
                    <a:pt x="10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874775" y="2056425"/>
              <a:ext cx="58675" cy="51600"/>
            </a:xfrm>
            <a:custGeom>
              <a:rect b="b" l="l" r="r" t="t"/>
              <a:pathLst>
                <a:path extrusionOk="0" h="2064" w="2347">
                  <a:moveTo>
                    <a:pt x="496" y="0"/>
                  </a:moveTo>
                  <a:cubicBezTo>
                    <a:pt x="496" y="1"/>
                    <a:pt x="845" y="1140"/>
                    <a:pt x="924" y="1518"/>
                  </a:cubicBezTo>
                  <a:cubicBezTo>
                    <a:pt x="721" y="1215"/>
                    <a:pt x="475" y="936"/>
                    <a:pt x="201" y="695"/>
                  </a:cubicBezTo>
                  <a:lnTo>
                    <a:pt x="201" y="695"/>
                  </a:lnTo>
                  <a:cubicBezTo>
                    <a:pt x="201" y="695"/>
                    <a:pt x="617" y="1219"/>
                    <a:pt x="787" y="1577"/>
                  </a:cubicBezTo>
                  <a:cubicBezTo>
                    <a:pt x="600" y="1444"/>
                    <a:pt x="400" y="1327"/>
                    <a:pt x="196" y="1219"/>
                  </a:cubicBezTo>
                  <a:lnTo>
                    <a:pt x="196" y="1219"/>
                  </a:lnTo>
                  <a:cubicBezTo>
                    <a:pt x="197" y="1219"/>
                    <a:pt x="592" y="1552"/>
                    <a:pt x="675" y="1664"/>
                  </a:cubicBezTo>
                  <a:cubicBezTo>
                    <a:pt x="454" y="1602"/>
                    <a:pt x="226" y="1568"/>
                    <a:pt x="1" y="1560"/>
                  </a:cubicBezTo>
                  <a:lnTo>
                    <a:pt x="1" y="1560"/>
                  </a:lnTo>
                  <a:cubicBezTo>
                    <a:pt x="1" y="1560"/>
                    <a:pt x="475" y="1718"/>
                    <a:pt x="658" y="1805"/>
                  </a:cubicBezTo>
                  <a:cubicBezTo>
                    <a:pt x="645" y="1805"/>
                    <a:pt x="632" y="1805"/>
                    <a:pt x="619" y="1805"/>
                  </a:cubicBezTo>
                  <a:cubicBezTo>
                    <a:pt x="479" y="1805"/>
                    <a:pt x="342" y="1826"/>
                    <a:pt x="209" y="1864"/>
                  </a:cubicBezTo>
                  <a:cubicBezTo>
                    <a:pt x="209" y="1864"/>
                    <a:pt x="458" y="1876"/>
                    <a:pt x="829" y="1926"/>
                  </a:cubicBezTo>
                  <a:lnTo>
                    <a:pt x="1203" y="2063"/>
                  </a:lnTo>
                  <a:lnTo>
                    <a:pt x="1607" y="1764"/>
                  </a:lnTo>
                  <a:cubicBezTo>
                    <a:pt x="1607" y="1764"/>
                    <a:pt x="2064" y="1568"/>
                    <a:pt x="2326" y="1514"/>
                  </a:cubicBezTo>
                  <a:cubicBezTo>
                    <a:pt x="2077" y="1514"/>
                    <a:pt x="1827" y="1548"/>
                    <a:pt x="1582" y="1618"/>
                  </a:cubicBezTo>
                  <a:cubicBezTo>
                    <a:pt x="1582" y="1618"/>
                    <a:pt x="2035" y="1215"/>
                    <a:pt x="2347" y="1102"/>
                  </a:cubicBezTo>
                  <a:lnTo>
                    <a:pt x="2347" y="1102"/>
                  </a:lnTo>
                  <a:cubicBezTo>
                    <a:pt x="2347" y="1102"/>
                    <a:pt x="1927" y="1136"/>
                    <a:pt x="1440" y="1493"/>
                  </a:cubicBezTo>
                  <a:cubicBezTo>
                    <a:pt x="1440" y="1493"/>
                    <a:pt x="1673" y="878"/>
                    <a:pt x="1844" y="582"/>
                  </a:cubicBezTo>
                  <a:lnTo>
                    <a:pt x="1844" y="582"/>
                  </a:lnTo>
                  <a:cubicBezTo>
                    <a:pt x="1843" y="583"/>
                    <a:pt x="1457" y="1061"/>
                    <a:pt x="1336" y="1360"/>
                  </a:cubicBezTo>
                  <a:cubicBezTo>
                    <a:pt x="1336" y="1360"/>
                    <a:pt x="1382" y="849"/>
                    <a:pt x="1419" y="724"/>
                  </a:cubicBezTo>
                  <a:lnTo>
                    <a:pt x="1419" y="724"/>
                  </a:lnTo>
                  <a:cubicBezTo>
                    <a:pt x="1419" y="724"/>
                    <a:pt x="1236" y="1144"/>
                    <a:pt x="1199" y="1473"/>
                  </a:cubicBezTo>
                  <a:cubicBezTo>
                    <a:pt x="1199" y="1473"/>
                    <a:pt x="1070" y="375"/>
                    <a:pt x="1045" y="191"/>
                  </a:cubicBezTo>
                  <a:lnTo>
                    <a:pt x="1045" y="191"/>
                  </a:lnTo>
                  <a:cubicBezTo>
                    <a:pt x="1045" y="192"/>
                    <a:pt x="999" y="878"/>
                    <a:pt x="1049" y="1381"/>
                  </a:cubicBezTo>
                  <a:cubicBezTo>
                    <a:pt x="1049" y="1381"/>
                    <a:pt x="721" y="408"/>
                    <a:pt x="496"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6639700" y="2075024"/>
              <a:ext cx="33625" cy="30600"/>
            </a:xfrm>
            <a:custGeom>
              <a:rect b="b" l="l" r="r" t="t"/>
              <a:pathLst>
                <a:path extrusionOk="0" h="1224" w="1345">
                  <a:moveTo>
                    <a:pt x="479" y="0"/>
                  </a:moveTo>
                  <a:cubicBezTo>
                    <a:pt x="479" y="1"/>
                    <a:pt x="521" y="670"/>
                    <a:pt x="513" y="890"/>
                  </a:cubicBezTo>
                  <a:cubicBezTo>
                    <a:pt x="438" y="695"/>
                    <a:pt x="342" y="512"/>
                    <a:pt x="225" y="341"/>
                  </a:cubicBezTo>
                  <a:lnTo>
                    <a:pt x="225" y="341"/>
                  </a:lnTo>
                  <a:cubicBezTo>
                    <a:pt x="309" y="524"/>
                    <a:pt x="375" y="711"/>
                    <a:pt x="429" y="903"/>
                  </a:cubicBezTo>
                  <a:cubicBezTo>
                    <a:pt x="342" y="807"/>
                    <a:pt x="250" y="716"/>
                    <a:pt x="155" y="628"/>
                  </a:cubicBezTo>
                  <a:lnTo>
                    <a:pt x="155" y="628"/>
                  </a:lnTo>
                  <a:cubicBezTo>
                    <a:pt x="225" y="728"/>
                    <a:pt x="296" y="832"/>
                    <a:pt x="354" y="936"/>
                  </a:cubicBezTo>
                  <a:cubicBezTo>
                    <a:pt x="242" y="874"/>
                    <a:pt x="126" y="824"/>
                    <a:pt x="1" y="791"/>
                  </a:cubicBezTo>
                  <a:lnTo>
                    <a:pt x="1" y="791"/>
                  </a:lnTo>
                  <a:cubicBezTo>
                    <a:pt x="1" y="791"/>
                    <a:pt x="238" y="936"/>
                    <a:pt x="325" y="1011"/>
                  </a:cubicBezTo>
                  <a:cubicBezTo>
                    <a:pt x="259" y="994"/>
                    <a:pt x="188" y="985"/>
                    <a:pt x="118" y="985"/>
                  </a:cubicBezTo>
                  <a:cubicBezTo>
                    <a:pt x="104" y="985"/>
                    <a:pt x="90" y="985"/>
                    <a:pt x="76" y="986"/>
                  </a:cubicBezTo>
                  <a:cubicBezTo>
                    <a:pt x="76" y="986"/>
                    <a:pt x="209" y="1023"/>
                    <a:pt x="404" y="1102"/>
                  </a:cubicBezTo>
                  <a:lnTo>
                    <a:pt x="592" y="1223"/>
                  </a:lnTo>
                  <a:lnTo>
                    <a:pt x="854" y="1115"/>
                  </a:lnTo>
                  <a:cubicBezTo>
                    <a:pt x="995" y="1086"/>
                    <a:pt x="1136" y="1073"/>
                    <a:pt x="1278" y="1073"/>
                  </a:cubicBezTo>
                  <a:cubicBezTo>
                    <a:pt x="1157" y="1040"/>
                    <a:pt x="1033" y="1027"/>
                    <a:pt x="909" y="1027"/>
                  </a:cubicBezTo>
                  <a:cubicBezTo>
                    <a:pt x="892" y="1027"/>
                    <a:pt x="875" y="1027"/>
                    <a:pt x="858" y="1028"/>
                  </a:cubicBezTo>
                  <a:cubicBezTo>
                    <a:pt x="858" y="1028"/>
                    <a:pt x="1157" y="870"/>
                    <a:pt x="1344" y="849"/>
                  </a:cubicBezTo>
                  <a:cubicBezTo>
                    <a:pt x="1313" y="846"/>
                    <a:pt x="1282" y="845"/>
                    <a:pt x="1250" y="845"/>
                  </a:cubicBezTo>
                  <a:cubicBezTo>
                    <a:pt x="1095" y="845"/>
                    <a:pt x="941" y="879"/>
                    <a:pt x="795" y="944"/>
                  </a:cubicBezTo>
                  <a:cubicBezTo>
                    <a:pt x="904" y="786"/>
                    <a:pt x="1016" y="641"/>
                    <a:pt x="1136" y="499"/>
                  </a:cubicBezTo>
                  <a:lnTo>
                    <a:pt x="1136" y="499"/>
                  </a:lnTo>
                  <a:cubicBezTo>
                    <a:pt x="1136" y="499"/>
                    <a:pt x="862" y="712"/>
                    <a:pt x="758" y="857"/>
                  </a:cubicBezTo>
                  <a:cubicBezTo>
                    <a:pt x="795" y="745"/>
                    <a:pt x="837" y="628"/>
                    <a:pt x="887" y="520"/>
                  </a:cubicBezTo>
                  <a:lnTo>
                    <a:pt x="887" y="520"/>
                  </a:lnTo>
                  <a:cubicBezTo>
                    <a:pt x="800" y="637"/>
                    <a:pt x="725" y="766"/>
                    <a:pt x="671" y="899"/>
                  </a:cubicBezTo>
                  <a:cubicBezTo>
                    <a:pt x="671" y="899"/>
                    <a:pt x="741" y="283"/>
                    <a:pt x="750" y="179"/>
                  </a:cubicBezTo>
                  <a:lnTo>
                    <a:pt x="750" y="179"/>
                  </a:lnTo>
                  <a:cubicBezTo>
                    <a:pt x="683" y="391"/>
                    <a:pt x="633" y="607"/>
                    <a:pt x="600" y="828"/>
                  </a:cubicBezTo>
                  <a:cubicBezTo>
                    <a:pt x="600" y="828"/>
                    <a:pt x="546" y="254"/>
                    <a:pt x="4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rot="1187531">
              <a:off x="6492926" y="2112151"/>
              <a:ext cx="42449" cy="29974"/>
            </a:xfrm>
            <a:custGeom>
              <a:rect b="b" l="l" r="r" t="t"/>
              <a:pathLst>
                <a:path extrusionOk="0" h="1199" w="1698">
                  <a:moveTo>
                    <a:pt x="1186" y="1"/>
                  </a:moveTo>
                  <a:lnTo>
                    <a:pt x="1186" y="1"/>
                  </a:lnTo>
                  <a:cubicBezTo>
                    <a:pt x="1186" y="1"/>
                    <a:pt x="986" y="383"/>
                    <a:pt x="949" y="587"/>
                  </a:cubicBezTo>
                  <a:cubicBezTo>
                    <a:pt x="924" y="458"/>
                    <a:pt x="907" y="333"/>
                    <a:pt x="903" y="204"/>
                  </a:cubicBezTo>
                  <a:cubicBezTo>
                    <a:pt x="903" y="204"/>
                    <a:pt x="841" y="491"/>
                    <a:pt x="866" y="687"/>
                  </a:cubicBezTo>
                  <a:cubicBezTo>
                    <a:pt x="866" y="687"/>
                    <a:pt x="591" y="113"/>
                    <a:pt x="537" y="17"/>
                  </a:cubicBezTo>
                  <a:lnTo>
                    <a:pt x="537" y="17"/>
                  </a:lnTo>
                  <a:cubicBezTo>
                    <a:pt x="587" y="246"/>
                    <a:pt x="654" y="466"/>
                    <a:pt x="741" y="679"/>
                  </a:cubicBezTo>
                  <a:cubicBezTo>
                    <a:pt x="741" y="679"/>
                    <a:pt x="337" y="233"/>
                    <a:pt x="105" y="71"/>
                  </a:cubicBezTo>
                  <a:lnTo>
                    <a:pt x="105" y="71"/>
                  </a:lnTo>
                  <a:cubicBezTo>
                    <a:pt x="105" y="71"/>
                    <a:pt x="554" y="604"/>
                    <a:pt x="670" y="795"/>
                  </a:cubicBezTo>
                  <a:cubicBezTo>
                    <a:pt x="462" y="683"/>
                    <a:pt x="238" y="595"/>
                    <a:pt x="5" y="545"/>
                  </a:cubicBezTo>
                  <a:lnTo>
                    <a:pt x="5" y="545"/>
                  </a:lnTo>
                  <a:cubicBezTo>
                    <a:pt x="5" y="545"/>
                    <a:pt x="396" y="720"/>
                    <a:pt x="583" y="866"/>
                  </a:cubicBezTo>
                  <a:cubicBezTo>
                    <a:pt x="449" y="852"/>
                    <a:pt x="311" y="844"/>
                    <a:pt x="176" y="844"/>
                  </a:cubicBezTo>
                  <a:cubicBezTo>
                    <a:pt x="148" y="844"/>
                    <a:pt x="120" y="844"/>
                    <a:pt x="92" y="845"/>
                  </a:cubicBezTo>
                  <a:cubicBezTo>
                    <a:pt x="233" y="870"/>
                    <a:pt x="375" y="907"/>
                    <a:pt x="516" y="953"/>
                  </a:cubicBezTo>
                  <a:cubicBezTo>
                    <a:pt x="342" y="982"/>
                    <a:pt x="167" y="1028"/>
                    <a:pt x="1" y="1090"/>
                  </a:cubicBezTo>
                  <a:cubicBezTo>
                    <a:pt x="1" y="1090"/>
                    <a:pt x="375" y="1040"/>
                    <a:pt x="521" y="1036"/>
                  </a:cubicBezTo>
                  <a:lnTo>
                    <a:pt x="521" y="1036"/>
                  </a:lnTo>
                  <a:cubicBezTo>
                    <a:pt x="412" y="1078"/>
                    <a:pt x="308" y="1132"/>
                    <a:pt x="209" y="1199"/>
                  </a:cubicBezTo>
                  <a:cubicBezTo>
                    <a:pt x="209" y="1199"/>
                    <a:pt x="392" y="1132"/>
                    <a:pt x="670" y="1053"/>
                  </a:cubicBezTo>
                  <a:lnTo>
                    <a:pt x="1211" y="733"/>
                  </a:lnTo>
                  <a:cubicBezTo>
                    <a:pt x="1365" y="604"/>
                    <a:pt x="1527" y="487"/>
                    <a:pt x="1698" y="379"/>
                  </a:cubicBezTo>
                  <a:lnTo>
                    <a:pt x="1698" y="379"/>
                  </a:lnTo>
                  <a:cubicBezTo>
                    <a:pt x="1515" y="454"/>
                    <a:pt x="1336" y="545"/>
                    <a:pt x="1169" y="654"/>
                  </a:cubicBezTo>
                  <a:cubicBezTo>
                    <a:pt x="1169" y="654"/>
                    <a:pt x="1436" y="296"/>
                    <a:pt x="1644" y="142"/>
                  </a:cubicBezTo>
                  <a:lnTo>
                    <a:pt x="1644" y="142"/>
                  </a:lnTo>
                  <a:cubicBezTo>
                    <a:pt x="1415" y="267"/>
                    <a:pt x="1211" y="429"/>
                    <a:pt x="1045" y="629"/>
                  </a:cubicBezTo>
                  <a:cubicBezTo>
                    <a:pt x="1082" y="416"/>
                    <a:pt x="1128" y="204"/>
                    <a:pt x="11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5943725" y="1994800"/>
              <a:ext cx="44225" cy="102300"/>
            </a:xfrm>
            <a:custGeom>
              <a:rect b="b" l="l" r="r" t="t"/>
              <a:pathLst>
                <a:path extrusionOk="0" h="4092" w="1769">
                  <a:moveTo>
                    <a:pt x="877" y="0"/>
                  </a:moveTo>
                  <a:cubicBezTo>
                    <a:pt x="683" y="0"/>
                    <a:pt x="563" y="177"/>
                    <a:pt x="579" y="431"/>
                  </a:cubicBezTo>
                  <a:cubicBezTo>
                    <a:pt x="591" y="697"/>
                    <a:pt x="579" y="1883"/>
                    <a:pt x="579" y="1883"/>
                  </a:cubicBezTo>
                  <a:cubicBezTo>
                    <a:pt x="579" y="1883"/>
                    <a:pt x="388" y="1845"/>
                    <a:pt x="388" y="1708"/>
                  </a:cubicBezTo>
                  <a:cubicBezTo>
                    <a:pt x="388" y="1567"/>
                    <a:pt x="404" y="651"/>
                    <a:pt x="396" y="547"/>
                  </a:cubicBezTo>
                  <a:cubicBezTo>
                    <a:pt x="392" y="439"/>
                    <a:pt x="309" y="352"/>
                    <a:pt x="200" y="344"/>
                  </a:cubicBezTo>
                  <a:cubicBezTo>
                    <a:pt x="92" y="344"/>
                    <a:pt x="1" y="460"/>
                    <a:pt x="26" y="726"/>
                  </a:cubicBezTo>
                  <a:cubicBezTo>
                    <a:pt x="51" y="993"/>
                    <a:pt x="76" y="1612"/>
                    <a:pt x="101" y="1733"/>
                  </a:cubicBezTo>
                  <a:cubicBezTo>
                    <a:pt x="155" y="1966"/>
                    <a:pt x="359" y="2137"/>
                    <a:pt x="600" y="2145"/>
                  </a:cubicBezTo>
                  <a:lnTo>
                    <a:pt x="766" y="4092"/>
                  </a:lnTo>
                  <a:lnTo>
                    <a:pt x="1086" y="4092"/>
                  </a:lnTo>
                  <a:lnTo>
                    <a:pt x="1190" y="2835"/>
                  </a:lnTo>
                  <a:cubicBezTo>
                    <a:pt x="1190" y="2835"/>
                    <a:pt x="1582" y="2777"/>
                    <a:pt x="1665" y="2490"/>
                  </a:cubicBezTo>
                  <a:cubicBezTo>
                    <a:pt x="1748" y="2203"/>
                    <a:pt x="1769" y="1508"/>
                    <a:pt x="1765" y="1342"/>
                  </a:cubicBezTo>
                  <a:cubicBezTo>
                    <a:pt x="1765" y="1176"/>
                    <a:pt x="1694" y="1022"/>
                    <a:pt x="1548" y="1018"/>
                  </a:cubicBezTo>
                  <a:cubicBezTo>
                    <a:pt x="1546" y="1017"/>
                    <a:pt x="1545" y="1017"/>
                    <a:pt x="1543" y="1017"/>
                  </a:cubicBezTo>
                  <a:cubicBezTo>
                    <a:pt x="1406" y="1017"/>
                    <a:pt x="1382" y="1173"/>
                    <a:pt x="1394" y="1292"/>
                  </a:cubicBezTo>
                  <a:cubicBezTo>
                    <a:pt x="1407" y="1413"/>
                    <a:pt x="1415" y="2261"/>
                    <a:pt x="1415" y="2382"/>
                  </a:cubicBezTo>
                  <a:cubicBezTo>
                    <a:pt x="1415" y="2498"/>
                    <a:pt x="1332" y="2540"/>
                    <a:pt x="1207" y="2573"/>
                  </a:cubicBezTo>
                  <a:cubicBezTo>
                    <a:pt x="1207" y="2573"/>
                    <a:pt x="1249" y="710"/>
                    <a:pt x="1249" y="481"/>
                  </a:cubicBezTo>
                  <a:cubicBezTo>
                    <a:pt x="1249" y="248"/>
                    <a:pt x="1132" y="28"/>
                    <a:pt x="916" y="3"/>
                  </a:cubicBezTo>
                  <a:cubicBezTo>
                    <a:pt x="903" y="1"/>
                    <a:pt x="890" y="0"/>
                    <a:pt x="877"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5975025" y="2087300"/>
              <a:ext cx="9800" cy="10125"/>
            </a:xfrm>
            <a:custGeom>
              <a:rect b="b" l="l" r="r" t="t"/>
              <a:pathLst>
                <a:path extrusionOk="0" h="405" w="392">
                  <a:moveTo>
                    <a:pt x="392" y="1"/>
                  </a:moveTo>
                  <a:lnTo>
                    <a:pt x="392" y="1"/>
                  </a:lnTo>
                  <a:cubicBezTo>
                    <a:pt x="238" y="96"/>
                    <a:pt x="105" y="225"/>
                    <a:pt x="1" y="379"/>
                  </a:cubicBezTo>
                  <a:lnTo>
                    <a:pt x="72" y="404"/>
                  </a:lnTo>
                  <a:cubicBezTo>
                    <a:pt x="163" y="258"/>
                    <a:pt x="271" y="125"/>
                    <a:pt x="392"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5972650" y="2077000"/>
              <a:ext cx="14150" cy="19900"/>
            </a:xfrm>
            <a:custGeom>
              <a:rect b="b" l="l" r="r" t="t"/>
              <a:pathLst>
                <a:path extrusionOk="0" h="796" w="566">
                  <a:moveTo>
                    <a:pt x="300" y="1"/>
                  </a:moveTo>
                  <a:cubicBezTo>
                    <a:pt x="217" y="271"/>
                    <a:pt x="0" y="758"/>
                    <a:pt x="0" y="758"/>
                  </a:cubicBezTo>
                  <a:lnTo>
                    <a:pt x="33" y="766"/>
                  </a:lnTo>
                  <a:lnTo>
                    <a:pt x="50" y="774"/>
                  </a:lnTo>
                  <a:lnTo>
                    <a:pt x="100" y="795"/>
                  </a:lnTo>
                  <a:cubicBezTo>
                    <a:pt x="100" y="795"/>
                    <a:pt x="370" y="284"/>
                    <a:pt x="566" y="30"/>
                  </a:cubicBezTo>
                  <a:lnTo>
                    <a:pt x="566" y="30"/>
                  </a:lnTo>
                  <a:cubicBezTo>
                    <a:pt x="400" y="205"/>
                    <a:pt x="250" y="396"/>
                    <a:pt x="125" y="600"/>
                  </a:cubicBezTo>
                  <a:cubicBezTo>
                    <a:pt x="200" y="404"/>
                    <a:pt x="258" y="205"/>
                    <a:pt x="300"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5964950" y="2080850"/>
              <a:ext cx="4700" cy="13850"/>
            </a:xfrm>
            <a:custGeom>
              <a:rect b="b" l="l" r="r" t="t"/>
              <a:pathLst>
                <a:path extrusionOk="0" h="554" w="188">
                  <a:moveTo>
                    <a:pt x="0" y="1"/>
                  </a:moveTo>
                  <a:lnTo>
                    <a:pt x="0" y="1"/>
                  </a:lnTo>
                  <a:cubicBezTo>
                    <a:pt x="54" y="171"/>
                    <a:pt x="88" y="346"/>
                    <a:pt x="109" y="521"/>
                  </a:cubicBezTo>
                  <a:lnTo>
                    <a:pt x="188" y="554"/>
                  </a:lnTo>
                  <a:cubicBezTo>
                    <a:pt x="163" y="288"/>
                    <a:pt x="0" y="1"/>
                    <a:pt x="0"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5967450" y="2067950"/>
              <a:ext cx="11150" cy="28225"/>
            </a:xfrm>
            <a:custGeom>
              <a:rect b="b" l="l" r="r" t="t"/>
              <a:pathLst>
                <a:path extrusionOk="0" h="1129" w="446">
                  <a:moveTo>
                    <a:pt x="445" y="1"/>
                  </a:moveTo>
                  <a:cubicBezTo>
                    <a:pt x="412" y="196"/>
                    <a:pt x="350" y="463"/>
                    <a:pt x="291" y="687"/>
                  </a:cubicBezTo>
                  <a:cubicBezTo>
                    <a:pt x="321" y="479"/>
                    <a:pt x="337" y="275"/>
                    <a:pt x="333" y="67"/>
                  </a:cubicBezTo>
                  <a:lnTo>
                    <a:pt x="333" y="67"/>
                  </a:lnTo>
                  <a:cubicBezTo>
                    <a:pt x="304" y="288"/>
                    <a:pt x="266" y="508"/>
                    <a:pt x="212" y="729"/>
                  </a:cubicBezTo>
                  <a:cubicBezTo>
                    <a:pt x="217" y="596"/>
                    <a:pt x="217" y="463"/>
                    <a:pt x="204" y="334"/>
                  </a:cubicBezTo>
                  <a:cubicBezTo>
                    <a:pt x="192" y="537"/>
                    <a:pt x="171" y="737"/>
                    <a:pt x="137" y="941"/>
                  </a:cubicBezTo>
                  <a:cubicBezTo>
                    <a:pt x="121" y="683"/>
                    <a:pt x="71" y="429"/>
                    <a:pt x="0" y="184"/>
                  </a:cubicBezTo>
                  <a:lnTo>
                    <a:pt x="0" y="184"/>
                  </a:lnTo>
                  <a:cubicBezTo>
                    <a:pt x="58" y="504"/>
                    <a:pt x="67" y="1062"/>
                    <a:pt x="67" y="1062"/>
                  </a:cubicBezTo>
                  <a:lnTo>
                    <a:pt x="117" y="1082"/>
                  </a:lnTo>
                  <a:lnTo>
                    <a:pt x="125" y="1087"/>
                  </a:lnTo>
                  <a:lnTo>
                    <a:pt x="146" y="1091"/>
                  </a:lnTo>
                  <a:lnTo>
                    <a:pt x="175" y="1103"/>
                  </a:lnTo>
                  <a:lnTo>
                    <a:pt x="179" y="1103"/>
                  </a:lnTo>
                  <a:lnTo>
                    <a:pt x="204" y="1112"/>
                  </a:lnTo>
                  <a:lnTo>
                    <a:pt x="246" y="1128"/>
                  </a:lnTo>
                  <a:cubicBezTo>
                    <a:pt x="354" y="762"/>
                    <a:pt x="420" y="384"/>
                    <a:pt x="445"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5965150" y="2078575"/>
              <a:ext cx="4500" cy="12900"/>
            </a:xfrm>
            <a:custGeom>
              <a:rect b="b" l="l" r="r" t="t"/>
              <a:pathLst>
                <a:path extrusionOk="0" h="516" w="180">
                  <a:moveTo>
                    <a:pt x="180" y="0"/>
                  </a:moveTo>
                  <a:cubicBezTo>
                    <a:pt x="84" y="158"/>
                    <a:pt x="26" y="333"/>
                    <a:pt x="1" y="516"/>
                  </a:cubicBezTo>
                  <a:lnTo>
                    <a:pt x="76" y="512"/>
                  </a:lnTo>
                  <a:cubicBezTo>
                    <a:pt x="92" y="337"/>
                    <a:pt x="125" y="167"/>
                    <a:pt x="180"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5960775" y="2069100"/>
              <a:ext cx="6175" cy="22600"/>
            </a:xfrm>
            <a:custGeom>
              <a:rect b="b" l="l" r="r" t="t"/>
              <a:pathLst>
                <a:path extrusionOk="0" h="904" w="247">
                  <a:moveTo>
                    <a:pt x="246" y="1"/>
                  </a:moveTo>
                  <a:cubicBezTo>
                    <a:pt x="180" y="234"/>
                    <a:pt x="138" y="471"/>
                    <a:pt x="117" y="712"/>
                  </a:cubicBezTo>
                  <a:cubicBezTo>
                    <a:pt x="97" y="504"/>
                    <a:pt x="59" y="300"/>
                    <a:pt x="1" y="100"/>
                  </a:cubicBezTo>
                  <a:lnTo>
                    <a:pt x="1" y="100"/>
                  </a:lnTo>
                  <a:cubicBezTo>
                    <a:pt x="51" y="379"/>
                    <a:pt x="76" y="903"/>
                    <a:pt x="76" y="903"/>
                  </a:cubicBezTo>
                  <a:lnTo>
                    <a:pt x="109" y="899"/>
                  </a:lnTo>
                  <a:lnTo>
                    <a:pt x="130" y="899"/>
                  </a:lnTo>
                  <a:lnTo>
                    <a:pt x="184" y="895"/>
                  </a:lnTo>
                  <a:cubicBezTo>
                    <a:pt x="184" y="895"/>
                    <a:pt x="197" y="317"/>
                    <a:pt x="246"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5948925" y="2081900"/>
              <a:ext cx="10425" cy="10425"/>
            </a:xfrm>
            <a:custGeom>
              <a:rect b="b" l="l" r="r" t="t"/>
              <a:pathLst>
                <a:path extrusionOk="0" h="417" w="417">
                  <a:moveTo>
                    <a:pt x="1" y="0"/>
                  </a:moveTo>
                  <a:cubicBezTo>
                    <a:pt x="126" y="129"/>
                    <a:pt x="238" y="266"/>
                    <a:pt x="338" y="416"/>
                  </a:cubicBezTo>
                  <a:lnTo>
                    <a:pt x="417" y="408"/>
                  </a:lnTo>
                  <a:cubicBezTo>
                    <a:pt x="275" y="183"/>
                    <a:pt x="1" y="0"/>
                    <a:pt x="1"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947375" y="2064425"/>
              <a:ext cx="16250" cy="27675"/>
            </a:xfrm>
            <a:custGeom>
              <a:rect b="b" l="l" r="r" t="t"/>
              <a:pathLst>
                <a:path extrusionOk="0" h="1107" w="650">
                  <a:moveTo>
                    <a:pt x="312" y="0"/>
                  </a:moveTo>
                  <a:cubicBezTo>
                    <a:pt x="375" y="183"/>
                    <a:pt x="437" y="450"/>
                    <a:pt x="487" y="674"/>
                  </a:cubicBezTo>
                  <a:cubicBezTo>
                    <a:pt x="421" y="479"/>
                    <a:pt x="341" y="287"/>
                    <a:pt x="246" y="104"/>
                  </a:cubicBezTo>
                  <a:lnTo>
                    <a:pt x="246" y="104"/>
                  </a:lnTo>
                  <a:cubicBezTo>
                    <a:pt x="321" y="312"/>
                    <a:pt x="383" y="529"/>
                    <a:pt x="437" y="745"/>
                  </a:cubicBezTo>
                  <a:cubicBezTo>
                    <a:pt x="383" y="624"/>
                    <a:pt x="321" y="508"/>
                    <a:pt x="250" y="400"/>
                  </a:cubicBezTo>
                  <a:lnTo>
                    <a:pt x="250" y="400"/>
                  </a:lnTo>
                  <a:cubicBezTo>
                    <a:pt x="333" y="583"/>
                    <a:pt x="404" y="774"/>
                    <a:pt x="470" y="970"/>
                  </a:cubicBezTo>
                  <a:cubicBezTo>
                    <a:pt x="333" y="749"/>
                    <a:pt x="179" y="545"/>
                    <a:pt x="0" y="358"/>
                  </a:cubicBezTo>
                  <a:lnTo>
                    <a:pt x="0" y="358"/>
                  </a:lnTo>
                  <a:cubicBezTo>
                    <a:pt x="196" y="616"/>
                    <a:pt x="462" y="1107"/>
                    <a:pt x="462" y="1107"/>
                  </a:cubicBezTo>
                  <a:lnTo>
                    <a:pt x="512" y="1103"/>
                  </a:lnTo>
                  <a:lnTo>
                    <a:pt x="541" y="1103"/>
                  </a:lnTo>
                  <a:lnTo>
                    <a:pt x="574" y="1099"/>
                  </a:lnTo>
                  <a:lnTo>
                    <a:pt x="579" y="1099"/>
                  </a:lnTo>
                  <a:lnTo>
                    <a:pt x="604" y="1094"/>
                  </a:lnTo>
                  <a:lnTo>
                    <a:pt x="649" y="1090"/>
                  </a:lnTo>
                  <a:cubicBezTo>
                    <a:pt x="579" y="716"/>
                    <a:pt x="462" y="350"/>
                    <a:pt x="312"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6593900" y="2094900"/>
              <a:ext cx="4500" cy="12925"/>
            </a:xfrm>
            <a:custGeom>
              <a:rect b="b" l="l" r="r" t="t"/>
              <a:pathLst>
                <a:path extrusionOk="0" h="517" w="180">
                  <a:moveTo>
                    <a:pt x="179" y="0"/>
                  </a:moveTo>
                  <a:cubicBezTo>
                    <a:pt x="84" y="158"/>
                    <a:pt x="26" y="333"/>
                    <a:pt x="1" y="516"/>
                  </a:cubicBezTo>
                  <a:lnTo>
                    <a:pt x="75" y="512"/>
                  </a:lnTo>
                  <a:cubicBezTo>
                    <a:pt x="92" y="337"/>
                    <a:pt x="125" y="167"/>
                    <a:pt x="179"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589425" y="2085425"/>
              <a:ext cx="6275" cy="22600"/>
            </a:xfrm>
            <a:custGeom>
              <a:rect b="b" l="l" r="r" t="t"/>
              <a:pathLst>
                <a:path extrusionOk="0" h="904" w="251">
                  <a:moveTo>
                    <a:pt x="250" y="1"/>
                  </a:moveTo>
                  <a:lnTo>
                    <a:pt x="250" y="1"/>
                  </a:lnTo>
                  <a:cubicBezTo>
                    <a:pt x="180" y="234"/>
                    <a:pt x="138" y="471"/>
                    <a:pt x="121" y="712"/>
                  </a:cubicBezTo>
                  <a:cubicBezTo>
                    <a:pt x="101" y="504"/>
                    <a:pt x="59" y="300"/>
                    <a:pt x="1" y="101"/>
                  </a:cubicBezTo>
                  <a:lnTo>
                    <a:pt x="1" y="101"/>
                  </a:lnTo>
                  <a:cubicBezTo>
                    <a:pt x="55" y="379"/>
                    <a:pt x="80" y="903"/>
                    <a:pt x="80" y="903"/>
                  </a:cubicBezTo>
                  <a:lnTo>
                    <a:pt x="134" y="903"/>
                  </a:lnTo>
                  <a:lnTo>
                    <a:pt x="184" y="895"/>
                  </a:lnTo>
                  <a:cubicBezTo>
                    <a:pt x="184" y="895"/>
                    <a:pt x="196" y="317"/>
                    <a:pt x="250"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6577675" y="2098225"/>
              <a:ext cx="10425" cy="10425"/>
            </a:xfrm>
            <a:custGeom>
              <a:rect b="b" l="l" r="r" t="t"/>
              <a:pathLst>
                <a:path extrusionOk="0" h="417" w="417">
                  <a:moveTo>
                    <a:pt x="1" y="0"/>
                  </a:moveTo>
                  <a:cubicBezTo>
                    <a:pt x="125" y="129"/>
                    <a:pt x="238" y="267"/>
                    <a:pt x="333" y="416"/>
                  </a:cubicBezTo>
                  <a:lnTo>
                    <a:pt x="417" y="408"/>
                  </a:lnTo>
                  <a:cubicBezTo>
                    <a:pt x="275" y="183"/>
                    <a:pt x="1" y="0"/>
                    <a:pt x="1"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6576125" y="2080750"/>
              <a:ext cx="16250" cy="27675"/>
            </a:xfrm>
            <a:custGeom>
              <a:rect b="b" l="l" r="r" t="t"/>
              <a:pathLst>
                <a:path extrusionOk="0" h="1107" w="650">
                  <a:moveTo>
                    <a:pt x="312" y="1"/>
                  </a:moveTo>
                  <a:cubicBezTo>
                    <a:pt x="375" y="184"/>
                    <a:pt x="437" y="450"/>
                    <a:pt x="487" y="674"/>
                  </a:cubicBezTo>
                  <a:cubicBezTo>
                    <a:pt x="420" y="479"/>
                    <a:pt x="341" y="288"/>
                    <a:pt x="246" y="104"/>
                  </a:cubicBezTo>
                  <a:lnTo>
                    <a:pt x="246" y="104"/>
                  </a:lnTo>
                  <a:cubicBezTo>
                    <a:pt x="321" y="312"/>
                    <a:pt x="383" y="529"/>
                    <a:pt x="437" y="745"/>
                  </a:cubicBezTo>
                  <a:cubicBezTo>
                    <a:pt x="383" y="624"/>
                    <a:pt x="321" y="508"/>
                    <a:pt x="250" y="400"/>
                  </a:cubicBezTo>
                  <a:lnTo>
                    <a:pt x="250" y="400"/>
                  </a:lnTo>
                  <a:cubicBezTo>
                    <a:pt x="333" y="583"/>
                    <a:pt x="404" y="774"/>
                    <a:pt x="470" y="970"/>
                  </a:cubicBezTo>
                  <a:cubicBezTo>
                    <a:pt x="333" y="749"/>
                    <a:pt x="179" y="545"/>
                    <a:pt x="0" y="358"/>
                  </a:cubicBezTo>
                  <a:lnTo>
                    <a:pt x="0" y="358"/>
                  </a:lnTo>
                  <a:cubicBezTo>
                    <a:pt x="196" y="616"/>
                    <a:pt x="462" y="1107"/>
                    <a:pt x="462" y="1107"/>
                  </a:cubicBezTo>
                  <a:lnTo>
                    <a:pt x="512" y="1103"/>
                  </a:lnTo>
                  <a:lnTo>
                    <a:pt x="541" y="1103"/>
                  </a:lnTo>
                  <a:lnTo>
                    <a:pt x="574" y="1099"/>
                  </a:lnTo>
                  <a:lnTo>
                    <a:pt x="578" y="1099"/>
                  </a:lnTo>
                  <a:lnTo>
                    <a:pt x="603" y="1095"/>
                  </a:lnTo>
                  <a:lnTo>
                    <a:pt x="649" y="1090"/>
                  </a:lnTo>
                  <a:cubicBezTo>
                    <a:pt x="578" y="716"/>
                    <a:pt x="462" y="350"/>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5597850" y="2062250"/>
              <a:ext cx="12500" cy="12500"/>
            </a:xfrm>
            <a:custGeom>
              <a:rect b="b" l="l" r="r" t="t"/>
              <a:pathLst>
                <a:path extrusionOk="0" h="500" w="500">
                  <a:moveTo>
                    <a:pt x="500" y="0"/>
                  </a:moveTo>
                  <a:cubicBezTo>
                    <a:pt x="300" y="121"/>
                    <a:pt x="134" y="279"/>
                    <a:pt x="0" y="462"/>
                  </a:cubicBezTo>
                  <a:lnTo>
                    <a:pt x="84" y="499"/>
                  </a:lnTo>
                  <a:cubicBezTo>
                    <a:pt x="84" y="499"/>
                    <a:pt x="317" y="158"/>
                    <a:pt x="500"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5594925" y="2049350"/>
              <a:ext cx="18025" cy="24450"/>
            </a:xfrm>
            <a:custGeom>
              <a:rect b="b" l="l" r="r" t="t"/>
              <a:pathLst>
                <a:path extrusionOk="0" h="978" w="721">
                  <a:moveTo>
                    <a:pt x="392" y="0"/>
                  </a:moveTo>
                  <a:lnTo>
                    <a:pt x="392" y="0"/>
                  </a:lnTo>
                  <a:cubicBezTo>
                    <a:pt x="284" y="337"/>
                    <a:pt x="1" y="928"/>
                    <a:pt x="1" y="928"/>
                  </a:cubicBezTo>
                  <a:lnTo>
                    <a:pt x="38" y="945"/>
                  </a:lnTo>
                  <a:lnTo>
                    <a:pt x="63" y="953"/>
                  </a:lnTo>
                  <a:lnTo>
                    <a:pt x="122" y="978"/>
                  </a:lnTo>
                  <a:cubicBezTo>
                    <a:pt x="122" y="978"/>
                    <a:pt x="475" y="350"/>
                    <a:pt x="721" y="38"/>
                  </a:cubicBezTo>
                  <a:lnTo>
                    <a:pt x="721" y="38"/>
                  </a:lnTo>
                  <a:cubicBezTo>
                    <a:pt x="508" y="250"/>
                    <a:pt x="321" y="487"/>
                    <a:pt x="159" y="741"/>
                  </a:cubicBezTo>
                  <a:cubicBezTo>
                    <a:pt x="259" y="499"/>
                    <a:pt x="334" y="254"/>
                    <a:pt x="392"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5585675" y="2053700"/>
              <a:ext cx="5450" cy="17300"/>
            </a:xfrm>
            <a:custGeom>
              <a:rect b="b" l="l" r="r" t="t"/>
              <a:pathLst>
                <a:path extrusionOk="0" h="692" w="218">
                  <a:moveTo>
                    <a:pt x="1" y="1"/>
                  </a:moveTo>
                  <a:lnTo>
                    <a:pt x="1" y="1"/>
                  </a:lnTo>
                  <a:cubicBezTo>
                    <a:pt x="84" y="246"/>
                    <a:pt x="121" y="654"/>
                    <a:pt x="121" y="654"/>
                  </a:cubicBezTo>
                  <a:lnTo>
                    <a:pt x="217" y="691"/>
                  </a:lnTo>
                  <a:cubicBezTo>
                    <a:pt x="192" y="363"/>
                    <a:pt x="1" y="1"/>
                    <a:pt x="1"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5588900" y="2038125"/>
              <a:ext cx="14075" cy="34950"/>
            </a:xfrm>
            <a:custGeom>
              <a:rect b="b" l="l" r="r" t="t"/>
              <a:pathLst>
                <a:path extrusionOk="0" h="1398" w="563">
                  <a:moveTo>
                    <a:pt x="562" y="0"/>
                  </a:moveTo>
                  <a:cubicBezTo>
                    <a:pt x="517" y="237"/>
                    <a:pt x="429" y="570"/>
                    <a:pt x="354" y="844"/>
                  </a:cubicBezTo>
                  <a:cubicBezTo>
                    <a:pt x="396" y="591"/>
                    <a:pt x="421" y="333"/>
                    <a:pt x="425" y="79"/>
                  </a:cubicBezTo>
                  <a:lnTo>
                    <a:pt x="425" y="79"/>
                  </a:lnTo>
                  <a:cubicBezTo>
                    <a:pt x="383" y="354"/>
                    <a:pt x="325" y="628"/>
                    <a:pt x="254" y="899"/>
                  </a:cubicBezTo>
                  <a:cubicBezTo>
                    <a:pt x="267" y="732"/>
                    <a:pt x="267" y="566"/>
                    <a:pt x="254" y="404"/>
                  </a:cubicBezTo>
                  <a:cubicBezTo>
                    <a:pt x="238" y="657"/>
                    <a:pt x="205" y="911"/>
                    <a:pt x="159" y="1161"/>
                  </a:cubicBezTo>
                  <a:cubicBezTo>
                    <a:pt x="142" y="840"/>
                    <a:pt x="88" y="524"/>
                    <a:pt x="1" y="216"/>
                  </a:cubicBezTo>
                  <a:lnTo>
                    <a:pt x="1" y="216"/>
                  </a:lnTo>
                  <a:cubicBezTo>
                    <a:pt x="67" y="611"/>
                    <a:pt x="67" y="1306"/>
                    <a:pt x="67" y="1306"/>
                  </a:cubicBezTo>
                  <a:lnTo>
                    <a:pt x="126" y="1331"/>
                  </a:lnTo>
                  <a:lnTo>
                    <a:pt x="138" y="1335"/>
                  </a:lnTo>
                  <a:lnTo>
                    <a:pt x="159" y="1348"/>
                  </a:lnTo>
                  <a:lnTo>
                    <a:pt x="196" y="1364"/>
                  </a:lnTo>
                  <a:lnTo>
                    <a:pt x="200" y="1364"/>
                  </a:lnTo>
                  <a:lnTo>
                    <a:pt x="234" y="1377"/>
                  </a:lnTo>
                  <a:lnTo>
                    <a:pt x="284" y="1398"/>
                  </a:lnTo>
                  <a:cubicBezTo>
                    <a:pt x="429" y="944"/>
                    <a:pt x="521" y="474"/>
                    <a:pt x="562"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6191850" y="2144300"/>
              <a:ext cx="6075" cy="13425"/>
            </a:xfrm>
            <a:custGeom>
              <a:rect b="b" l="l" r="r" t="t"/>
              <a:pathLst>
                <a:path extrusionOk="0" h="537" w="243">
                  <a:moveTo>
                    <a:pt x="242" y="0"/>
                  </a:moveTo>
                  <a:cubicBezTo>
                    <a:pt x="126" y="162"/>
                    <a:pt x="47" y="341"/>
                    <a:pt x="1" y="537"/>
                  </a:cubicBezTo>
                  <a:lnTo>
                    <a:pt x="80" y="537"/>
                  </a:lnTo>
                  <a:cubicBezTo>
                    <a:pt x="80" y="537"/>
                    <a:pt x="151" y="187"/>
                    <a:pt x="242"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6189150" y="2134000"/>
              <a:ext cx="6800" cy="23725"/>
            </a:xfrm>
            <a:custGeom>
              <a:rect b="b" l="l" r="r" t="t"/>
              <a:pathLst>
                <a:path extrusionOk="0" h="949" w="272">
                  <a:moveTo>
                    <a:pt x="271" y="0"/>
                  </a:moveTo>
                  <a:lnTo>
                    <a:pt x="271" y="0"/>
                  </a:lnTo>
                  <a:cubicBezTo>
                    <a:pt x="176" y="242"/>
                    <a:pt x="105" y="491"/>
                    <a:pt x="63" y="745"/>
                  </a:cubicBezTo>
                  <a:cubicBezTo>
                    <a:pt x="63" y="520"/>
                    <a:pt x="42" y="296"/>
                    <a:pt x="1" y="75"/>
                  </a:cubicBezTo>
                  <a:lnTo>
                    <a:pt x="1" y="75"/>
                  </a:lnTo>
                  <a:cubicBezTo>
                    <a:pt x="26" y="383"/>
                    <a:pt x="1" y="949"/>
                    <a:pt x="1" y="949"/>
                  </a:cubicBezTo>
                  <a:lnTo>
                    <a:pt x="113" y="949"/>
                  </a:lnTo>
                  <a:cubicBezTo>
                    <a:pt x="113" y="949"/>
                    <a:pt x="180" y="333"/>
                    <a:pt x="271"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6175525" y="2145850"/>
              <a:ext cx="10125" cy="11875"/>
            </a:xfrm>
            <a:custGeom>
              <a:rect b="b" l="l" r="r" t="t"/>
              <a:pathLst>
                <a:path extrusionOk="0" h="475" w="405">
                  <a:moveTo>
                    <a:pt x="1" y="0"/>
                  </a:moveTo>
                  <a:cubicBezTo>
                    <a:pt x="117" y="146"/>
                    <a:pt x="226" y="308"/>
                    <a:pt x="317" y="475"/>
                  </a:cubicBezTo>
                  <a:lnTo>
                    <a:pt x="404" y="475"/>
                  </a:lnTo>
                  <a:cubicBezTo>
                    <a:pt x="275" y="221"/>
                    <a:pt x="1" y="1"/>
                    <a:pt x="1"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6174700" y="2127550"/>
              <a:ext cx="15525" cy="30175"/>
            </a:xfrm>
            <a:custGeom>
              <a:rect b="b" l="l" r="r" t="t"/>
              <a:pathLst>
                <a:path extrusionOk="0" h="1207" w="621">
                  <a:moveTo>
                    <a:pt x="371" y="0"/>
                  </a:moveTo>
                  <a:lnTo>
                    <a:pt x="371" y="0"/>
                  </a:lnTo>
                  <a:cubicBezTo>
                    <a:pt x="417" y="208"/>
                    <a:pt x="458" y="500"/>
                    <a:pt x="487" y="745"/>
                  </a:cubicBezTo>
                  <a:cubicBezTo>
                    <a:pt x="437" y="529"/>
                    <a:pt x="371" y="317"/>
                    <a:pt x="283" y="109"/>
                  </a:cubicBezTo>
                  <a:lnTo>
                    <a:pt x="283" y="109"/>
                  </a:lnTo>
                  <a:cubicBezTo>
                    <a:pt x="346" y="346"/>
                    <a:pt x="392" y="579"/>
                    <a:pt x="425" y="820"/>
                  </a:cubicBezTo>
                  <a:cubicBezTo>
                    <a:pt x="379" y="683"/>
                    <a:pt x="325" y="554"/>
                    <a:pt x="259" y="425"/>
                  </a:cubicBezTo>
                  <a:lnTo>
                    <a:pt x="259" y="425"/>
                  </a:lnTo>
                  <a:cubicBezTo>
                    <a:pt x="329" y="633"/>
                    <a:pt x="392" y="845"/>
                    <a:pt x="437" y="1061"/>
                  </a:cubicBezTo>
                  <a:cubicBezTo>
                    <a:pt x="317" y="812"/>
                    <a:pt x="171" y="574"/>
                    <a:pt x="1" y="358"/>
                  </a:cubicBezTo>
                  <a:lnTo>
                    <a:pt x="1" y="358"/>
                  </a:lnTo>
                  <a:cubicBezTo>
                    <a:pt x="184" y="653"/>
                    <a:pt x="417" y="1207"/>
                    <a:pt x="417" y="1207"/>
                  </a:cubicBezTo>
                  <a:lnTo>
                    <a:pt x="620" y="1207"/>
                  </a:lnTo>
                  <a:cubicBezTo>
                    <a:pt x="579" y="795"/>
                    <a:pt x="496" y="391"/>
                    <a:pt x="371"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6424600" y="2000875"/>
              <a:ext cx="48475" cy="166000"/>
            </a:xfrm>
            <a:custGeom>
              <a:rect b="b" l="l" r="r" t="t"/>
              <a:pathLst>
                <a:path extrusionOk="0" h="6640" w="1939">
                  <a:moveTo>
                    <a:pt x="1303" y="1"/>
                  </a:moveTo>
                  <a:cubicBezTo>
                    <a:pt x="1243" y="1"/>
                    <a:pt x="1178" y="44"/>
                    <a:pt x="1174" y="180"/>
                  </a:cubicBezTo>
                  <a:cubicBezTo>
                    <a:pt x="1169" y="404"/>
                    <a:pt x="1169" y="3715"/>
                    <a:pt x="1169" y="3824"/>
                  </a:cubicBezTo>
                  <a:cubicBezTo>
                    <a:pt x="1169" y="3932"/>
                    <a:pt x="1149" y="4119"/>
                    <a:pt x="1036" y="4127"/>
                  </a:cubicBezTo>
                  <a:cubicBezTo>
                    <a:pt x="1030" y="4128"/>
                    <a:pt x="1025" y="4128"/>
                    <a:pt x="1019" y="4128"/>
                  </a:cubicBezTo>
                  <a:cubicBezTo>
                    <a:pt x="918" y="4128"/>
                    <a:pt x="899" y="4017"/>
                    <a:pt x="899" y="3736"/>
                  </a:cubicBezTo>
                  <a:cubicBezTo>
                    <a:pt x="899" y="3445"/>
                    <a:pt x="932" y="1440"/>
                    <a:pt x="932" y="1311"/>
                  </a:cubicBezTo>
                  <a:cubicBezTo>
                    <a:pt x="932" y="1182"/>
                    <a:pt x="870" y="1091"/>
                    <a:pt x="799" y="1074"/>
                  </a:cubicBezTo>
                  <a:cubicBezTo>
                    <a:pt x="787" y="1071"/>
                    <a:pt x="772" y="1068"/>
                    <a:pt x="757" y="1068"/>
                  </a:cubicBezTo>
                  <a:cubicBezTo>
                    <a:pt x="694" y="1068"/>
                    <a:pt x="620" y="1115"/>
                    <a:pt x="620" y="1361"/>
                  </a:cubicBezTo>
                  <a:cubicBezTo>
                    <a:pt x="620" y="1665"/>
                    <a:pt x="575" y="3903"/>
                    <a:pt x="562" y="4136"/>
                  </a:cubicBezTo>
                  <a:cubicBezTo>
                    <a:pt x="550" y="4369"/>
                    <a:pt x="479" y="4497"/>
                    <a:pt x="400" y="4497"/>
                  </a:cubicBezTo>
                  <a:cubicBezTo>
                    <a:pt x="317" y="4497"/>
                    <a:pt x="275" y="4389"/>
                    <a:pt x="288" y="4215"/>
                  </a:cubicBezTo>
                  <a:cubicBezTo>
                    <a:pt x="300" y="4040"/>
                    <a:pt x="288" y="3000"/>
                    <a:pt x="288" y="2842"/>
                  </a:cubicBezTo>
                  <a:cubicBezTo>
                    <a:pt x="288" y="2688"/>
                    <a:pt x="188" y="2634"/>
                    <a:pt x="142" y="2634"/>
                  </a:cubicBezTo>
                  <a:cubicBezTo>
                    <a:pt x="92" y="2634"/>
                    <a:pt x="9" y="2651"/>
                    <a:pt x="9" y="2884"/>
                  </a:cubicBezTo>
                  <a:cubicBezTo>
                    <a:pt x="9" y="3116"/>
                    <a:pt x="21" y="4252"/>
                    <a:pt x="9" y="4427"/>
                  </a:cubicBezTo>
                  <a:cubicBezTo>
                    <a:pt x="0" y="4597"/>
                    <a:pt x="113" y="4789"/>
                    <a:pt x="238" y="4789"/>
                  </a:cubicBezTo>
                  <a:cubicBezTo>
                    <a:pt x="288" y="4789"/>
                    <a:pt x="357" y="4785"/>
                    <a:pt x="426" y="4785"/>
                  </a:cubicBezTo>
                  <a:cubicBezTo>
                    <a:pt x="530" y="4785"/>
                    <a:pt x="632" y="4793"/>
                    <a:pt x="662" y="4830"/>
                  </a:cubicBezTo>
                  <a:cubicBezTo>
                    <a:pt x="712" y="4897"/>
                    <a:pt x="662" y="6598"/>
                    <a:pt x="662" y="6598"/>
                  </a:cubicBezTo>
                  <a:lnTo>
                    <a:pt x="1215" y="6640"/>
                  </a:lnTo>
                  <a:cubicBezTo>
                    <a:pt x="1215" y="6340"/>
                    <a:pt x="1228" y="5255"/>
                    <a:pt x="1323" y="5134"/>
                  </a:cubicBezTo>
                  <a:cubicBezTo>
                    <a:pt x="1423" y="5009"/>
                    <a:pt x="1635" y="5067"/>
                    <a:pt x="1735" y="4968"/>
                  </a:cubicBezTo>
                  <a:cubicBezTo>
                    <a:pt x="1835" y="4868"/>
                    <a:pt x="1901" y="4855"/>
                    <a:pt x="1901" y="4531"/>
                  </a:cubicBezTo>
                  <a:cubicBezTo>
                    <a:pt x="1901" y="4210"/>
                    <a:pt x="1939" y="2588"/>
                    <a:pt x="1939" y="2293"/>
                  </a:cubicBezTo>
                  <a:cubicBezTo>
                    <a:pt x="1939" y="2002"/>
                    <a:pt x="1922" y="1918"/>
                    <a:pt x="1885" y="1860"/>
                  </a:cubicBezTo>
                  <a:cubicBezTo>
                    <a:pt x="1869" y="1835"/>
                    <a:pt x="1819" y="1814"/>
                    <a:pt x="1767" y="1814"/>
                  </a:cubicBezTo>
                  <a:cubicBezTo>
                    <a:pt x="1700" y="1814"/>
                    <a:pt x="1629" y="1850"/>
                    <a:pt x="1627" y="1956"/>
                  </a:cubicBezTo>
                  <a:cubicBezTo>
                    <a:pt x="1619" y="2147"/>
                    <a:pt x="1598" y="4227"/>
                    <a:pt x="1598" y="4389"/>
                  </a:cubicBezTo>
                  <a:cubicBezTo>
                    <a:pt x="1598" y="4519"/>
                    <a:pt x="1545" y="4585"/>
                    <a:pt x="1502" y="4585"/>
                  </a:cubicBezTo>
                  <a:cubicBezTo>
                    <a:pt x="1491" y="4585"/>
                    <a:pt x="1481" y="4581"/>
                    <a:pt x="1473" y="4572"/>
                  </a:cubicBezTo>
                  <a:cubicBezTo>
                    <a:pt x="1431" y="4531"/>
                    <a:pt x="1365" y="4252"/>
                    <a:pt x="1386" y="4123"/>
                  </a:cubicBezTo>
                  <a:cubicBezTo>
                    <a:pt x="1411" y="3994"/>
                    <a:pt x="1419" y="1215"/>
                    <a:pt x="1431" y="779"/>
                  </a:cubicBezTo>
                  <a:cubicBezTo>
                    <a:pt x="1440" y="346"/>
                    <a:pt x="1436" y="113"/>
                    <a:pt x="1398" y="47"/>
                  </a:cubicBezTo>
                  <a:cubicBezTo>
                    <a:pt x="1383" y="21"/>
                    <a:pt x="1344" y="1"/>
                    <a:pt x="13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6215150" y="2037875"/>
              <a:ext cx="85200" cy="138475"/>
            </a:xfrm>
            <a:custGeom>
              <a:rect b="b" l="l" r="r" t="t"/>
              <a:pathLst>
                <a:path extrusionOk="0" h="5539" w="3408">
                  <a:moveTo>
                    <a:pt x="1806" y="1"/>
                  </a:moveTo>
                  <a:cubicBezTo>
                    <a:pt x="1514" y="1"/>
                    <a:pt x="1244" y="326"/>
                    <a:pt x="1224" y="759"/>
                  </a:cubicBezTo>
                  <a:cubicBezTo>
                    <a:pt x="1203" y="1287"/>
                    <a:pt x="1157" y="2177"/>
                    <a:pt x="1157" y="2177"/>
                  </a:cubicBezTo>
                  <a:cubicBezTo>
                    <a:pt x="1157" y="2177"/>
                    <a:pt x="658" y="2019"/>
                    <a:pt x="579" y="1857"/>
                  </a:cubicBezTo>
                  <a:cubicBezTo>
                    <a:pt x="496" y="1699"/>
                    <a:pt x="496" y="1233"/>
                    <a:pt x="542" y="904"/>
                  </a:cubicBezTo>
                  <a:cubicBezTo>
                    <a:pt x="591" y="572"/>
                    <a:pt x="533" y="389"/>
                    <a:pt x="438" y="226"/>
                  </a:cubicBezTo>
                  <a:cubicBezTo>
                    <a:pt x="408" y="175"/>
                    <a:pt x="361" y="149"/>
                    <a:pt x="310" y="149"/>
                  </a:cubicBezTo>
                  <a:cubicBezTo>
                    <a:pt x="205" y="149"/>
                    <a:pt x="81" y="263"/>
                    <a:pt x="59" y="505"/>
                  </a:cubicBezTo>
                  <a:cubicBezTo>
                    <a:pt x="26" y="863"/>
                    <a:pt x="1" y="1819"/>
                    <a:pt x="47" y="1928"/>
                  </a:cubicBezTo>
                  <a:cubicBezTo>
                    <a:pt x="221" y="2344"/>
                    <a:pt x="616" y="2622"/>
                    <a:pt x="1066" y="2656"/>
                  </a:cubicBezTo>
                  <a:lnTo>
                    <a:pt x="1245" y="5538"/>
                  </a:lnTo>
                  <a:lnTo>
                    <a:pt x="1777" y="5530"/>
                  </a:lnTo>
                  <a:lnTo>
                    <a:pt x="1985" y="3542"/>
                  </a:lnTo>
                  <a:cubicBezTo>
                    <a:pt x="2027" y="3543"/>
                    <a:pt x="2068" y="3544"/>
                    <a:pt x="2109" y="3544"/>
                  </a:cubicBezTo>
                  <a:cubicBezTo>
                    <a:pt x="2274" y="3544"/>
                    <a:pt x="2438" y="3531"/>
                    <a:pt x="2601" y="3504"/>
                  </a:cubicBezTo>
                  <a:cubicBezTo>
                    <a:pt x="2842" y="3450"/>
                    <a:pt x="3245" y="3038"/>
                    <a:pt x="3270" y="2839"/>
                  </a:cubicBezTo>
                  <a:cubicBezTo>
                    <a:pt x="3291" y="2639"/>
                    <a:pt x="3408" y="1512"/>
                    <a:pt x="3408" y="1366"/>
                  </a:cubicBezTo>
                  <a:cubicBezTo>
                    <a:pt x="3408" y="1220"/>
                    <a:pt x="3237" y="1021"/>
                    <a:pt x="3133" y="1008"/>
                  </a:cubicBezTo>
                  <a:cubicBezTo>
                    <a:pt x="3130" y="1008"/>
                    <a:pt x="3126" y="1008"/>
                    <a:pt x="3123" y="1008"/>
                  </a:cubicBezTo>
                  <a:cubicBezTo>
                    <a:pt x="3020" y="1008"/>
                    <a:pt x="2887" y="1190"/>
                    <a:pt x="2854" y="1408"/>
                  </a:cubicBezTo>
                  <a:cubicBezTo>
                    <a:pt x="2821" y="1632"/>
                    <a:pt x="2796" y="2227"/>
                    <a:pt x="2738" y="2427"/>
                  </a:cubicBezTo>
                  <a:cubicBezTo>
                    <a:pt x="2691" y="2588"/>
                    <a:pt x="2441" y="2732"/>
                    <a:pt x="2287" y="2732"/>
                  </a:cubicBezTo>
                  <a:cubicBezTo>
                    <a:pt x="2250" y="2732"/>
                    <a:pt x="2219" y="2724"/>
                    <a:pt x="2197" y="2706"/>
                  </a:cubicBezTo>
                  <a:cubicBezTo>
                    <a:pt x="2197" y="2706"/>
                    <a:pt x="2322" y="1724"/>
                    <a:pt x="2393" y="1316"/>
                  </a:cubicBezTo>
                  <a:cubicBezTo>
                    <a:pt x="2463" y="904"/>
                    <a:pt x="2368" y="251"/>
                    <a:pt x="2010" y="56"/>
                  </a:cubicBezTo>
                  <a:cubicBezTo>
                    <a:pt x="1943" y="18"/>
                    <a:pt x="1874" y="1"/>
                    <a:pt x="18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6736050" y="2006175"/>
              <a:ext cx="52025" cy="158000"/>
            </a:xfrm>
            <a:custGeom>
              <a:rect b="b" l="l" r="r" t="t"/>
              <a:pathLst>
                <a:path extrusionOk="0" h="6320" w="2081">
                  <a:moveTo>
                    <a:pt x="1003" y="1"/>
                  </a:moveTo>
                  <a:cubicBezTo>
                    <a:pt x="866" y="1"/>
                    <a:pt x="741" y="1"/>
                    <a:pt x="741" y="375"/>
                  </a:cubicBezTo>
                  <a:cubicBezTo>
                    <a:pt x="741" y="750"/>
                    <a:pt x="800" y="3766"/>
                    <a:pt x="800" y="4048"/>
                  </a:cubicBezTo>
                  <a:cubicBezTo>
                    <a:pt x="800" y="4219"/>
                    <a:pt x="791" y="4389"/>
                    <a:pt x="771" y="4556"/>
                  </a:cubicBezTo>
                  <a:cubicBezTo>
                    <a:pt x="771" y="4556"/>
                    <a:pt x="740" y="4563"/>
                    <a:pt x="699" y="4563"/>
                  </a:cubicBezTo>
                  <a:cubicBezTo>
                    <a:pt x="610" y="4563"/>
                    <a:pt x="471" y="4530"/>
                    <a:pt x="471" y="4323"/>
                  </a:cubicBezTo>
                  <a:cubicBezTo>
                    <a:pt x="471" y="4019"/>
                    <a:pt x="479" y="2963"/>
                    <a:pt x="492" y="2809"/>
                  </a:cubicBezTo>
                  <a:cubicBezTo>
                    <a:pt x="500" y="2659"/>
                    <a:pt x="483" y="2243"/>
                    <a:pt x="454" y="2160"/>
                  </a:cubicBezTo>
                  <a:cubicBezTo>
                    <a:pt x="436" y="2110"/>
                    <a:pt x="296" y="2046"/>
                    <a:pt x="184" y="2046"/>
                  </a:cubicBezTo>
                  <a:cubicBezTo>
                    <a:pt x="120" y="2046"/>
                    <a:pt x="65" y="2067"/>
                    <a:pt x="47" y="2122"/>
                  </a:cubicBezTo>
                  <a:cubicBezTo>
                    <a:pt x="1" y="2272"/>
                    <a:pt x="9" y="3112"/>
                    <a:pt x="30" y="3499"/>
                  </a:cubicBezTo>
                  <a:cubicBezTo>
                    <a:pt x="47" y="3886"/>
                    <a:pt x="13" y="4652"/>
                    <a:pt x="113" y="4756"/>
                  </a:cubicBezTo>
                  <a:cubicBezTo>
                    <a:pt x="217" y="4864"/>
                    <a:pt x="829" y="5030"/>
                    <a:pt x="829" y="5030"/>
                  </a:cubicBezTo>
                  <a:lnTo>
                    <a:pt x="808" y="6320"/>
                  </a:lnTo>
                  <a:lnTo>
                    <a:pt x="808" y="6320"/>
                  </a:lnTo>
                  <a:lnTo>
                    <a:pt x="1203" y="6249"/>
                  </a:lnTo>
                  <a:lnTo>
                    <a:pt x="1224" y="4177"/>
                  </a:lnTo>
                  <a:cubicBezTo>
                    <a:pt x="1224" y="4177"/>
                    <a:pt x="1563" y="4223"/>
                    <a:pt x="1733" y="4223"/>
                  </a:cubicBezTo>
                  <a:cubicBezTo>
                    <a:pt x="1762" y="4223"/>
                    <a:pt x="1785" y="4222"/>
                    <a:pt x="1802" y="4219"/>
                  </a:cubicBezTo>
                  <a:cubicBezTo>
                    <a:pt x="1919" y="4198"/>
                    <a:pt x="2006" y="4107"/>
                    <a:pt x="2043" y="3761"/>
                  </a:cubicBezTo>
                  <a:cubicBezTo>
                    <a:pt x="2081" y="3420"/>
                    <a:pt x="2043" y="2472"/>
                    <a:pt x="2043" y="2301"/>
                  </a:cubicBezTo>
                  <a:cubicBezTo>
                    <a:pt x="2043" y="2131"/>
                    <a:pt x="1969" y="1969"/>
                    <a:pt x="1840" y="1939"/>
                  </a:cubicBezTo>
                  <a:cubicBezTo>
                    <a:pt x="1828" y="1936"/>
                    <a:pt x="1816" y="1935"/>
                    <a:pt x="1805" y="1935"/>
                  </a:cubicBezTo>
                  <a:cubicBezTo>
                    <a:pt x="1697" y="1935"/>
                    <a:pt x="1619" y="2072"/>
                    <a:pt x="1619" y="2264"/>
                  </a:cubicBezTo>
                  <a:cubicBezTo>
                    <a:pt x="1619" y="2476"/>
                    <a:pt x="1632" y="3399"/>
                    <a:pt x="1632" y="3541"/>
                  </a:cubicBezTo>
                  <a:cubicBezTo>
                    <a:pt x="1632" y="3668"/>
                    <a:pt x="1551" y="3813"/>
                    <a:pt x="1352" y="3813"/>
                  </a:cubicBezTo>
                  <a:cubicBezTo>
                    <a:pt x="1330" y="3813"/>
                    <a:pt x="1307" y="3811"/>
                    <a:pt x="1282" y="3807"/>
                  </a:cubicBezTo>
                  <a:cubicBezTo>
                    <a:pt x="1282" y="3807"/>
                    <a:pt x="1303" y="2301"/>
                    <a:pt x="1311" y="1856"/>
                  </a:cubicBezTo>
                  <a:cubicBezTo>
                    <a:pt x="1320" y="1411"/>
                    <a:pt x="1282" y="459"/>
                    <a:pt x="1290" y="313"/>
                  </a:cubicBezTo>
                  <a:cubicBezTo>
                    <a:pt x="1303" y="172"/>
                    <a:pt x="113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5744475" y="1989550"/>
              <a:ext cx="67725" cy="170675"/>
            </a:xfrm>
            <a:custGeom>
              <a:rect b="b" l="l" r="r" t="t"/>
              <a:pathLst>
                <a:path extrusionOk="0" h="6827" w="2709">
                  <a:moveTo>
                    <a:pt x="1303" y="0"/>
                  </a:moveTo>
                  <a:cubicBezTo>
                    <a:pt x="1128" y="0"/>
                    <a:pt x="966" y="0"/>
                    <a:pt x="966" y="408"/>
                  </a:cubicBezTo>
                  <a:cubicBezTo>
                    <a:pt x="966" y="812"/>
                    <a:pt x="1041" y="4069"/>
                    <a:pt x="1041" y="4376"/>
                  </a:cubicBezTo>
                  <a:cubicBezTo>
                    <a:pt x="1041" y="4559"/>
                    <a:pt x="1028" y="4743"/>
                    <a:pt x="1003" y="4921"/>
                  </a:cubicBezTo>
                  <a:cubicBezTo>
                    <a:pt x="1003" y="4921"/>
                    <a:pt x="962" y="4930"/>
                    <a:pt x="907" y="4930"/>
                  </a:cubicBezTo>
                  <a:cubicBezTo>
                    <a:pt x="793" y="4930"/>
                    <a:pt x="616" y="4894"/>
                    <a:pt x="616" y="4672"/>
                  </a:cubicBezTo>
                  <a:cubicBezTo>
                    <a:pt x="616" y="4343"/>
                    <a:pt x="629" y="3203"/>
                    <a:pt x="641" y="3037"/>
                  </a:cubicBezTo>
                  <a:cubicBezTo>
                    <a:pt x="650" y="2875"/>
                    <a:pt x="625" y="2421"/>
                    <a:pt x="587" y="2334"/>
                  </a:cubicBezTo>
                  <a:cubicBezTo>
                    <a:pt x="563" y="2281"/>
                    <a:pt x="381" y="2210"/>
                    <a:pt x="236" y="2210"/>
                  </a:cubicBezTo>
                  <a:cubicBezTo>
                    <a:pt x="155" y="2210"/>
                    <a:pt x="86" y="2233"/>
                    <a:pt x="63" y="2292"/>
                  </a:cubicBezTo>
                  <a:cubicBezTo>
                    <a:pt x="1" y="2459"/>
                    <a:pt x="17" y="3366"/>
                    <a:pt x="42" y="3782"/>
                  </a:cubicBezTo>
                  <a:cubicBezTo>
                    <a:pt x="67" y="4198"/>
                    <a:pt x="22" y="5025"/>
                    <a:pt x="155" y="5142"/>
                  </a:cubicBezTo>
                  <a:cubicBezTo>
                    <a:pt x="284" y="5254"/>
                    <a:pt x="1078" y="5437"/>
                    <a:pt x="1078" y="5437"/>
                  </a:cubicBezTo>
                  <a:lnTo>
                    <a:pt x="1053" y="6827"/>
                  </a:lnTo>
                  <a:lnTo>
                    <a:pt x="1569" y="6752"/>
                  </a:lnTo>
                  <a:lnTo>
                    <a:pt x="1594" y="4514"/>
                  </a:lnTo>
                  <a:cubicBezTo>
                    <a:pt x="1594" y="4514"/>
                    <a:pt x="2045" y="4564"/>
                    <a:pt x="2261" y="4564"/>
                  </a:cubicBezTo>
                  <a:cubicBezTo>
                    <a:pt x="2295" y="4564"/>
                    <a:pt x="2323" y="4562"/>
                    <a:pt x="2343" y="4559"/>
                  </a:cubicBezTo>
                  <a:cubicBezTo>
                    <a:pt x="2492" y="4539"/>
                    <a:pt x="2605" y="4439"/>
                    <a:pt x="2655" y="4064"/>
                  </a:cubicBezTo>
                  <a:cubicBezTo>
                    <a:pt x="2709" y="3694"/>
                    <a:pt x="2655" y="2675"/>
                    <a:pt x="2655" y="2488"/>
                  </a:cubicBezTo>
                  <a:cubicBezTo>
                    <a:pt x="2655" y="2301"/>
                    <a:pt x="2555" y="2126"/>
                    <a:pt x="2393" y="2093"/>
                  </a:cubicBezTo>
                  <a:cubicBezTo>
                    <a:pt x="2378" y="2090"/>
                    <a:pt x="2363" y="2088"/>
                    <a:pt x="2349" y="2088"/>
                  </a:cubicBezTo>
                  <a:cubicBezTo>
                    <a:pt x="2209" y="2088"/>
                    <a:pt x="2106" y="2234"/>
                    <a:pt x="2106" y="2442"/>
                  </a:cubicBezTo>
                  <a:cubicBezTo>
                    <a:pt x="2106" y="2675"/>
                    <a:pt x="2122" y="3669"/>
                    <a:pt x="2122" y="3823"/>
                  </a:cubicBezTo>
                  <a:cubicBezTo>
                    <a:pt x="2122" y="3961"/>
                    <a:pt x="2018" y="4116"/>
                    <a:pt x="1762" y="4116"/>
                  </a:cubicBezTo>
                  <a:cubicBezTo>
                    <a:pt x="1733" y="4116"/>
                    <a:pt x="1702" y="4114"/>
                    <a:pt x="1669" y="4110"/>
                  </a:cubicBezTo>
                  <a:cubicBezTo>
                    <a:pt x="1669" y="4110"/>
                    <a:pt x="1690" y="2484"/>
                    <a:pt x="1702" y="2005"/>
                  </a:cubicBezTo>
                  <a:cubicBezTo>
                    <a:pt x="1715" y="1523"/>
                    <a:pt x="1665" y="495"/>
                    <a:pt x="1681" y="342"/>
                  </a:cubicBezTo>
                  <a:cubicBezTo>
                    <a:pt x="1690" y="188"/>
                    <a:pt x="1477" y="0"/>
                    <a:pt x="13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6627275" y="2107050"/>
              <a:ext cx="107150" cy="67325"/>
            </a:xfrm>
            <a:custGeom>
              <a:rect b="b" l="l" r="r" t="t"/>
              <a:pathLst>
                <a:path extrusionOk="0" h="2693" w="4286">
                  <a:moveTo>
                    <a:pt x="1303" y="1"/>
                  </a:moveTo>
                  <a:cubicBezTo>
                    <a:pt x="1303" y="1"/>
                    <a:pt x="1619" y="1623"/>
                    <a:pt x="1652" y="2156"/>
                  </a:cubicBezTo>
                  <a:cubicBezTo>
                    <a:pt x="1361" y="1686"/>
                    <a:pt x="1008" y="1257"/>
                    <a:pt x="596" y="887"/>
                  </a:cubicBezTo>
                  <a:lnTo>
                    <a:pt x="596" y="887"/>
                  </a:lnTo>
                  <a:cubicBezTo>
                    <a:pt x="596" y="887"/>
                    <a:pt x="1191" y="1686"/>
                    <a:pt x="1399" y="2206"/>
                  </a:cubicBezTo>
                  <a:cubicBezTo>
                    <a:pt x="1091" y="1985"/>
                    <a:pt x="775" y="1785"/>
                    <a:pt x="446" y="1602"/>
                  </a:cubicBezTo>
                  <a:lnTo>
                    <a:pt x="446" y="1602"/>
                  </a:lnTo>
                  <a:cubicBezTo>
                    <a:pt x="446" y="1603"/>
                    <a:pt x="1053" y="2135"/>
                    <a:pt x="1174" y="2305"/>
                  </a:cubicBezTo>
                  <a:cubicBezTo>
                    <a:pt x="795" y="2172"/>
                    <a:pt x="400" y="2077"/>
                    <a:pt x="1" y="2023"/>
                  </a:cubicBezTo>
                  <a:lnTo>
                    <a:pt x="1" y="2023"/>
                  </a:lnTo>
                  <a:cubicBezTo>
                    <a:pt x="1" y="2023"/>
                    <a:pt x="804" y="2335"/>
                    <a:pt x="1099" y="2488"/>
                  </a:cubicBezTo>
                  <a:cubicBezTo>
                    <a:pt x="953" y="2470"/>
                    <a:pt x="806" y="2461"/>
                    <a:pt x="659" y="2461"/>
                  </a:cubicBezTo>
                  <a:cubicBezTo>
                    <a:pt x="539" y="2461"/>
                    <a:pt x="418" y="2467"/>
                    <a:pt x="296" y="2480"/>
                  </a:cubicBezTo>
                  <a:cubicBezTo>
                    <a:pt x="296" y="2480"/>
                    <a:pt x="737" y="2543"/>
                    <a:pt x="1378" y="2692"/>
                  </a:cubicBezTo>
                  <a:lnTo>
                    <a:pt x="2796" y="2630"/>
                  </a:lnTo>
                  <a:cubicBezTo>
                    <a:pt x="2796" y="2630"/>
                    <a:pt x="3661" y="2451"/>
                    <a:pt x="4140" y="2439"/>
                  </a:cubicBezTo>
                  <a:cubicBezTo>
                    <a:pt x="3893" y="2409"/>
                    <a:pt x="3645" y="2394"/>
                    <a:pt x="3396" y="2394"/>
                  </a:cubicBezTo>
                  <a:cubicBezTo>
                    <a:pt x="3197" y="2394"/>
                    <a:pt x="2996" y="2403"/>
                    <a:pt x="2796" y="2422"/>
                  </a:cubicBezTo>
                  <a:cubicBezTo>
                    <a:pt x="2796" y="2422"/>
                    <a:pt x="3699" y="1968"/>
                    <a:pt x="4285" y="1877"/>
                  </a:cubicBezTo>
                  <a:cubicBezTo>
                    <a:pt x="4285" y="1877"/>
                    <a:pt x="4265" y="1876"/>
                    <a:pt x="4227" y="1876"/>
                  </a:cubicBezTo>
                  <a:cubicBezTo>
                    <a:pt x="4034" y="1876"/>
                    <a:pt x="3376" y="1902"/>
                    <a:pt x="2576" y="2222"/>
                  </a:cubicBezTo>
                  <a:cubicBezTo>
                    <a:pt x="2576" y="2222"/>
                    <a:pt x="3154" y="1436"/>
                    <a:pt x="3532" y="1070"/>
                  </a:cubicBezTo>
                  <a:lnTo>
                    <a:pt x="3532" y="1070"/>
                  </a:lnTo>
                  <a:cubicBezTo>
                    <a:pt x="3532" y="1070"/>
                    <a:pt x="2725" y="1644"/>
                    <a:pt x="2426" y="2027"/>
                  </a:cubicBezTo>
                  <a:cubicBezTo>
                    <a:pt x="2426" y="2027"/>
                    <a:pt x="2642" y="1340"/>
                    <a:pt x="2742" y="1174"/>
                  </a:cubicBezTo>
                  <a:lnTo>
                    <a:pt x="2742" y="1174"/>
                  </a:lnTo>
                  <a:cubicBezTo>
                    <a:pt x="2742" y="1174"/>
                    <a:pt x="2314" y="1707"/>
                    <a:pt x="2160" y="2147"/>
                  </a:cubicBezTo>
                  <a:cubicBezTo>
                    <a:pt x="2160" y="2147"/>
                    <a:pt x="2218" y="629"/>
                    <a:pt x="2218" y="375"/>
                  </a:cubicBezTo>
                  <a:lnTo>
                    <a:pt x="2218" y="375"/>
                  </a:lnTo>
                  <a:cubicBezTo>
                    <a:pt x="2218" y="376"/>
                    <a:pt x="1956" y="1299"/>
                    <a:pt x="1914" y="1993"/>
                  </a:cubicBezTo>
                  <a:cubicBezTo>
                    <a:pt x="1914" y="1993"/>
                    <a:pt x="1594" y="604"/>
                    <a:pt x="13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6790450" y="2099675"/>
              <a:ext cx="72500" cy="58775"/>
            </a:xfrm>
            <a:custGeom>
              <a:rect b="b" l="l" r="r" t="t"/>
              <a:pathLst>
                <a:path extrusionOk="0" h="2351" w="2900">
                  <a:moveTo>
                    <a:pt x="778" y="1"/>
                  </a:moveTo>
                  <a:lnTo>
                    <a:pt x="778" y="1"/>
                  </a:lnTo>
                  <a:cubicBezTo>
                    <a:pt x="778" y="1"/>
                    <a:pt x="1078" y="1402"/>
                    <a:pt x="1128" y="1864"/>
                  </a:cubicBezTo>
                  <a:cubicBezTo>
                    <a:pt x="916" y="1477"/>
                    <a:pt x="649" y="1124"/>
                    <a:pt x="342" y="803"/>
                  </a:cubicBezTo>
                  <a:lnTo>
                    <a:pt x="342" y="803"/>
                  </a:lnTo>
                  <a:cubicBezTo>
                    <a:pt x="342" y="804"/>
                    <a:pt x="787" y="1477"/>
                    <a:pt x="957" y="1922"/>
                  </a:cubicBezTo>
                  <a:cubicBezTo>
                    <a:pt x="741" y="1743"/>
                    <a:pt x="516" y="1585"/>
                    <a:pt x="279" y="1436"/>
                  </a:cubicBezTo>
                  <a:lnTo>
                    <a:pt x="279" y="1436"/>
                  </a:lnTo>
                  <a:cubicBezTo>
                    <a:pt x="279" y="1436"/>
                    <a:pt x="720" y="1872"/>
                    <a:pt x="812" y="2018"/>
                  </a:cubicBezTo>
                  <a:cubicBezTo>
                    <a:pt x="550" y="1922"/>
                    <a:pt x="275" y="1856"/>
                    <a:pt x="1" y="1823"/>
                  </a:cubicBezTo>
                  <a:lnTo>
                    <a:pt x="1" y="1823"/>
                  </a:lnTo>
                  <a:cubicBezTo>
                    <a:pt x="1" y="1823"/>
                    <a:pt x="562" y="2060"/>
                    <a:pt x="770" y="2180"/>
                  </a:cubicBezTo>
                  <a:cubicBezTo>
                    <a:pt x="717" y="2175"/>
                    <a:pt x="663" y="2173"/>
                    <a:pt x="610" y="2173"/>
                  </a:cubicBezTo>
                  <a:cubicBezTo>
                    <a:pt x="481" y="2173"/>
                    <a:pt x="352" y="2187"/>
                    <a:pt x="225" y="2214"/>
                  </a:cubicBezTo>
                  <a:cubicBezTo>
                    <a:pt x="225" y="2214"/>
                    <a:pt x="525" y="2247"/>
                    <a:pt x="966" y="2351"/>
                  </a:cubicBezTo>
                  <a:lnTo>
                    <a:pt x="1931" y="2230"/>
                  </a:lnTo>
                  <a:cubicBezTo>
                    <a:pt x="1931" y="2230"/>
                    <a:pt x="2505" y="2035"/>
                    <a:pt x="2829" y="2001"/>
                  </a:cubicBezTo>
                  <a:cubicBezTo>
                    <a:pt x="2738" y="1994"/>
                    <a:pt x="2647" y="1990"/>
                    <a:pt x="2555" y="1990"/>
                  </a:cubicBezTo>
                  <a:cubicBezTo>
                    <a:pt x="2342" y="1990"/>
                    <a:pt x="2128" y="2011"/>
                    <a:pt x="1918" y="2051"/>
                  </a:cubicBezTo>
                  <a:cubicBezTo>
                    <a:pt x="1918" y="2051"/>
                    <a:pt x="2509" y="1615"/>
                    <a:pt x="2900" y="1506"/>
                  </a:cubicBezTo>
                  <a:lnTo>
                    <a:pt x="2900" y="1506"/>
                  </a:lnTo>
                  <a:cubicBezTo>
                    <a:pt x="2900" y="1506"/>
                    <a:pt x="2388" y="1511"/>
                    <a:pt x="1756" y="1889"/>
                  </a:cubicBezTo>
                  <a:cubicBezTo>
                    <a:pt x="1756" y="1889"/>
                    <a:pt x="2110" y="1174"/>
                    <a:pt x="2347" y="837"/>
                  </a:cubicBezTo>
                  <a:lnTo>
                    <a:pt x="2347" y="837"/>
                  </a:lnTo>
                  <a:cubicBezTo>
                    <a:pt x="2346" y="837"/>
                    <a:pt x="1827" y="1369"/>
                    <a:pt x="1648" y="1719"/>
                  </a:cubicBezTo>
                  <a:cubicBezTo>
                    <a:pt x="1648" y="1719"/>
                    <a:pt x="1756" y="1107"/>
                    <a:pt x="1818" y="961"/>
                  </a:cubicBezTo>
                  <a:lnTo>
                    <a:pt x="1818" y="961"/>
                  </a:lnTo>
                  <a:cubicBezTo>
                    <a:pt x="1818" y="962"/>
                    <a:pt x="1552" y="1444"/>
                    <a:pt x="1469" y="1835"/>
                  </a:cubicBezTo>
                  <a:cubicBezTo>
                    <a:pt x="1469" y="1835"/>
                    <a:pt x="1431" y="508"/>
                    <a:pt x="1419" y="288"/>
                  </a:cubicBezTo>
                  <a:cubicBezTo>
                    <a:pt x="1419" y="288"/>
                    <a:pt x="1290" y="1103"/>
                    <a:pt x="1298" y="1710"/>
                  </a:cubicBezTo>
                  <a:cubicBezTo>
                    <a:pt x="1298" y="1710"/>
                    <a:pt x="1007" y="512"/>
                    <a:pt x="778"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6830700" y="2103225"/>
              <a:ext cx="65850" cy="57825"/>
            </a:xfrm>
            <a:custGeom>
              <a:rect b="b" l="l" r="r" t="t"/>
              <a:pathLst>
                <a:path extrusionOk="0" h="2313" w="2634">
                  <a:moveTo>
                    <a:pt x="1273" y="0"/>
                  </a:moveTo>
                  <a:lnTo>
                    <a:pt x="1273" y="0"/>
                  </a:lnTo>
                  <a:cubicBezTo>
                    <a:pt x="1273" y="0"/>
                    <a:pt x="1074" y="1161"/>
                    <a:pt x="970" y="1522"/>
                  </a:cubicBezTo>
                  <a:cubicBezTo>
                    <a:pt x="903" y="1144"/>
                    <a:pt x="791" y="774"/>
                    <a:pt x="628" y="420"/>
                  </a:cubicBezTo>
                  <a:lnTo>
                    <a:pt x="628" y="420"/>
                  </a:lnTo>
                  <a:cubicBezTo>
                    <a:pt x="629" y="420"/>
                    <a:pt x="799" y="1098"/>
                    <a:pt x="799" y="1498"/>
                  </a:cubicBezTo>
                  <a:cubicBezTo>
                    <a:pt x="670" y="1277"/>
                    <a:pt x="524" y="1065"/>
                    <a:pt x="371" y="865"/>
                  </a:cubicBezTo>
                  <a:lnTo>
                    <a:pt x="371" y="865"/>
                  </a:lnTo>
                  <a:cubicBezTo>
                    <a:pt x="371" y="865"/>
                    <a:pt x="608" y="1364"/>
                    <a:pt x="641" y="1510"/>
                  </a:cubicBezTo>
                  <a:cubicBezTo>
                    <a:pt x="445" y="1331"/>
                    <a:pt x="229" y="1173"/>
                    <a:pt x="0" y="1040"/>
                  </a:cubicBezTo>
                  <a:lnTo>
                    <a:pt x="0" y="1040"/>
                  </a:lnTo>
                  <a:cubicBezTo>
                    <a:pt x="0" y="1040"/>
                    <a:pt x="412" y="1439"/>
                    <a:pt x="554" y="1614"/>
                  </a:cubicBezTo>
                  <a:cubicBezTo>
                    <a:pt x="400" y="1527"/>
                    <a:pt x="242" y="1460"/>
                    <a:pt x="71" y="1414"/>
                  </a:cubicBezTo>
                  <a:lnTo>
                    <a:pt x="71" y="1414"/>
                  </a:lnTo>
                  <a:cubicBezTo>
                    <a:pt x="71" y="1414"/>
                    <a:pt x="321" y="1564"/>
                    <a:pt x="674" y="1818"/>
                  </a:cubicBezTo>
                  <a:lnTo>
                    <a:pt x="1552" y="2117"/>
                  </a:lnTo>
                  <a:cubicBezTo>
                    <a:pt x="1552" y="2117"/>
                    <a:pt x="2118" y="2209"/>
                    <a:pt x="2409" y="2313"/>
                  </a:cubicBezTo>
                  <a:cubicBezTo>
                    <a:pt x="2155" y="2167"/>
                    <a:pt x="1881" y="2059"/>
                    <a:pt x="1602" y="1980"/>
                  </a:cubicBezTo>
                  <a:cubicBezTo>
                    <a:pt x="1602" y="1980"/>
                    <a:pt x="1911" y="1939"/>
                    <a:pt x="2228" y="1939"/>
                  </a:cubicBezTo>
                  <a:cubicBezTo>
                    <a:pt x="2371" y="1939"/>
                    <a:pt x="2516" y="1947"/>
                    <a:pt x="2633" y="1972"/>
                  </a:cubicBezTo>
                  <a:cubicBezTo>
                    <a:pt x="2633" y="1972"/>
                    <a:pt x="2235" y="1791"/>
                    <a:pt x="1628" y="1791"/>
                  </a:cubicBezTo>
                  <a:cubicBezTo>
                    <a:pt x="1591" y="1791"/>
                    <a:pt x="1553" y="1791"/>
                    <a:pt x="1514" y="1793"/>
                  </a:cubicBezTo>
                  <a:cubicBezTo>
                    <a:pt x="1514" y="1793"/>
                    <a:pt x="2051" y="1406"/>
                    <a:pt x="2371" y="1252"/>
                  </a:cubicBezTo>
                  <a:lnTo>
                    <a:pt x="2371" y="1252"/>
                  </a:lnTo>
                  <a:cubicBezTo>
                    <a:pt x="2371" y="1252"/>
                    <a:pt x="1743" y="1439"/>
                    <a:pt x="1469" y="1626"/>
                  </a:cubicBezTo>
                  <a:cubicBezTo>
                    <a:pt x="1469" y="1626"/>
                    <a:pt x="1764" y="1219"/>
                    <a:pt x="1868" y="1131"/>
                  </a:cubicBezTo>
                  <a:lnTo>
                    <a:pt x="1868" y="1131"/>
                  </a:lnTo>
                  <a:cubicBezTo>
                    <a:pt x="1868" y="1132"/>
                    <a:pt x="1477" y="1385"/>
                    <a:pt x="1277" y="1643"/>
                  </a:cubicBezTo>
                  <a:cubicBezTo>
                    <a:pt x="1277" y="1643"/>
                    <a:pt x="1677" y="641"/>
                    <a:pt x="1739" y="470"/>
                  </a:cubicBezTo>
                  <a:lnTo>
                    <a:pt x="1739" y="470"/>
                  </a:lnTo>
                  <a:cubicBezTo>
                    <a:pt x="1739" y="470"/>
                    <a:pt x="1356" y="1023"/>
                    <a:pt x="1169" y="1477"/>
                  </a:cubicBezTo>
                  <a:cubicBezTo>
                    <a:pt x="1169" y="1477"/>
                    <a:pt x="1302" y="470"/>
                    <a:pt x="1273"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6213700" y="2127125"/>
              <a:ext cx="78550" cy="49325"/>
            </a:xfrm>
            <a:custGeom>
              <a:rect b="b" l="l" r="r" t="t"/>
              <a:pathLst>
                <a:path extrusionOk="0" h="1973" w="3142">
                  <a:moveTo>
                    <a:pt x="770" y="1"/>
                  </a:moveTo>
                  <a:cubicBezTo>
                    <a:pt x="770" y="1"/>
                    <a:pt x="1153" y="1161"/>
                    <a:pt x="1228" y="1548"/>
                  </a:cubicBezTo>
                  <a:cubicBezTo>
                    <a:pt x="970" y="1232"/>
                    <a:pt x="670" y="953"/>
                    <a:pt x="333" y="725"/>
                  </a:cubicBezTo>
                  <a:lnTo>
                    <a:pt x="333" y="725"/>
                  </a:lnTo>
                  <a:cubicBezTo>
                    <a:pt x="333" y="725"/>
                    <a:pt x="845" y="1249"/>
                    <a:pt x="1045" y="1611"/>
                  </a:cubicBezTo>
                  <a:cubicBezTo>
                    <a:pt x="799" y="1482"/>
                    <a:pt x="550" y="1365"/>
                    <a:pt x="288" y="1265"/>
                  </a:cubicBezTo>
                  <a:lnTo>
                    <a:pt x="288" y="1265"/>
                  </a:lnTo>
                  <a:cubicBezTo>
                    <a:pt x="288" y="1265"/>
                    <a:pt x="787" y="1594"/>
                    <a:pt x="891" y="1706"/>
                  </a:cubicBezTo>
                  <a:cubicBezTo>
                    <a:pt x="600" y="1648"/>
                    <a:pt x="300" y="1619"/>
                    <a:pt x="1" y="1619"/>
                  </a:cubicBezTo>
                  <a:cubicBezTo>
                    <a:pt x="1" y="1619"/>
                    <a:pt x="620" y="1764"/>
                    <a:pt x="853" y="1848"/>
                  </a:cubicBezTo>
                  <a:cubicBezTo>
                    <a:pt x="654" y="1852"/>
                    <a:pt x="458" y="1877"/>
                    <a:pt x="263" y="1927"/>
                  </a:cubicBezTo>
                  <a:cubicBezTo>
                    <a:pt x="263" y="1927"/>
                    <a:pt x="591" y="1927"/>
                    <a:pt x="1078" y="1972"/>
                  </a:cubicBezTo>
                  <a:lnTo>
                    <a:pt x="2118" y="1777"/>
                  </a:lnTo>
                  <a:cubicBezTo>
                    <a:pt x="2118" y="1777"/>
                    <a:pt x="2733" y="1556"/>
                    <a:pt x="3087" y="1494"/>
                  </a:cubicBezTo>
                  <a:lnTo>
                    <a:pt x="3087" y="1494"/>
                  </a:lnTo>
                  <a:cubicBezTo>
                    <a:pt x="2754" y="1502"/>
                    <a:pt x="2421" y="1544"/>
                    <a:pt x="2097" y="1623"/>
                  </a:cubicBezTo>
                  <a:cubicBezTo>
                    <a:pt x="2097" y="1623"/>
                    <a:pt x="2721" y="1195"/>
                    <a:pt x="3141" y="1066"/>
                  </a:cubicBezTo>
                  <a:lnTo>
                    <a:pt x="3141" y="1066"/>
                  </a:lnTo>
                  <a:cubicBezTo>
                    <a:pt x="3141" y="1066"/>
                    <a:pt x="2584" y="1120"/>
                    <a:pt x="1914" y="1502"/>
                  </a:cubicBezTo>
                  <a:cubicBezTo>
                    <a:pt x="1914" y="1502"/>
                    <a:pt x="2268" y="862"/>
                    <a:pt x="2509" y="550"/>
                  </a:cubicBezTo>
                  <a:lnTo>
                    <a:pt x="2509" y="550"/>
                  </a:lnTo>
                  <a:cubicBezTo>
                    <a:pt x="2509" y="550"/>
                    <a:pt x="1968" y="1057"/>
                    <a:pt x="1789" y="1369"/>
                  </a:cubicBezTo>
                  <a:cubicBezTo>
                    <a:pt x="1789" y="1369"/>
                    <a:pt x="1881" y="841"/>
                    <a:pt x="1939" y="712"/>
                  </a:cubicBezTo>
                  <a:lnTo>
                    <a:pt x="1939" y="712"/>
                  </a:lnTo>
                  <a:cubicBezTo>
                    <a:pt x="1939" y="712"/>
                    <a:pt x="1673" y="1149"/>
                    <a:pt x="1602" y="1490"/>
                  </a:cubicBezTo>
                  <a:cubicBezTo>
                    <a:pt x="1602" y="1490"/>
                    <a:pt x="1502" y="367"/>
                    <a:pt x="1477" y="180"/>
                  </a:cubicBezTo>
                  <a:cubicBezTo>
                    <a:pt x="1477" y="180"/>
                    <a:pt x="1373" y="883"/>
                    <a:pt x="1407" y="1403"/>
                  </a:cubicBezTo>
                  <a:cubicBezTo>
                    <a:pt x="1407" y="1403"/>
                    <a:pt x="1040" y="413"/>
                    <a:pt x="7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5864175" y="2133575"/>
              <a:ext cx="79475" cy="51300"/>
            </a:xfrm>
            <a:custGeom>
              <a:rect b="b" l="l" r="r" t="t"/>
              <a:pathLst>
                <a:path extrusionOk="0" h="2052" w="3179">
                  <a:moveTo>
                    <a:pt x="1099" y="1"/>
                  </a:moveTo>
                  <a:lnTo>
                    <a:pt x="1099" y="1"/>
                  </a:lnTo>
                  <a:cubicBezTo>
                    <a:pt x="1099" y="1"/>
                    <a:pt x="1219" y="1224"/>
                    <a:pt x="1211" y="1619"/>
                  </a:cubicBezTo>
                  <a:cubicBezTo>
                    <a:pt x="1028" y="1249"/>
                    <a:pt x="791" y="907"/>
                    <a:pt x="512" y="604"/>
                  </a:cubicBezTo>
                  <a:lnTo>
                    <a:pt x="512" y="604"/>
                  </a:lnTo>
                  <a:cubicBezTo>
                    <a:pt x="512" y="604"/>
                    <a:pt x="899" y="1240"/>
                    <a:pt x="1016" y="1635"/>
                  </a:cubicBezTo>
                  <a:cubicBezTo>
                    <a:pt x="808" y="1452"/>
                    <a:pt x="587" y="1278"/>
                    <a:pt x="354" y="1120"/>
                  </a:cubicBezTo>
                  <a:lnTo>
                    <a:pt x="354" y="1120"/>
                  </a:lnTo>
                  <a:cubicBezTo>
                    <a:pt x="354" y="1120"/>
                    <a:pt x="766" y="1556"/>
                    <a:pt x="845" y="1694"/>
                  </a:cubicBezTo>
                  <a:cubicBezTo>
                    <a:pt x="575" y="1565"/>
                    <a:pt x="288" y="1465"/>
                    <a:pt x="1" y="1394"/>
                  </a:cubicBezTo>
                  <a:lnTo>
                    <a:pt x="1" y="1394"/>
                  </a:lnTo>
                  <a:cubicBezTo>
                    <a:pt x="1" y="1394"/>
                    <a:pt x="570" y="1685"/>
                    <a:pt x="778" y="1823"/>
                  </a:cubicBezTo>
                  <a:cubicBezTo>
                    <a:pt x="601" y="1780"/>
                    <a:pt x="416" y="1756"/>
                    <a:pt x="231" y="1756"/>
                  </a:cubicBezTo>
                  <a:cubicBezTo>
                    <a:pt x="217" y="1756"/>
                    <a:pt x="202" y="1756"/>
                    <a:pt x="188" y="1756"/>
                  </a:cubicBezTo>
                  <a:cubicBezTo>
                    <a:pt x="188" y="1756"/>
                    <a:pt x="508" y="1835"/>
                    <a:pt x="970" y="1993"/>
                  </a:cubicBezTo>
                  <a:lnTo>
                    <a:pt x="2026" y="2051"/>
                  </a:lnTo>
                  <a:cubicBezTo>
                    <a:pt x="2026" y="2051"/>
                    <a:pt x="2484" y="2004"/>
                    <a:pt x="2842" y="2004"/>
                  </a:cubicBezTo>
                  <a:cubicBezTo>
                    <a:pt x="2909" y="2004"/>
                    <a:pt x="2972" y="2006"/>
                    <a:pt x="3029" y="2010"/>
                  </a:cubicBezTo>
                  <a:cubicBezTo>
                    <a:pt x="2704" y="1939"/>
                    <a:pt x="2372" y="1902"/>
                    <a:pt x="2039" y="1902"/>
                  </a:cubicBezTo>
                  <a:cubicBezTo>
                    <a:pt x="2039" y="1902"/>
                    <a:pt x="2738" y="1631"/>
                    <a:pt x="3179" y="1610"/>
                  </a:cubicBezTo>
                  <a:cubicBezTo>
                    <a:pt x="3179" y="1610"/>
                    <a:pt x="3069" y="1594"/>
                    <a:pt x="2882" y="1594"/>
                  </a:cubicBezTo>
                  <a:cubicBezTo>
                    <a:pt x="2649" y="1594"/>
                    <a:pt x="2296" y="1620"/>
                    <a:pt x="1889" y="1735"/>
                  </a:cubicBezTo>
                  <a:cubicBezTo>
                    <a:pt x="1889" y="1735"/>
                    <a:pt x="2372" y="1199"/>
                    <a:pt x="2675" y="957"/>
                  </a:cubicBezTo>
                  <a:lnTo>
                    <a:pt x="2675" y="957"/>
                  </a:lnTo>
                  <a:cubicBezTo>
                    <a:pt x="2675" y="958"/>
                    <a:pt x="2035" y="1319"/>
                    <a:pt x="1789" y="1581"/>
                  </a:cubicBezTo>
                  <a:cubicBezTo>
                    <a:pt x="1789" y="1581"/>
                    <a:pt x="1997" y="1090"/>
                    <a:pt x="2080" y="974"/>
                  </a:cubicBezTo>
                  <a:lnTo>
                    <a:pt x="2080" y="974"/>
                  </a:lnTo>
                  <a:cubicBezTo>
                    <a:pt x="2080" y="974"/>
                    <a:pt x="1727" y="1340"/>
                    <a:pt x="1581" y="1652"/>
                  </a:cubicBezTo>
                  <a:cubicBezTo>
                    <a:pt x="1581" y="1652"/>
                    <a:pt x="1731" y="537"/>
                    <a:pt x="1748" y="346"/>
                  </a:cubicBezTo>
                  <a:lnTo>
                    <a:pt x="1748" y="346"/>
                  </a:lnTo>
                  <a:cubicBezTo>
                    <a:pt x="1748" y="346"/>
                    <a:pt x="1490" y="1007"/>
                    <a:pt x="1415" y="1519"/>
                  </a:cubicBezTo>
                  <a:cubicBezTo>
                    <a:pt x="1415" y="1519"/>
                    <a:pt x="1269" y="467"/>
                    <a:pt x="1099"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5764750" y="2101225"/>
              <a:ext cx="79375" cy="51825"/>
            </a:xfrm>
            <a:custGeom>
              <a:rect b="b" l="l" r="r" t="t"/>
              <a:pathLst>
                <a:path extrusionOk="0" h="2073" w="3175">
                  <a:moveTo>
                    <a:pt x="1120" y="1"/>
                  </a:moveTo>
                  <a:cubicBezTo>
                    <a:pt x="1120" y="1"/>
                    <a:pt x="1228" y="1228"/>
                    <a:pt x="1211" y="1623"/>
                  </a:cubicBezTo>
                  <a:cubicBezTo>
                    <a:pt x="1032" y="1249"/>
                    <a:pt x="804" y="904"/>
                    <a:pt x="529" y="596"/>
                  </a:cubicBezTo>
                  <a:lnTo>
                    <a:pt x="529" y="596"/>
                  </a:lnTo>
                  <a:cubicBezTo>
                    <a:pt x="529" y="596"/>
                    <a:pt x="904" y="1236"/>
                    <a:pt x="1016" y="1636"/>
                  </a:cubicBezTo>
                  <a:cubicBezTo>
                    <a:pt x="808" y="1449"/>
                    <a:pt x="592" y="1274"/>
                    <a:pt x="363" y="1112"/>
                  </a:cubicBezTo>
                  <a:lnTo>
                    <a:pt x="363" y="1112"/>
                  </a:lnTo>
                  <a:cubicBezTo>
                    <a:pt x="363" y="1112"/>
                    <a:pt x="770" y="1553"/>
                    <a:pt x="845" y="1690"/>
                  </a:cubicBezTo>
                  <a:cubicBezTo>
                    <a:pt x="575" y="1561"/>
                    <a:pt x="292" y="1457"/>
                    <a:pt x="1" y="1378"/>
                  </a:cubicBezTo>
                  <a:lnTo>
                    <a:pt x="1" y="1378"/>
                  </a:lnTo>
                  <a:cubicBezTo>
                    <a:pt x="1" y="1378"/>
                    <a:pt x="567" y="1677"/>
                    <a:pt x="775" y="1819"/>
                  </a:cubicBezTo>
                  <a:cubicBezTo>
                    <a:pt x="583" y="1769"/>
                    <a:pt x="384" y="1744"/>
                    <a:pt x="184" y="1744"/>
                  </a:cubicBezTo>
                  <a:cubicBezTo>
                    <a:pt x="184" y="1744"/>
                    <a:pt x="504" y="1827"/>
                    <a:pt x="966" y="1993"/>
                  </a:cubicBezTo>
                  <a:lnTo>
                    <a:pt x="2018" y="2073"/>
                  </a:lnTo>
                  <a:cubicBezTo>
                    <a:pt x="2018" y="2073"/>
                    <a:pt x="2434" y="2035"/>
                    <a:pt x="2781" y="2035"/>
                  </a:cubicBezTo>
                  <a:cubicBezTo>
                    <a:pt x="2868" y="2035"/>
                    <a:pt x="2950" y="2038"/>
                    <a:pt x="3021" y="2043"/>
                  </a:cubicBezTo>
                  <a:cubicBezTo>
                    <a:pt x="2701" y="1969"/>
                    <a:pt x="2368" y="1927"/>
                    <a:pt x="2035" y="1919"/>
                  </a:cubicBezTo>
                  <a:cubicBezTo>
                    <a:pt x="2035" y="1919"/>
                    <a:pt x="2734" y="1661"/>
                    <a:pt x="3175" y="1644"/>
                  </a:cubicBezTo>
                  <a:cubicBezTo>
                    <a:pt x="3175" y="1644"/>
                    <a:pt x="3048" y="1623"/>
                    <a:pt x="2836" y="1623"/>
                  </a:cubicBezTo>
                  <a:cubicBezTo>
                    <a:pt x="2604" y="1623"/>
                    <a:pt x="2269" y="1648"/>
                    <a:pt x="1885" y="1752"/>
                  </a:cubicBezTo>
                  <a:cubicBezTo>
                    <a:pt x="1885" y="1752"/>
                    <a:pt x="2376" y="1224"/>
                    <a:pt x="2680" y="983"/>
                  </a:cubicBezTo>
                  <a:lnTo>
                    <a:pt x="2680" y="983"/>
                  </a:lnTo>
                  <a:cubicBezTo>
                    <a:pt x="2679" y="983"/>
                    <a:pt x="2039" y="1336"/>
                    <a:pt x="1794" y="1594"/>
                  </a:cubicBezTo>
                  <a:cubicBezTo>
                    <a:pt x="1794" y="1594"/>
                    <a:pt x="2006" y="1107"/>
                    <a:pt x="2093" y="995"/>
                  </a:cubicBezTo>
                  <a:lnTo>
                    <a:pt x="2093" y="995"/>
                  </a:lnTo>
                  <a:cubicBezTo>
                    <a:pt x="2093" y="995"/>
                    <a:pt x="1731" y="1349"/>
                    <a:pt x="1586" y="1661"/>
                  </a:cubicBezTo>
                  <a:cubicBezTo>
                    <a:pt x="1586" y="1661"/>
                    <a:pt x="1744" y="546"/>
                    <a:pt x="1765" y="359"/>
                  </a:cubicBezTo>
                  <a:lnTo>
                    <a:pt x="1765" y="359"/>
                  </a:lnTo>
                  <a:cubicBezTo>
                    <a:pt x="1764" y="359"/>
                    <a:pt x="1498" y="1016"/>
                    <a:pt x="1415" y="1523"/>
                  </a:cubicBezTo>
                  <a:cubicBezTo>
                    <a:pt x="1415" y="1523"/>
                    <a:pt x="1286" y="471"/>
                    <a:pt x="1120"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5737525" y="2118800"/>
              <a:ext cx="54600" cy="34450"/>
            </a:xfrm>
            <a:custGeom>
              <a:rect b="b" l="l" r="r" t="t"/>
              <a:pathLst>
                <a:path extrusionOk="0" h="1378" w="2184">
                  <a:moveTo>
                    <a:pt x="603" y="1"/>
                  </a:moveTo>
                  <a:cubicBezTo>
                    <a:pt x="603" y="1"/>
                    <a:pt x="815" y="825"/>
                    <a:pt x="849" y="1095"/>
                  </a:cubicBezTo>
                  <a:cubicBezTo>
                    <a:pt x="686" y="862"/>
                    <a:pt x="491" y="658"/>
                    <a:pt x="270" y="483"/>
                  </a:cubicBezTo>
                  <a:lnTo>
                    <a:pt x="270" y="483"/>
                  </a:lnTo>
                  <a:cubicBezTo>
                    <a:pt x="271" y="484"/>
                    <a:pt x="595" y="870"/>
                    <a:pt x="720" y="1128"/>
                  </a:cubicBezTo>
                  <a:cubicBezTo>
                    <a:pt x="557" y="1028"/>
                    <a:pt x="387" y="933"/>
                    <a:pt x="216" y="854"/>
                  </a:cubicBezTo>
                  <a:lnTo>
                    <a:pt x="216" y="854"/>
                  </a:lnTo>
                  <a:cubicBezTo>
                    <a:pt x="216" y="854"/>
                    <a:pt x="541" y="1103"/>
                    <a:pt x="607" y="1186"/>
                  </a:cubicBezTo>
                  <a:cubicBezTo>
                    <a:pt x="408" y="1132"/>
                    <a:pt x="204" y="1099"/>
                    <a:pt x="0" y="1082"/>
                  </a:cubicBezTo>
                  <a:lnTo>
                    <a:pt x="0" y="1082"/>
                  </a:lnTo>
                  <a:cubicBezTo>
                    <a:pt x="0" y="1083"/>
                    <a:pt x="420" y="1216"/>
                    <a:pt x="574" y="1286"/>
                  </a:cubicBezTo>
                  <a:cubicBezTo>
                    <a:pt x="530" y="1282"/>
                    <a:pt x="486" y="1280"/>
                    <a:pt x="442" y="1280"/>
                  </a:cubicBezTo>
                  <a:cubicBezTo>
                    <a:pt x="349" y="1280"/>
                    <a:pt x="257" y="1289"/>
                    <a:pt x="166" y="1303"/>
                  </a:cubicBezTo>
                  <a:cubicBezTo>
                    <a:pt x="166" y="1303"/>
                    <a:pt x="391" y="1324"/>
                    <a:pt x="724" y="1378"/>
                  </a:cubicBezTo>
                  <a:lnTo>
                    <a:pt x="1448" y="1299"/>
                  </a:lnTo>
                  <a:cubicBezTo>
                    <a:pt x="1668" y="1236"/>
                    <a:pt x="1897" y="1186"/>
                    <a:pt x="2126" y="1153"/>
                  </a:cubicBezTo>
                  <a:cubicBezTo>
                    <a:pt x="2068" y="1150"/>
                    <a:pt x="2011" y="1149"/>
                    <a:pt x="1954" y="1149"/>
                  </a:cubicBezTo>
                  <a:cubicBezTo>
                    <a:pt x="1782" y="1149"/>
                    <a:pt x="1611" y="1163"/>
                    <a:pt x="1439" y="1191"/>
                  </a:cubicBezTo>
                  <a:cubicBezTo>
                    <a:pt x="1439" y="1191"/>
                    <a:pt x="1889" y="929"/>
                    <a:pt x="2184" y="862"/>
                  </a:cubicBezTo>
                  <a:lnTo>
                    <a:pt x="2184" y="862"/>
                  </a:lnTo>
                  <a:cubicBezTo>
                    <a:pt x="1884" y="883"/>
                    <a:pt x="1589" y="962"/>
                    <a:pt x="1319" y="1099"/>
                  </a:cubicBezTo>
                  <a:cubicBezTo>
                    <a:pt x="1460" y="883"/>
                    <a:pt x="1610" y="671"/>
                    <a:pt x="1772" y="475"/>
                  </a:cubicBezTo>
                  <a:lnTo>
                    <a:pt x="1772" y="475"/>
                  </a:lnTo>
                  <a:cubicBezTo>
                    <a:pt x="1772" y="475"/>
                    <a:pt x="1377" y="791"/>
                    <a:pt x="1240" y="999"/>
                  </a:cubicBezTo>
                  <a:cubicBezTo>
                    <a:pt x="1240" y="999"/>
                    <a:pt x="1327" y="642"/>
                    <a:pt x="1373" y="554"/>
                  </a:cubicBezTo>
                  <a:lnTo>
                    <a:pt x="1373" y="554"/>
                  </a:lnTo>
                  <a:cubicBezTo>
                    <a:pt x="1373" y="554"/>
                    <a:pt x="1169" y="841"/>
                    <a:pt x="1102" y="1070"/>
                  </a:cubicBezTo>
                  <a:cubicBezTo>
                    <a:pt x="1102" y="1070"/>
                    <a:pt x="1090" y="292"/>
                    <a:pt x="1082" y="163"/>
                  </a:cubicBezTo>
                  <a:cubicBezTo>
                    <a:pt x="1082" y="163"/>
                    <a:pt x="978" y="642"/>
                    <a:pt x="978" y="999"/>
                  </a:cubicBezTo>
                  <a:cubicBezTo>
                    <a:pt x="978" y="999"/>
                    <a:pt x="770" y="300"/>
                    <a:pt x="603"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6791700" y="1813475"/>
              <a:ext cx="97475" cy="350700"/>
            </a:xfrm>
            <a:custGeom>
              <a:rect b="b" l="l" r="r" t="t"/>
              <a:pathLst>
                <a:path extrusionOk="0" h="14028" w="3899">
                  <a:moveTo>
                    <a:pt x="2618" y="1"/>
                  </a:moveTo>
                  <a:cubicBezTo>
                    <a:pt x="2499" y="1"/>
                    <a:pt x="2371" y="94"/>
                    <a:pt x="2363" y="380"/>
                  </a:cubicBezTo>
                  <a:cubicBezTo>
                    <a:pt x="2351" y="862"/>
                    <a:pt x="2351" y="7850"/>
                    <a:pt x="2351" y="8079"/>
                  </a:cubicBezTo>
                  <a:cubicBezTo>
                    <a:pt x="2351" y="8308"/>
                    <a:pt x="2309" y="8699"/>
                    <a:pt x="2080" y="8724"/>
                  </a:cubicBezTo>
                  <a:cubicBezTo>
                    <a:pt x="2071" y="8725"/>
                    <a:pt x="2062" y="8725"/>
                    <a:pt x="2053" y="8725"/>
                  </a:cubicBezTo>
                  <a:cubicBezTo>
                    <a:pt x="1848" y="8725"/>
                    <a:pt x="1806" y="8490"/>
                    <a:pt x="1806" y="7896"/>
                  </a:cubicBezTo>
                  <a:cubicBezTo>
                    <a:pt x="1806" y="7276"/>
                    <a:pt x="1872" y="3046"/>
                    <a:pt x="1872" y="2771"/>
                  </a:cubicBezTo>
                  <a:cubicBezTo>
                    <a:pt x="1872" y="2497"/>
                    <a:pt x="1756" y="2301"/>
                    <a:pt x="1614" y="2268"/>
                  </a:cubicBezTo>
                  <a:cubicBezTo>
                    <a:pt x="1587" y="2261"/>
                    <a:pt x="1557" y="2255"/>
                    <a:pt x="1525" y="2255"/>
                  </a:cubicBezTo>
                  <a:cubicBezTo>
                    <a:pt x="1396" y="2255"/>
                    <a:pt x="1253" y="2356"/>
                    <a:pt x="1253" y="2875"/>
                  </a:cubicBezTo>
                  <a:cubicBezTo>
                    <a:pt x="1253" y="3516"/>
                    <a:pt x="1157" y="8241"/>
                    <a:pt x="1132" y="8732"/>
                  </a:cubicBezTo>
                  <a:cubicBezTo>
                    <a:pt x="1111" y="9227"/>
                    <a:pt x="970" y="9502"/>
                    <a:pt x="807" y="9502"/>
                  </a:cubicBezTo>
                  <a:cubicBezTo>
                    <a:pt x="641" y="9502"/>
                    <a:pt x="554" y="9273"/>
                    <a:pt x="579" y="8907"/>
                  </a:cubicBezTo>
                  <a:cubicBezTo>
                    <a:pt x="599" y="8537"/>
                    <a:pt x="574" y="6324"/>
                    <a:pt x="574" y="6003"/>
                  </a:cubicBezTo>
                  <a:cubicBezTo>
                    <a:pt x="574" y="5683"/>
                    <a:pt x="379" y="5567"/>
                    <a:pt x="283" y="5567"/>
                  </a:cubicBezTo>
                  <a:cubicBezTo>
                    <a:pt x="188" y="5567"/>
                    <a:pt x="25" y="5604"/>
                    <a:pt x="25" y="6095"/>
                  </a:cubicBezTo>
                  <a:cubicBezTo>
                    <a:pt x="25" y="6590"/>
                    <a:pt x="46" y="8986"/>
                    <a:pt x="25" y="9352"/>
                  </a:cubicBezTo>
                  <a:cubicBezTo>
                    <a:pt x="0" y="9718"/>
                    <a:pt x="242" y="10122"/>
                    <a:pt x="491" y="10122"/>
                  </a:cubicBezTo>
                  <a:cubicBezTo>
                    <a:pt x="595" y="10122"/>
                    <a:pt x="741" y="10113"/>
                    <a:pt x="885" y="10113"/>
                  </a:cubicBezTo>
                  <a:cubicBezTo>
                    <a:pt x="1088" y="10113"/>
                    <a:pt x="1284" y="10130"/>
                    <a:pt x="1340" y="10213"/>
                  </a:cubicBezTo>
                  <a:cubicBezTo>
                    <a:pt x="1440" y="10350"/>
                    <a:pt x="1340" y="13936"/>
                    <a:pt x="1340" y="13936"/>
                  </a:cubicBezTo>
                  <a:lnTo>
                    <a:pt x="2442" y="14028"/>
                  </a:lnTo>
                  <a:cubicBezTo>
                    <a:pt x="2442" y="13395"/>
                    <a:pt x="2467" y="11099"/>
                    <a:pt x="2667" y="10841"/>
                  </a:cubicBezTo>
                  <a:cubicBezTo>
                    <a:pt x="2866" y="10583"/>
                    <a:pt x="3291" y="10700"/>
                    <a:pt x="3490" y="10488"/>
                  </a:cubicBezTo>
                  <a:cubicBezTo>
                    <a:pt x="3694" y="10276"/>
                    <a:pt x="3827" y="10255"/>
                    <a:pt x="3827" y="9573"/>
                  </a:cubicBezTo>
                  <a:cubicBezTo>
                    <a:pt x="3827" y="8895"/>
                    <a:pt x="3898" y="5463"/>
                    <a:pt x="3898" y="4843"/>
                  </a:cubicBezTo>
                  <a:cubicBezTo>
                    <a:pt x="3898" y="4223"/>
                    <a:pt x="3865" y="4053"/>
                    <a:pt x="3790" y="3928"/>
                  </a:cubicBezTo>
                  <a:cubicBezTo>
                    <a:pt x="3756" y="3874"/>
                    <a:pt x="3655" y="3830"/>
                    <a:pt x="3551" y="3830"/>
                  </a:cubicBezTo>
                  <a:cubicBezTo>
                    <a:pt x="3414" y="3830"/>
                    <a:pt x="3271" y="3906"/>
                    <a:pt x="3266" y="4136"/>
                  </a:cubicBezTo>
                  <a:cubicBezTo>
                    <a:pt x="3258" y="4535"/>
                    <a:pt x="3212" y="8928"/>
                    <a:pt x="3212" y="9273"/>
                  </a:cubicBezTo>
                  <a:cubicBezTo>
                    <a:pt x="3212" y="9546"/>
                    <a:pt x="3105" y="9686"/>
                    <a:pt x="3020" y="9686"/>
                  </a:cubicBezTo>
                  <a:cubicBezTo>
                    <a:pt x="2999" y="9686"/>
                    <a:pt x="2979" y="9677"/>
                    <a:pt x="2962" y="9660"/>
                  </a:cubicBezTo>
                  <a:cubicBezTo>
                    <a:pt x="2879" y="9577"/>
                    <a:pt x="2746" y="8986"/>
                    <a:pt x="2787" y="8711"/>
                  </a:cubicBezTo>
                  <a:cubicBezTo>
                    <a:pt x="2833" y="8433"/>
                    <a:pt x="2854" y="2568"/>
                    <a:pt x="2875" y="1652"/>
                  </a:cubicBezTo>
                  <a:cubicBezTo>
                    <a:pt x="2896" y="733"/>
                    <a:pt x="2887" y="242"/>
                    <a:pt x="2808" y="101"/>
                  </a:cubicBezTo>
                  <a:cubicBezTo>
                    <a:pt x="2778" y="45"/>
                    <a:pt x="2700" y="1"/>
                    <a:pt x="26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5635600" y="1859200"/>
              <a:ext cx="97775" cy="261600"/>
            </a:xfrm>
            <a:custGeom>
              <a:rect b="b" l="l" r="r" t="t"/>
              <a:pathLst>
                <a:path extrusionOk="0" h="10464" w="3911">
                  <a:moveTo>
                    <a:pt x="1939" y="0"/>
                  </a:moveTo>
                  <a:cubicBezTo>
                    <a:pt x="1512" y="0"/>
                    <a:pt x="1255" y="461"/>
                    <a:pt x="1286" y="1105"/>
                  </a:cubicBezTo>
                  <a:cubicBezTo>
                    <a:pt x="1315" y="1787"/>
                    <a:pt x="1286" y="4819"/>
                    <a:pt x="1286" y="4819"/>
                  </a:cubicBezTo>
                  <a:cubicBezTo>
                    <a:pt x="1286" y="4819"/>
                    <a:pt x="857" y="4719"/>
                    <a:pt x="857" y="4366"/>
                  </a:cubicBezTo>
                  <a:cubicBezTo>
                    <a:pt x="857" y="4008"/>
                    <a:pt x="899" y="1674"/>
                    <a:pt x="878" y="1400"/>
                  </a:cubicBezTo>
                  <a:cubicBezTo>
                    <a:pt x="862" y="1130"/>
                    <a:pt x="678" y="880"/>
                    <a:pt x="446" y="880"/>
                  </a:cubicBezTo>
                  <a:cubicBezTo>
                    <a:pt x="208" y="880"/>
                    <a:pt x="0" y="1171"/>
                    <a:pt x="55" y="1858"/>
                  </a:cubicBezTo>
                  <a:cubicBezTo>
                    <a:pt x="113" y="2540"/>
                    <a:pt x="167" y="4116"/>
                    <a:pt x="225" y="4432"/>
                  </a:cubicBezTo>
                  <a:cubicBezTo>
                    <a:pt x="287" y="4744"/>
                    <a:pt x="562" y="5427"/>
                    <a:pt x="1327" y="5481"/>
                  </a:cubicBezTo>
                  <a:lnTo>
                    <a:pt x="1689" y="10464"/>
                  </a:lnTo>
                  <a:lnTo>
                    <a:pt x="2392" y="10464"/>
                  </a:lnTo>
                  <a:lnTo>
                    <a:pt x="2625" y="7253"/>
                  </a:lnTo>
                  <a:cubicBezTo>
                    <a:pt x="2625" y="7253"/>
                    <a:pt x="3495" y="7107"/>
                    <a:pt x="3682" y="6371"/>
                  </a:cubicBezTo>
                  <a:cubicBezTo>
                    <a:pt x="3869" y="5635"/>
                    <a:pt x="3911" y="3863"/>
                    <a:pt x="3902" y="3430"/>
                  </a:cubicBezTo>
                  <a:cubicBezTo>
                    <a:pt x="3898" y="3001"/>
                    <a:pt x="3740" y="2615"/>
                    <a:pt x="3424" y="2606"/>
                  </a:cubicBezTo>
                  <a:cubicBezTo>
                    <a:pt x="3421" y="2606"/>
                    <a:pt x="3418" y="2606"/>
                    <a:pt x="3414" y="2606"/>
                  </a:cubicBezTo>
                  <a:cubicBezTo>
                    <a:pt x="3111" y="2606"/>
                    <a:pt x="3054" y="3005"/>
                    <a:pt x="3083" y="3309"/>
                  </a:cubicBezTo>
                  <a:cubicBezTo>
                    <a:pt x="3112" y="3613"/>
                    <a:pt x="3133" y="5784"/>
                    <a:pt x="3133" y="6088"/>
                  </a:cubicBezTo>
                  <a:cubicBezTo>
                    <a:pt x="3133" y="6396"/>
                    <a:pt x="2954" y="6504"/>
                    <a:pt x="2679" y="6587"/>
                  </a:cubicBezTo>
                  <a:cubicBezTo>
                    <a:pt x="2679" y="6587"/>
                    <a:pt x="2771" y="1820"/>
                    <a:pt x="2771" y="1225"/>
                  </a:cubicBezTo>
                  <a:cubicBezTo>
                    <a:pt x="2771" y="630"/>
                    <a:pt x="2505" y="69"/>
                    <a:pt x="2026" y="6"/>
                  </a:cubicBezTo>
                  <a:cubicBezTo>
                    <a:pt x="1996" y="2"/>
                    <a:pt x="1967" y="0"/>
                    <a:pt x="19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5674800" y="2060875"/>
              <a:ext cx="10225" cy="36950"/>
            </a:xfrm>
            <a:custGeom>
              <a:rect b="b" l="l" r="r" t="t"/>
              <a:pathLst>
                <a:path extrusionOk="0" h="1478" w="409">
                  <a:moveTo>
                    <a:pt x="408" y="1"/>
                  </a:moveTo>
                  <a:cubicBezTo>
                    <a:pt x="408" y="1"/>
                    <a:pt x="30" y="717"/>
                    <a:pt x="1" y="1478"/>
                  </a:cubicBezTo>
                  <a:lnTo>
                    <a:pt x="196" y="1444"/>
                  </a:lnTo>
                  <a:cubicBezTo>
                    <a:pt x="196" y="1444"/>
                    <a:pt x="250" y="521"/>
                    <a:pt x="408"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5660450" y="2034675"/>
              <a:ext cx="16350" cy="64100"/>
            </a:xfrm>
            <a:custGeom>
              <a:rect b="b" l="l" r="r" t="t"/>
              <a:pathLst>
                <a:path extrusionOk="0" h="2564" w="654">
                  <a:moveTo>
                    <a:pt x="654" y="1"/>
                  </a:moveTo>
                  <a:cubicBezTo>
                    <a:pt x="500" y="662"/>
                    <a:pt x="408" y="1340"/>
                    <a:pt x="387" y="2018"/>
                  </a:cubicBezTo>
                  <a:cubicBezTo>
                    <a:pt x="308" y="1436"/>
                    <a:pt x="180" y="862"/>
                    <a:pt x="1" y="300"/>
                  </a:cubicBezTo>
                  <a:lnTo>
                    <a:pt x="1" y="300"/>
                  </a:lnTo>
                  <a:cubicBezTo>
                    <a:pt x="171" y="1082"/>
                    <a:pt x="304" y="2563"/>
                    <a:pt x="304" y="2563"/>
                  </a:cubicBezTo>
                  <a:lnTo>
                    <a:pt x="392" y="2551"/>
                  </a:lnTo>
                  <a:lnTo>
                    <a:pt x="446" y="2542"/>
                  </a:lnTo>
                  <a:lnTo>
                    <a:pt x="587" y="2522"/>
                  </a:lnTo>
                  <a:cubicBezTo>
                    <a:pt x="587" y="2522"/>
                    <a:pt x="546" y="895"/>
                    <a:pt x="654"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5630300" y="2072850"/>
              <a:ext cx="29025" cy="28100"/>
            </a:xfrm>
            <a:custGeom>
              <a:rect b="b" l="l" r="r" t="t"/>
              <a:pathLst>
                <a:path extrusionOk="0" h="1124" w="1161">
                  <a:moveTo>
                    <a:pt x="0" y="0"/>
                  </a:moveTo>
                  <a:lnTo>
                    <a:pt x="0" y="0"/>
                  </a:lnTo>
                  <a:cubicBezTo>
                    <a:pt x="425" y="379"/>
                    <a:pt x="945" y="1123"/>
                    <a:pt x="945" y="1123"/>
                  </a:cubicBezTo>
                  <a:lnTo>
                    <a:pt x="1161" y="1090"/>
                  </a:lnTo>
                  <a:cubicBezTo>
                    <a:pt x="753" y="479"/>
                    <a:pt x="1" y="1"/>
                    <a:pt x="0"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5625100" y="2022525"/>
              <a:ext cx="45575" cy="77800"/>
            </a:xfrm>
            <a:custGeom>
              <a:rect b="b" l="l" r="r" t="t"/>
              <a:pathLst>
                <a:path extrusionOk="0" h="3112" w="1823">
                  <a:moveTo>
                    <a:pt x="791" y="0"/>
                  </a:moveTo>
                  <a:lnTo>
                    <a:pt x="791" y="0"/>
                  </a:lnTo>
                  <a:cubicBezTo>
                    <a:pt x="978" y="516"/>
                    <a:pt x="1182" y="1260"/>
                    <a:pt x="1340" y="1884"/>
                  </a:cubicBezTo>
                  <a:cubicBezTo>
                    <a:pt x="1140" y="1344"/>
                    <a:pt x="903" y="820"/>
                    <a:pt x="624" y="312"/>
                  </a:cubicBezTo>
                  <a:lnTo>
                    <a:pt x="624" y="312"/>
                  </a:lnTo>
                  <a:cubicBezTo>
                    <a:pt x="828" y="803"/>
                    <a:pt x="1049" y="1518"/>
                    <a:pt x="1215" y="2097"/>
                  </a:cubicBezTo>
                  <a:cubicBezTo>
                    <a:pt x="1053" y="1768"/>
                    <a:pt x="870" y="1448"/>
                    <a:pt x="670" y="1140"/>
                  </a:cubicBezTo>
                  <a:lnTo>
                    <a:pt x="670" y="1140"/>
                  </a:lnTo>
                  <a:cubicBezTo>
                    <a:pt x="895" y="1585"/>
                    <a:pt x="1169" y="2288"/>
                    <a:pt x="1323" y="2721"/>
                  </a:cubicBezTo>
                  <a:cubicBezTo>
                    <a:pt x="940" y="2122"/>
                    <a:pt x="499" y="1564"/>
                    <a:pt x="0" y="1061"/>
                  </a:cubicBezTo>
                  <a:lnTo>
                    <a:pt x="0" y="1061"/>
                  </a:lnTo>
                  <a:cubicBezTo>
                    <a:pt x="558" y="1764"/>
                    <a:pt x="1319" y="3112"/>
                    <a:pt x="1319" y="3112"/>
                  </a:cubicBezTo>
                  <a:lnTo>
                    <a:pt x="1460" y="3091"/>
                  </a:lnTo>
                  <a:lnTo>
                    <a:pt x="1485" y="3087"/>
                  </a:lnTo>
                  <a:lnTo>
                    <a:pt x="1535" y="3078"/>
                  </a:lnTo>
                  <a:lnTo>
                    <a:pt x="1618" y="3066"/>
                  </a:lnTo>
                  <a:lnTo>
                    <a:pt x="1627" y="3066"/>
                  </a:lnTo>
                  <a:lnTo>
                    <a:pt x="1702" y="3053"/>
                  </a:lnTo>
                  <a:lnTo>
                    <a:pt x="1822" y="3037"/>
                  </a:lnTo>
                  <a:cubicBezTo>
                    <a:pt x="1585" y="1988"/>
                    <a:pt x="1240" y="973"/>
                    <a:pt x="791"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6326650" y="2144500"/>
              <a:ext cx="26225" cy="28725"/>
            </a:xfrm>
            <a:custGeom>
              <a:rect b="b" l="l" r="r" t="t"/>
              <a:pathLst>
                <a:path extrusionOk="0" h="1149" w="1049">
                  <a:moveTo>
                    <a:pt x="1048" y="0"/>
                  </a:moveTo>
                  <a:lnTo>
                    <a:pt x="1048" y="0"/>
                  </a:lnTo>
                  <a:cubicBezTo>
                    <a:pt x="1048" y="1"/>
                    <a:pt x="383" y="425"/>
                    <a:pt x="0" y="1069"/>
                  </a:cubicBezTo>
                  <a:lnTo>
                    <a:pt x="183" y="1148"/>
                  </a:lnTo>
                  <a:cubicBezTo>
                    <a:pt x="183" y="1148"/>
                    <a:pt x="666" y="371"/>
                    <a:pt x="1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6320400" y="2115600"/>
              <a:ext cx="37675" cy="55850"/>
            </a:xfrm>
            <a:custGeom>
              <a:rect b="b" l="l" r="r" t="t"/>
              <a:pathLst>
                <a:path extrusionOk="0" h="2234" w="1507">
                  <a:moveTo>
                    <a:pt x="799" y="0"/>
                  </a:moveTo>
                  <a:cubicBezTo>
                    <a:pt x="574" y="765"/>
                    <a:pt x="0" y="2126"/>
                    <a:pt x="0" y="2126"/>
                  </a:cubicBezTo>
                  <a:lnTo>
                    <a:pt x="84" y="2159"/>
                  </a:lnTo>
                  <a:lnTo>
                    <a:pt x="134" y="2180"/>
                  </a:lnTo>
                  <a:lnTo>
                    <a:pt x="262" y="2234"/>
                  </a:lnTo>
                  <a:cubicBezTo>
                    <a:pt x="262" y="2234"/>
                    <a:pt x="990" y="799"/>
                    <a:pt x="1506" y="79"/>
                  </a:cubicBezTo>
                  <a:lnTo>
                    <a:pt x="1506" y="79"/>
                  </a:lnTo>
                  <a:cubicBezTo>
                    <a:pt x="1057" y="574"/>
                    <a:pt x="666" y="1115"/>
                    <a:pt x="329" y="1693"/>
                  </a:cubicBezTo>
                  <a:cubicBezTo>
                    <a:pt x="533" y="1140"/>
                    <a:pt x="691" y="574"/>
                    <a:pt x="799"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6299600" y="2126500"/>
              <a:ext cx="12400" cy="38825"/>
            </a:xfrm>
            <a:custGeom>
              <a:rect b="b" l="l" r="r" t="t"/>
              <a:pathLst>
                <a:path extrusionOk="0" h="1553" w="496">
                  <a:moveTo>
                    <a:pt x="0" y="1"/>
                  </a:moveTo>
                  <a:cubicBezTo>
                    <a:pt x="192" y="550"/>
                    <a:pt x="292" y="1469"/>
                    <a:pt x="292" y="1469"/>
                  </a:cubicBezTo>
                  <a:lnTo>
                    <a:pt x="495" y="1552"/>
                  </a:lnTo>
                  <a:cubicBezTo>
                    <a:pt x="433" y="808"/>
                    <a:pt x="1" y="1"/>
                    <a:pt x="0"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6306250" y="2090225"/>
              <a:ext cx="29775" cy="79350"/>
            </a:xfrm>
            <a:custGeom>
              <a:rect b="b" l="l" r="r" t="t"/>
              <a:pathLst>
                <a:path extrusionOk="0" h="3174" w="1191">
                  <a:moveTo>
                    <a:pt x="1190" y="0"/>
                  </a:moveTo>
                  <a:cubicBezTo>
                    <a:pt x="1107" y="549"/>
                    <a:pt x="937" y="1302"/>
                    <a:pt x="783" y="1926"/>
                  </a:cubicBezTo>
                  <a:cubicBezTo>
                    <a:pt x="862" y="1348"/>
                    <a:pt x="899" y="770"/>
                    <a:pt x="899" y="187"/>
                  </a:cubicBezTo>
                  <a:lnTo>
                    <a:pt x="899" y="187"/>
                  </a:lnTo>
                  <a:cubicBezTo>
                    <a:pt x="845" y="716"/>
                    <a:pt x="700" y="1452"/>
                    <a:pt x="571" y="2047"/>
                  </a:cubicBezTo>
                  <a:cubicBezTo>
                    <a:pt x="587" y="1672"/>
                    <a:pt x="579" y="1302"/>
                    <a:pt x="546" y="928"/>
                  </a:cubicBezTo>
                  <a:cubicBezTo>
                    <a:pt x="537" y="1435"/>
                    <a:pt x="442" y="2188"/>
                    <a:pt x="375" y="2646"/>
                  </a:cubicBezTo>
                  <a:cubicBezTo>
                    <a:pt x="321" y="1926"/>
                    <a:pt x="196" y="1211"/>
                    <a:pt x="1" y="516"/>
                  </a:cubicBezTo>
                  <a:lnTo>
                    <a:pt x="1" y="516"/>
                  </a:lnTo>
                  <a:cubicBezTo>
                    <a:pt x="155" y="1414"/>
                    <a:pt x="184" y="2983"/>
                    <a:pt x="184" y="2983"/>
                  </a:cubicBezTo>
                  <a:lnTo>
                    <a:pt x="317" y="3032"/>
                  </a:lnTo>
                  <a:lnTo>
                    <a:pt x="342" y="3045"/>
                  </a:lnTo>
                  <a:lnTo>
                    <a:pt x="392" y="3066"/>
                  </a:lnTo>
                  <a:lnTo>
                    <a:pt x="467" y="3095"/>
                  </a:lnTo>
                  <a:lnTo>
                    <a:pt x="479" y="3099"/>
                  </a:lnTo>
                  <a:lnTo>
                    <a:pt x="546" y="3128"/>
                  </a:lnTo>
                  <a:lnTo>
                    <a:pt x="658" y="3174"/>
                  </a:lnTo>
                  <a:cubicBezTo>
                    <a:pt x="945" y="2138"/>
                    <a:pt x="1124" y="1073"/>
                    <a:pt x="11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5702575" y="2108400"/>
              <a:ext cx="29875" cy="24900"/>
            </a:xfrm>
            <a:custGeom>
              <a:rect b="b" l="l" r="r" t="t"/>
              <a:pathLst>
                <a:path extrusionOk="0" h="996" w="1195">
                  <a:moveTo>
                    <a:pt x="1194" y="1"/>
                  </a:moveTo>
                  <a:cubicBezTo>
                    <a:pt x="1194" y="1"/>
                    <a:pt x="470" y="317"/>
                    <a:pt x="0" y="891"/>
                  </a:cubicBezTo>
                  <a:lnTo>
                    <a:pt x="171" y="995"/>
                  </a:lnTo>
                  <a:cubicBezTo>
                    <a:pt x="171" y="995"/>
                    <a:pt x="762" y="305"/>
                    <a:pt x="1194"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5696650" y="2077850"/>
              <a:ext cx="44725" cy="53050"/>
            </a:xfrm>
            <a:custGeom>
              <a:rect b="b" l="l" r="r" t="t"/>
              <a:pathLst>
                <a:path extrusionOk="0" h="2122" w="1789">
                  <a:moveTo>
                    <a:pt x="1103" y="0"/>
                  </a:moveTo>
                  <a:cubicBezTo>
                    <a:pt x="774" y="724"/>
                    <a:pt x="0" y="1972"/>
                    <a:pt x="0" y="1972"/>
                  </a:cubicBezTo>
                  <a:lnTo>
                    <a:pt x="75" y="2017"/>
                  </a:lnTo>
                  <a:lnTo>
                    <a:pt x="129" y="2051"/>
                  </a:lnTo>
                  <a:lnTo>
                    <a:pt x="246" y="2121"/>
                  </a:lnTo>
                  <a:cubicBezTo>
                    <a:pt x="246" y="2121"/>
                    <a:pt x="1173" y="824"/>
                    <a:pt x="1789" y="191"/>
                  </a:cubicBezTo>
                  <a:lnTo>
                    <a:pt x="1789" y="191"/>
                  </a:lnTo>
                  <a:cubicBezTo>
                    <a:pt x="1273" y="612"/>
                    <a:pt x="807" y="1082"/>
                    <a:pt x="391" y="1597"/>
                  </a:cubicBezTo>
                  <a:cubicBezTo>
                    <a:pt x="674" y="1086"/>
                    <a:pt x="911" y="549"/>
                    <a:pt x="1103"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5682400" y="2082000"/>
              <a:ext cx="7825" cy="40375"/>
            </a:xfrm>
            <a:custGeom>
              <a:rect b="b" l="l" r="r" t="t"/>
              <a:pathLst>
                <a:path extrusionOk="0" h="1615" w="313">
                  <a:moveTo>
                    <a:pt x="0" y="0"/>
                  </a:moveTo>
                  <a:cubicBezTo>
                    <a:pt x="113" y="579"/>
                    <a:pt x="75" y="1498"/>
                    <a:pt x="75" y="1498"/>
                  </a:cubicBezTo>
                  <a:lnTo>
                    <a:pt x="267" y="1614"/>
                  </a:lnTo>
                  <a:cubicBezTo>
                    <a:pt x="312" y="870"/>
                    <a:pt x="0" y="1"/>
                    <a:pt x="0"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5687900" y="2052150"/>
              <a:ext cx="35700" cy="76350"/>
            </a:xfrm>
            <a:custGeom>
              <a:rect b="b" l="l" r="r" t="t"/>
              <a:pathLst>
                <a:path extrusionOk="0" h="3054" w="1428">
                  <a:moveTo>
                    <a:pt x="1428" y="1"/>
                  </a:moveTo>
                  <a:cubicBezTo>
                    <a:pt x="1270" y="525"/>
                    <a:pt x="987" y="1240"/>
                    <a:pt x="745" y="1835"/>
                  </a:cubicBezTo>
                  <a:cubicBezTo>
                    <a:pt x="908" y="1278"/>
                    <a:pt x="1032" y="712"/>
                    <a:pt x="1111" y="134"/>
                  </a:cubicBezTo>
                  <a:lnTo>
                    <a:pt x="1111" y="134"/>
                  </a:lnTo>
                  <a:cubicBezTo>
                    <a:pt x="983" y="654"/>
                    <a:pt x="733" y="1357"/>
                    <a:pt x="517" y="1918"/>
                  </a:cubicBezTo>
                  <a:cubicBezTo>
                    <a:pt x="587" y="1552"/>
                    <a:pt x="633" y="1186"/>
                    <a:pt x="658" y="812"/>
                  </a:cubicBezTo>
                  <a:lnTo>
                    <a:pt x="658" y="812"/>
                  </a:lnTo>
                  <a:cubicBezTo>
                    <a:pt x="575" y="1311"/>
                    <a:pt x="371" y="2039"/>
                    <a:pt x="238" y="2480"/>
                  </a:cubicBezTo>
                  <a:cubicBezTo>
                    <a:pt x="292" y="1756"/>
                    <a:pt x="271" y="1032"/>
                    <a:pt x="180" y="313"/>
                  </a:cubicBezTo>
                  <a:lnTo>
                    <a:pt x="180" y="313"/>
                  </a:lnTo>
                  <a:cubicBezTo>
                    <a:pt x="200" y="1228"/>
                    <a:pt x="1" y="2783"/>
                    <a:pt x="1" y="2783"/>
                  </a:cubicBezTo>
                  <a:lnTo>
                    <a:pt x="126" y="2858"/>
                  </a:lnTo>
                  <a:lnTo>
                    <a:pt x="146" y="2871"/>
                  </a:lnTo>
                  <a:lnTo>
                    <a:pt x="192" y="2900"/>
                  </a:lnTo>
                  <a:lnTo>
                    <a:pt x="263" y="2942"/>
                  </a:lnTo>
                  <a:lnTo>
                    <a:pt x="271" y="2950"/>
                  </a:lnTo>
                  <a:lnTo>
                    <a:pt x="338" y="2987"/>
                  </a:lnTo>
                  <a:lnTo>
                    <a:pt x="442" y="3054"/>
                  </a:lnTo>
                  <a:cubicBezTo>
                    <a:pt x="874" y="2072"/>
                    <a:pt x="1207" y="1049"/>
                    <a:pt x="1428"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FFF8C6">
                <a:alpha val="0"/>
              </a:srgbClr>
            </a:gs>
            <a:gs pos="0">
              <a:srgbClr val="CDD1C4"/>
            </a:gs>
            <a:gs pos="0">
              <a:srgbClr val="B4BDC3"/>
            </a:gs>
            <a:gs pos="0">
              <a:srgbClr val="A8B3C2"/>
            </a:gs>
            <a:gs pos="0">
              <a:srgbClr val="A2AEC2"/>
            </a:gs>
            <a:gs pos="0">
              <a:schemeClr val="lt1"/>
            </a:gs>
            <a:gs pos="41000">
              <a:schemeClr val="lt1"/>
            </a:gs>
            <a:gs pos="70000">
              <a:schemeClr val="accent5"/>
            </a:gs>
            <a:gs pos="93000">
              <a:srgbClr val="D0D4D9"/>
            </a:gs>
            <a:gs pos="100000">
              <a:srgbClr val="E2E8F1"/>
            </a:gs>
          </a:gsLst>
          <a:lin ang="5400700" scaled="0"/>
        </a:gradFill>
      </p:bgPr>
    </p:bg>
    <p:spTree>
      <p:nvGrpSpPr>
        <p:cNvPr id="316" name="Shape 316"/>
        <p:cNvGrpSpPr/>
        <p:nvPr/>
      </p:nvGrpSpPr>
      <p:grpSpPr>
        <a:xfrm>
          <a:off x="0" y="0"/>
          <a:ext cx="0" cy="0"/>
          <a:chOff x="0" y="0"/>
          <a:chExt cx="0" cy="0"/>
        </a:xfrm>
      </p:grpSpPr>
      <p:pic>
        <p:nvPicPr>
          <p:cNvPr id="317" name="Google Shape;317;p11"/>
          <p:cNvPicPr preferRelativeResize="0"/>
          <p:nvPr/>
        </p:nvPicPr>
        <p:blipFill>
          <a:blip r:embed="rId2">
            <a:alphaModFix/>
          </a:blip>
          <a:stretch>
            <a:fillRect/>
          </a:stretch>
        </p:blipFill>
        <p:spPr>
          <a:xfrm>
            <a:off x="-1145885" y="1649362"/>
            <a:ext cx="3325735" cy="753000"/>
          </a:xfrm>
          <a:prstGeom prst="rect">
            <a:avLst/>
          </a:prstGeom>
          <a:noFill/>
          <a:ln>
            <a:noFill/>
          </a:ln>
        </p:spPr>
      </p:pic>
      <p:pic>
        <p:nvPicPr>
          <p:cNvPr id="318" name="Google Shape;318;p11"/>
          <p:cNvPicPr preferRelativeResize="0"/>
          <p:nvPr/>
        </p:nvPicPr>
        <p:blipFill rotWithShape="1">
          <a:blip r:embed="rId3">
            <a:alphaModFix/>
          </a:blip>
          <a:srcRect b="-2959" l="0" r="0" t="918"/>
          <a:stretch/>
        </p:blipFill>
        <p:spPr>
          <a:xfrm>
            <a:off x="-25" y="2528950"/>
            <a:ext cx="9144003" cy="2616600"/>
          </a:xfrm>
          <a:prstGeom prst="rect">
            <a:avLst/>
          </a:prstGeom>
          <a:noFill/>
          <a:ln>
            <a:noFill/>
          </a:ln>
        </p:spPr>
      </p:pic>
      <p:pic>
        <p:nvPicPr>
          <p:cNvPr id="319" name="Google Shape;319;p11"/>
          <p:cNvPicPr preferRelativeResize="0"/>
          <p:nvPr/>
        </p:nvPicPr>
        <p:blipFill rotWithShape="1">
          <a:blip r:embed="rId3">
            <a:alphaModFix/>
          </a:blip>
          <a:srcRect b="-2959" l="0" r="0" t="918"/>
          <a:stretch/>
        </p:blipFill>
        <p:spPr>
          <a:xfrm>
            <a:off x="-25" y="14350"/>
            <a:ext cx="9144003" cy="2616600"/>
          </a:xfrm>
          <a:prstGeom prst="rect">
            <a:avLst/>
          </a:prstGeom>
          <a:noFill/>
          <a:ln>
            <a:noFill/>
          </a:ln>
        </p:spPr>
      </p:pic>
      <p:pic>
        <p:nvPicPr>
          <p:cNvPr id="320" name="Google Shape;320;p11"/>
          <p:cNvPicPr preferRelativeResize="0"/>
          <p:nvPr/>
        </p:nvPicPr>
        <p:blipFill>
          <a:blip r:embed="rId4">
            <a:alphaModFix/>
          </a:blip>
          <a:stretch>
            <a:fillRect/>
          </a:stretch>
        </p:blipFill>
        <p:spPr>
          <a:xfrm>
            <a:off x="-1247787" y="-220526"/>
            <a:ext cx="10391777" cy="5845349"/>
          </a:xfrm>
          <a:prstGeom prst="rect">
            <a:avLst/>
          </a:prstGeom>
          <a:noFill/>
          <a:ln>
            <a:noFill/>
          </a:ln>
        </p:spPr>
      </p:pic>
      <p:pic>
        <p:nvPicPr>
          <p:cNvPr id="321" name="Google Shape;321;p11"/>
          <p:cNvPicPr preferRelativeResize="0"/>
          <p:nvPr/>
        </p:nvPicPr>
        <p:blipFill>
          <a:blip r:embed="rId2">
            <a:alphaModFix/>
          </a:blip>
          <a:stretch>
            <a:fillRect/>
          </a:stretch>
        </p:blipFill>
        <p:spPr>
          <a:xfrm flipH="1">
            <a:off x="3738000" y="162999"/>
            <a:ext cx="3325735" cy="753000"/>
          </a:xfrm>
          <a:prstGeom prst="rect">
            <a:avLst/>
          </a:prstGeom>
          <a:noFill/>
          <a:ln>
            <a:noFill/>
          </a:ln>
        </p:spPr>
      </p:pic>
      <p:grpSp>
        <p:nvGrpSpPr>
          <p:cNvPr id="322" name="Google Shape;322;p11"/>
          <p:cNvGrpSpPr/>
          <p:nvPr/>
        </p:nvGrpSpPr>
        <p:grpSpPr>
          <a:xfrm>
            <a:off x="380995" y="3160899"/>
            <a:ext cx="8235834" cy="2333395"/>
            <a:chOff x="5585675" y="1813475"/>
            <a:chExt cx="1310875" cy="371400"/>
          </a:xfrm>
        </p:grpSpPr>
        <p:sp>
          <p:nvSpPr>
            <p:cNvPr id="323" name="Google Shape;323;p11"/>
            <p:cNvSpPr/>
            <p:nvPr/>
          </p:nvSpPr>
          <p:spPr>
            <a:xfrm>
              <a:off x="6573825" y="2022100"/>
              <a:ext cx="48800" cy="86850"/>
            </a:xfrm>
            <a:custGeom>
              <a:rect b="b" l="l" r="r" t="t"/>
              <a:pathLst>
                <a:path extrusionOk="0" h="3474" w="1952">
                  <a:moveTo>
                    <a:pt x="1012" y="0"/>
                  </a:moveTo>
                  <a:cubicBezTo>
                    <a:pt x="887" y="0"/>
                    <a:pt x="733" y="96"/>
                    <a:pt x="741" y="175"/>
                  </a:cubicBezTo>
                  <a:cubicBezTo>
                    <a:pt x="749" y="250"/>
                    <a:pt x="712" y="774"/>
                    <a:pt x="720" y="1020"/>
                  </a:cubicBezTo>
                  <a:cubicBezTo>
                    <a:pt x="733" y="1265"/>
                    <a:pt x="749" y="2093"/>
                    <a:pt x="749" y="2093"/>
                  </a:cubicBezTo>
                  <a:cubicBezTo>
                    <a:pt x="726" y="2095"/>
                    <a:pt x="704" y="2096"/>
                    <a:pt x="684" y="2096"/>
                  </a:cubicBezTo>
                  <a:cubicBezTo>
                    <a:pt x="495" y="2096"/>
                    <a:pt x="421" y="2015"/>
                    <a:pt x="421" y="1947"/>
                  </a:cubicBezTo>
                  <a:cubicBezTo>
                    <a:pt x="421" y="1868"/>
                    <a:pt x="433" y="1361"/>
                    <a:pt x="433" y="1244"/>
                  </a:cubicBezTo>
                  <a:cubicBezTo>
                    <a:pt x="437" y="1144"/>
                    <a:pt x="356" y="1061"/>
                    <a:pt x="262" y="1061"/>
                  </a:cubicBezTo>
                  <a:cubicBezTo>
                    <a:pt x="250" y="1061"/>
                    <a:pt x="238" y="1063"/>
                    <a:pt x="225" y="1065"/>
                  </a:cubicBezTo>
                  <a:cubicBezTo>
                    <a:pt x="121" y="1074"/>
                    <a:pt x="38" y="1161"/>
                    <a:pt x="34" y="1265"/>
                  </a:cubicBezTo>
                  <a:cubicBezTo>
                    <a:pt x="34" y="1361"/>
                    <a:pt x="1" y="1881"/>
                    <a:pt x="34" y="2068"/>
                  </a:cubicBezTo>
                  <a:cubicBezTo>
                    <a:pt x="71" y="2259"/>
                    <a:pt x="150" y="2309"/>
                    <a:pt x="259" y="2322"/>
                  </a:cubicBezTo>
                  <a:cubicBezTo>
                    <a:pt x="271" y="2322"/>
                    <a:pt x="287" y="2323"/>
                    <a:pt x="306" y="2323"/>
                  </a:cubicBezTo>
                  <a:cubicBezTo>
                    <a:pt x="458" y="2323"/>
                    <a:pt x="804" y="2297"/>
                    <a:pt x="804" y="2297"/>
                  </a:cubicBezTo>
                  <a:lnTo>
                    <a:pt x="820" y="3436"/>
                  </a:lnTo>
                  <a:lnTo>
                    <a:pt x="1190" y="3474"/>
                  </a:lnTo>
                  <a:lnTo>
                    <a:pt x="1174" y="2767"/>
                  </a:lnTo>
                  <a:cubicBezTo>
                    <a:pt x="1174" y="2767"/>
                    <a:pt x="1744" y="2675"/>
                    <a:pt x="1839" y="2617"/>
                  </a:cubicBezTo>
                  <a:cubicBezTo>
                    <a:pt x="1935" y="2559"/>
                    <a:pt x="1906" y="2134"/>
                    <a:pt x="1923" y="1922"/>
                  </a:cubicBezTo>
                  <a:cubicBezTo>
                    <a:pt x="1939" y="1710"/>
                    <a:pt x="1952" y="1252"/>
                    <a:pt x="1906" y="1169"/>
                  </a:cubicBezTo>
                  <a:cubicBezTo>
                    <a:pt x="1889" y="1137"/>
                    <a:pt x="1838" y="1125"/>
                    <a:pt x="1778" y="1125"/>
                  </a:cubicBezTo>
                  <a:cubicBezTo>
                    <a:pt x="1675" y="1125"/>
                    <a:pt x="1546" y="1161"/>
                    <a:pt x="1527" y="1190"/>
                  </a:cubicBezTo>
                  <a:cubicBezTo>
                    <a:pt x="1502" y="1236"/>
                    <a:pt x="1482" y="1465"/>
                    <a:pt x="1490" y="1548"/>
                  </a:cubicBezTo>
                  <a:cubicBezTo>
                    <a:pt x="1502" y="1631"/>
                    <a:pt x="1511" y="2209"/>
                    <a:pt x="1511" y="2380"/>
                  </a:cubicBezTo>
                  <a:cubicBezTo>
                    <a:pt x="1511" y="2495"/>
                    <a:pt x="1378" y="2512"/>
                    <a:pt x="1296" y="2512"/>
                  </a:cubicBezTo>
                  <a:cubicBezTo>
                    <a:pt x="1259" y="2512"/>
                    <a:pt x="1232" y="2509"/>
                    <a:pt x="1232" y="2509"/>
                  </a:cubicBezTo>
                  <a:cubicBezTo>
                    <a:pt x="1211" y="2413"/>
                    <a:pt x="1203" y="2322"/>
                    <a:pt x="1203" y="2230"/>
                  </a:cubicBezTo>
                  <a:cubicBezTo>
                    <a:pt x="1203" y="2072"/>
                    <a:pt x="1257" y="416"/>
                    <a:pt x="1257" y="208"/>
                  </a:cubicBezTo>
                  <a:cubicBezTo>
                    <a:pt x="1257" y="5"/>
                    <a:pt x="1136" y="0"/>
                    <a:pt x="10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1"/>
            <p:cNvSpPr/>
            <p:nvPr/>
          </p:nvSpPr>
          <p:spPr>
            <a:xfrm>
              <a:off x="5874775" y="2056425"/>
              <a:ext cx="58675" cy="51600"/>
            </a:xfrm>
            <a:custGeom>
              <a:rect b="b" l="l" r="r" t="t"/>
              <a:pathLst>
                <a:path extrusionOk="0" h="2064" w="2347">
                  <a:moveTo>
                    <a:pt x="496" y="0"/>
                  </a:moveTo>
                  <a:cubicBezTo>
                    <a:pt x="496" y="1"/>
                    <a:pt x="845" y="1140"/>
                    <a:pt x="924" y="1518"/>
                  </a:cubicBezTo>
                  <a:cubicBezTo>
                    <a:pt x="721" y="1215"/>
                    <a:pt x="475" y="936"/>
                    <a:pt x="201" y="695"/>
                  </a:cubicBezTo>
                  <a:lnTo>
                    <a:pt x="201" y="695"/>
                  </a:lnTo>
                  <a:cubicBezTo>
                    <a:pt x="201" y="695"/>
                    <a:pt x="617" y="1219"/>
                    <a:pt x="787" y="1577"/>
                  </a:cubicBezTo>
                  <a:cubicBezTo>
                    <a:pt x="600" y="1444"/>
                    <a:pt x="400" y="1327"/>
                    <a:pt x="196" y="1219"/>
                  </a:cubicBezTo>
                  <a:lnTo>
                    <a:pt x="196" y="1219"/>
                  </a:lnTo>
                  <a:cubicBezTo>
                    <a:pt x="197" y="1219"/>
                    <a:pt x="592" y="1552"/>
                    <a:pt x="675" y="1664"/>
                  </a:cubicBezTo>
                  <a:cubicBezTo>
                    <a:pt x="454" y="1602"/>
                    <a:pt x="226" y="1568"/>
                    <a:pt x="1" y="1560"/>
                  </a:cubicBezTo>
                  <a:lnTo>
                    <a:pt x="1" y="1560"/>
                  </a:lnTo>
                  <a:cubicBezTo>
                    <a:pt x="1" y="1560"/>
                    <a:pt x="475" y="1718"/>
                    <a:pt x="658" y="1805"/>
                  </a:cubicBezTo>
                  <a:cubicBezTo>
                    <a:pt x="645" y="1805"/>
                    <a:pt x="632" y="1805"/>
                    <a:pt x="619" y="1805"/>
                  </a:cubicBezTo>
                  <a:cubicBezTo>
                    <a:pt x="479" y="1805"/>
                    <a:pt x="342" y="1826"/>
                    <a:pt x="209" y="1864"/>
                  </a:cubicBezTo>
                  <a:cubicBezTo>
                    <a:pt x="209" y="1864"/>
                    <a:pt x="458" y="1876"/>
                    <a:pt x="829" y="1926"/>
                  </a:cubicBezTo>
                  <a:lnTo>
                    <a:pt x="1203" y="2063"/>
                  </a:lnTo>
                  <a:lnTo>
                    <a:pt x="1607" y="1764"/>
                  </a:lnTo>
                  <a:cubicBezTo>
                    <a:pt x="1607" y="1764"/>
                    <a:pt x="2064" y="1568"/>
                    <a:pt x="2326" y="1514"/>
                  </a:cubicBezTo>
                  <a:cubicBezTo>
                    <a:pt x="2077" y="1514"/>
                    <a:pt x="1827" y="1548"/>
                    <a:pt x="1582" y="1618"/>
                  </a:cubicBezTo>
                  <a:cubicBezTo>
                    <a:pt x="1582" y="1618"/>
                    <a:pt x="2035" y="1215"/>
                    <a:pt x="2347" y="1102"/>
                  </a:cubicBezTo>
                  <a:lnTo>
                    <a:pt x="2347" y="1102"/>
                  </a:lnTo>
                  <a:cubicBezTo>
                    <a:pt x="2347" y="1102"/>
                    <a:pt x="1927" y="1136"/>
                    <a:pt x="1440" y="1493"/>
                  </a:cubicBezTo>
                  <a:cubicBezTo>
                    <a:pt x="1440" y="1493"/>
                    <a:pt x="1673" y="878"/>
                    <a:pt x="1844" y="582"/>
                  </a:cubicBezTo>
                  <a:lnTo>
                    <a:pt x="1844" y="582"/>
                  </a:lnTo>
                  <a:cubicBezTo>
                    <a:pt x="1843" y="583"/>
                    <a:pt x="1457" y="1061"/>
                    <a:pt x="1336" y="1360"/>
                  </a:cubicBezTo>
                  <a:cubicBezTo>
                    <a:pt x="1336" y="1360"/>
                    <a:pt x="1382" y="849"/>
                    <a:pt x="1419" y="724"/>
                  </a:cubicBezTo>
                  <a:lnTo>
                    <a:pt x="1419" y="724"/>
                  </a:lnTo>
                  <a:cubicBezTo>
                    <a:pt x="1419" y="724"/>
                    <a:pt x="1236" y="1144"/>
                    <a:pt x="1199" y="1473"/>
                  </a:cubicBezTo>
                  <a:cubicBezTo>
                    <a:pt x="1199" y="1473"/>
                    <a:pt x="1070" y="375"/>
                    <a:pt x="1045" y="191"/>
                  </a:cubicBezTo>
                  <a:lnTo>
                    <a:pt x="1045" y="191"/>
                  </a:lnTo>
                  <a:cubicBezTo>
                    <a:pt x="1045" y="192"/>
                    <a:pt x="999" y="878"/>
                    <a:pt x="1049" y="1381"/>
                  </a:cubicBezTo>
                  <a:cubicBezTo>
                    <a:pt x="1049" y="1381"/>
                    <a:pt x="721" y="408"/>
                    <a:pt x="496"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1"/>
            <p:cNvSpPr/>
            <p:nvPr/>
          </p:nvSpPr>
          <p:spPr>
            <a:xfrm>
              <a:off x="6637050" y="2073375"/>
              <a:ext cx="33625" cy="30600"/>
            </a:xfrm>
            <a:custGeom>
              <a:rect b="b" l="l" r="r" t="t"/>
              <a:pathLst>
                <a:path extrusionOk="0" h="1224" w="1345">
                  <a:moveTo>
                    <a:pt x="479" y="0"/>
                  </a:moveTo>
                  <a:cubicBezTo>
                    <a:pt x="479" y="1"/>
                    <a:pt x="521" y="670"/>
                    <a:pt x="513" y="890"/>
                  </a:cubicBezTo>
                  <a:cubicBezTo>
                    <a:pt x="438" y="695"/>
                    <a:pt x="342" y="512"/>
                    <a:pt x="225" y="341"/>
                  </a:cubicBezTo>
                  <a:lnTo>
                    <a:pt x="225" y="341"/>
                  </a:lnTo>
                  <a:cubicBezTo>
                    <a:pt x="309" y="524"/>
                    <a:pt x="375" y="711"/>
                    <a:pt x="429" y="903"/>
                  </a:cubicBezTo>
                  <a:cubicBezTo>
                    <a:pt x="342" y="807"/>
                    <a:pt x="250" y="716"/>
                    <a:pt x="155" y="628"/>
                  </a:cubicBezTo>
                  <a:lnTo>
                    <a:pt x="155" y="628"/>
                  </a:lnTo>
                  <a:cubicBezTo>
                    <a:pt x="225" y="728"/>
                    <a:pt x="296" y="832"/>
                    <a:pt x="354" y="936"/>
                  </a:cubicBezTo>
                  <a:cubicBezTo>
                    <a:pt x="242" y="874"/>
                    <a:pt x="126" y="824"/>
                    <a:pt x="1" y="791"/>
                  </a:cubicBezTo>
                  <a:lnTo>
                    <a:pt x="1" y="791"/>
                  </a:lnTo>
                  <a:cubicBezTo>
                    <a:pt x="1" y="791"/>
                    <a:pt x="238" y="936"/>
                    <a:pt x="325" y="1011"/>
                  </a:cubicBezTo>
                  <a:cubicBezTo>
                    <a:pt x="259" y="994"/>
                    <a:pt x="188" y="985"/>
                    <a:pt x="118" y="985"/>
                  </a:cubicBezTo>
                  <a:cubicBezTo>
                    <a:pt x="104" y="985"/>
                    <a:pt x="90" y="985"/>
                    <a:pt x="76" y="986"/>
                  </a:cubicBezTo>
                  <a:cubicBezTo>
                    <a:pt x="76" y="986"/>
                    <a:pt x="209" y="1023"/>
                    <a:pt x="404" y="1102"/>
                  </a:cubicBezTo>
                  <a:lnTo>
                    <a:pt x="592" y="1223"/>
                  </a:lnTo>
                  <a:lnTo>
                    <a:pt x="854" y="1115"/>
                  </a:lnTo>
                  <a:cubicBezTo>
                    <a:pt x="995" y="1086"/>
                    <a:pt x="1136" y="1073"/>
                    <a:pt x="1278" y="1073"/>
                  </a:cubicBezTo>
                  <a:cubicBezTo>
                    <a:pt x="1157" y="1040"/>
                    <a:pt x="1033" y="1027"/>
                    <a:pt x="909" y="1027"/>
                  </a:cubicBezTo>
                  <a:cubicBezTo>
                    <a:pt x="892" y="1027"/>
                    <a:pt x="875" y="1027"/>
                    <a:pt x="858" y="1028"/>
                  </a:cubicBezTo>
                  <a:cubicBezTo>
                    <a:pt x="858" y="1028"/>
                    <a:pt x="1157" y="870"/>
                    <a:pt x="1344" y="849"/>
                  </a:cubicBezTo>
                  <a:cubicBezTo>
                    <a:pt x="1313" y="846"/>
                    <a:pt x="1282" y="845"/>
                    <a:pt x="1250" y="845"/>
                  </a:cubicBezTo>
                  <a:cubicBezTo>
                    <a:pt x="1095" y="845"/>
                    <a:pt x="941" y="879"/>
                    <a:pt x="795" y="944"/>
                  </a:cubicBezTo>
                  <a:cubicBezTo>
                    <a:pt x="904" y="786"/>
                    <a:pt x="1016" y="641"/>
                    <a:pt x="1136" y="499"/>
                  </a:cubicBezTo>
                  <a:lnTo>
                    <a:pt x="1136" y="499"/>
                  </a:lnTo>
                  <a:cubicBezTo>
                    <a:pt x="1136" y="499"/>
                    <a:pt x="862" y="712"/>
                    <a:pt x="758" y="857"/>
                  </a:cubicBezTo>
                  <a:cubicBezTo>
                    <a:pt x="795" y="745"/>
                    <a:pt x="837" y="628"/>
                    <a:pt x="887" y="520"/>
                  </a:cubicBezTo>
                  <a:lnTo>
                    <a:pt x="887" y="520"/>
                  </a:lnTo>
                  <a:cubicBezTo>
                    <a:pt x="800" y="637"/>
                    <a:pt x="725" y="766"/>
                    <a:pt x="671" y="899"/>
                  </a:cubicBezTo>
                  <a:cubicBezTo>
                    <a:pt x="671" y="899"/>
                    <a:pt x="741" y="283"/>
                    <a:pt x="750" y="179"/>
                  </a:cubicBezTo>
                  <a:lnTo>
                    <a:pt x="750" y="179"/>
                  </a:lnTo>
                  <a:cubicBezTo>
                    <a:pt x="683" y="391"/>
                    <a:pt x="633" y="607"/>
                    <a:pt x="600" y="828"/>
                  </a:cubicBezTo>
                  <a:cubicBezTo>
                    <a:pt x="600" y="828"/>
                    <a:pt x="546" y="254"/>
                    <a:pt x="4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1"/>
            <p:cNvSpPr/>
            <p:nvPr/>
          </p:nvSpPr>
          <p:spPr>
            <a:xfrm>
              <a:off x="6491675" y="2108100"/>
              <a:ext cx="42450" cy="29975"/>
            </a:xfrm>
            <a:custGeom>
              <a:rect b="b" l="l" r="r" t="t"/>
              <a:pathLst>
                <a:path extrusionOk="0" h="1199" w="1698">
                  <a:moveTo>
                    <a:pt x="1186" y="1"/>
                  </a:moveTo>
                  <a:lnTo>
                    <a:pt x="1186" y="1"/>
                  </a:lnTo>
                  <a:cubicBezTo>
                    <a:pt x="1186" y="1"/>
                    <a:pt x="986" y="383"/>
                    <a:pt x="949" y="587"/>
                  </a:cubicBezTo>
                  <a:cubicBezTo>
                    <a:pt x="924" y="458"/>
                    <a:pt x="907" y="333"/>
                    <a:pt x="903" y="204"/>
                  </a:cubicBezTo>
                  <a:cubicBezTo>
                    <a:pt x="903" y="204"/>
                    <a:pt x="841" y="491"/>
                    <a:pt x="866" y="687"/>
                  </a:cubicBezTo>
                  <a:cubicBezTo>
                    <a:pt x="866" y="687"/>
                    <a:pt x="591" y="113"/>
                    <a:pt x="537" y="17"/>
                  </a:cubicBezTo>
                  <a:lnTo>
                    <a:pt x="537" y="17"/>
                  </a:lnTo>
                  <a:cubicBezTo>
                    <a:pt x="587" y="246"/>
                    <a:pt x="654" y="466"/>
                    <a:pt x="741" y="679"/>
                  </a:cubicBezTo>
                  <a:cubicBezTo>
                    <a:pt x="741" y="679"/>
                    <a:pt x="337" y="233"/>
                    <a:pt x="105" y="71"/>
                  </a:cubicBezTo>
                  <a:lnTo>
                    <a:pt x="105" y="71"/>
                  </a:lnTo>
                  <a:cubicBezTo>
                    <a:pt x="105" y="71"/>
                    <a:pt x="554" y="604"/>
                    <a:pt x="670" y="795"/>
                  </a:cubicBezTo>
                  <a:cubicBezTo>
                    <a:pt x="462" y="683"/>
                    <a:pt x="238" y="595"/>
                    <a:pt x="5" y="545"/>
                  </a:cubicBezTo>
                  <a:lnTo>
                    <a:pt x="5" y="545"/>
                  </a:lnTo>
                  <a:cubicBezTo>
                    <a:pt x="5" y="545"/>
                    <a:pt x="396" y="720"/>
                    <a:pt x="583" y="866"/>
                  </a:cubicBezTo>
                  <a:cubicBezTo>
                    <a:pt x="449" y="852"/>
                    <a:pt x="311" y="844"/>
                    <a:pt x="176" y="844"/>
                  </a:cubicBezTo>
                  <a:cubicBezTo>
                    <a:pt x="148" y="844"/>
                    <a:pt x="120" y="844"/>
                    <a:pt x="92" y="845"/>
                  </a:cubicBezTo>
                  <a:cubicBezTo>
                    <a:pt x="233" y="870"/>
                    <a:pt x="375" y="907"/>
                    <a:pt x="516" y="953"/>
                  </a:cubicBezTo>
                  <a:cubicBezTo>
                    <a:pt x="342" y="982"/>
                    <a:pt x="167" y="1028"/>
                    <a:pt x="1" y="1090"/>
                  </a:cubicBezTo>
                  <a:cubicBezTo>
                    <a:pt x="1" y="1090"/>
                    <a:pt x="375" y="1040"/>
                    <a:pt x="521" y="1036"/>
                  </a:cubicBezTo>
                  <a:lnTo>
                    <a:pt x="521" y="1036"/>
                  </a:lnTo>
                  <a:cubicBezTo>
                    <a:pt x="412" y="1078"/>
                    <a:pt x="308" y="1132"/>
                    <a:pt x="209" y="1199"/>
                  </a:cubicBezTo>
                  <a:cubicBezTo>
                    <a:pt x="209" y="1199"/>
                    <a:pt x="392" y="1132"/>
                    <a:pt x="670" y="1053"/>
                  </a:cubicBezTo>
                  <a:lnTo>
                    <a:pt x="1211" y="733"/>
                  </a:lnTo>
                  <a:cubicBezTo>
                    <a:pt x="1365" y="604"/>
                    <a:pt x="1527" y="487"/>
                    <a:pt x="1698" y="379"/>
                  </a:cubicBezTo>
                  <a:lnTo>
                    <a:pt x="1698" y="379"/>
                  </a:lnTo>
                  <a:cubicBezTo>
                    <a:pt x="1515" y="454"/>
                    <a:pt x="1336" y="545"/>
                    <a:pt x="1169" y="654"/>
                  </a:cubicBezTo>
                  <a:cubicBezTo>
                    <a:pt x="1169" y="654"/>
                    <a:pt x="1436" y="296"/>
                    <a:pt x="1644" y="142"/>
                  </a:cubicBezTo>
                  <a:lnTo>
                    <a:pt x="1644" y="142"/>
                  </a:lnTo>
                  <a:cubicBezTo>
                    <a:pt x="1415" y="267"/>
                    <a:pt x="1211" y="429"/>
                    <a:pt x="1045" y="629"/>
                  </a:cubicBezTo>
                  <a:cubicBezTo>
                    <a:pt x="1082" y="416"/>
                    <a:pt x="1128" y="204"/>
                    <a:pt x="11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1"/>
            <p:cNvSpPr/>
            <p:nvPr/>
          </p:nvSpPr>
          <p:spPr>
            <a:xfrm>
              <a:off x="5943725" y="1994800"/>
              <a:ext cx="44225" cy="102300"/>
            </a:xfrm>
            <a:custGeom>
              <a:rect b="b" l="l" r="r" t="t"/>
              <a:pathLst>
                <a:path extrusionOk="0" h="4092" w="1769">
                  <a:moveTo>
                    <a:pt x="877" y="0"/>
                  </a:moveTo>
                  <a:cubicBezTo>
                    <a:pt x="683" y="0"/>
                    <a:pt x="563" y="177"/>
                    <a:pt x="579" y="431"/>
                  </a:cubicBezTo>
                  <a:cubicBezTo>
                    <a:pt x="591" y="697"/>
                    <a:pt x="579" y="1883"/>
                    <a:pt x="579" y="1883"/>
                  </a:cubicBezTo>
                  <a:cubicBezTo>
                    <a:pt x="579" y="1883"/>
                    <a:pt x="388" y="1845"/>
                    <a:pt x="388" y="1708"/>
                  </a:cubicBezTo>
                  <a:cubicBezTo>
                    <a:pt x="388" y="1567"/>
                    <a:pt x="404" y="651"/>
                    <a:pt x="396" y="547"/>
                  </a:cubicBezTo>
                  <a:cubicBezTo>
                    <a:pt x="392" y="439"/>
                    <a:pt x="309" y="352"/>
                    <a:pt x="200" y="344"/>
                  </a:cubicBezTo>
                  <a:cubicBezTo>
                    <a:pt x="92" y="344"/>
                    <a:pt x="1" y="460"/>
                    <a:pt x="26" y="726"/>
                  </a:cubicBezTo>
                  <a:cubicBezTo>
                    <a:pt x="51" y="993"/>
                    <a:pt x="76" y="1612"/>
                    <a:pt x="101" y="1733"/>
                  </a:cubicBezTo>
                  <a:cubicBezTo>
                    <a:pt x="155" y="1966"/>
                    <a:pt x="359" y="2137"/>
                    <a:pt x="600" y="2145"/>
                  </a:cubicBezTo>
                  <a:lnTo>
                    <a:pt x="766" y="4092"/>
                  </a:lnTo>
                  <a:lnTo>
                    <a:pt x="1086" y="4092"/>
                  </a:lnTo>
                  <a:lnTo>
                    <a:pt x="1190" y="2835"/>
                  </a:lnTo>
                  <a:cubicBezTo>
                    <a:pt x="1190" y="2835"/>
                    <a:pt x="1582" y="2777"/>
                    <a:pt x="1665" y="2490"/>
                  </a:cubicBezTo>
                  <a:cubicBezTo>
                    <a:pt x="1748" y="2203"/>
                    <a:pt x="1769" y="1508"/>
                    <a:pt x="1765" y="1342"/>
                  </a:cubicBezTo>
                  <a:cubicBezTo>
                    <a:pt x="1765" y="1176"/>
                    <a:pt x="1694" y="1022"/>
                    <a:pt x="1548" y="1018"/>
                  </a:cubicBezTo>
                  <a:cubicBezTo>
                    <a:pt x="1546" y="1017"/>
                    <a:pt x="1545" y="1017"/>
                    <a:pt x="1543" y="1017"/>
                  </a:cubicBezTo>
                  <a:cubicBezTo>
                    <a:pt x="1406" y="1017"/>
                    <a:pt x="1382" y="1173"/>
                    <a:pt x="1394" y="1292"/>
                  </a:cubicBezTo>
                  <a:cubicBezTo>
                    <a:pt x="1407" y="1413"/>
                    <a:pt x="1415" y="2261"/>
                    <a:pt x="1415" y="2382"/>
                  </a:cubicBezTo>
                  <a:cubicBezTo>
                    <a:pt x="1415" y="2498"/>
                    <a:pt x="1332" y="2540"/>
                    <a:pt x="1207" y="2573"/>
                  </a:cubicBezTo>
                  <a:cubicBezTo>
                    <a:pt x="1207" y="2573"/>
                    <a:pt x="1249" y="710"/>
                    <a:pt x="1249" y="481"/>
                  </a:cubicBezTo>
                  <a:cubicBezTo>
                    <a:pt x="1249" y="248"/>
                    <a:pt x="1132" y="28"/>
                    <a:pt x="916" y="3"/>
                  </a:cubicBezTo>
                  <a:cubicBezTo>
                    <a:pt x="903" y="1"/>
                    <a:pt x="890" y="0"/>
                    <a:pt x="877"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1"/>
            <p:cNvSpPr/>
            <p:nvPr/>
          </p:nvSpPr>
          <p:spPr>
            <a:xfrm>
              <a:off x="5975025" y="2087300"/>
              <a:ext cx="9800" cy="10125"/>
            </a:xfrm>
            <a:custGeom>
              <a:rect b="b" l="l" r="r" t="t"/>
              <a:pathLst>
                <a:path extrusionOk="0" h="405" w="392">
                  <a:moveTo>
                    <a:pt x="392" y="1"/>
                  </a:moveTo>
                  <a:lnTo>
                    <a:pt x="392" y="1"/>
                  </a:lnTo>
                  <a:cubicBezTo>
                    <a:pt x="238" y="96"/>
                    <a:pt x="105" y="225"/>
                    <a:pt x="1" y="379"/>
                  </a:cubicBezTo>
                  <a:lnTo>
                    <a:pt x="72" y="404"/>
                  </a:lnTo>
                  <a:cubicBezTo>
                    <a:pt x="163" y="258"/>
                    <a:pt x="271" y="125"/>
                    <a:pt x="392"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1"/>
            <p:cNvSpPr/>
            <p:nvPr/>
          </p:nvSpPr>
          <p:spPr>
            <a:xfrm>
              <a:off x="5972650" y="2077000"/>
              <a:ext cx="14150" cy="19900"/>
            </a:xfrm>
            <a:custGeom>
              <a:rect b="b" l="l" r="r" t="t"/>
              <a:pathLst>
                <a:path extrusionOk="0" h="796" w="566">
                  <a:moveTo>
                    <a:pt x="300" y="1"/>
                  </a:moveTo>
                  <a:cubicBezTo>
                    <a:pt x="217" y="271"/>
                    <a:pt x="0" y="758"/>
                    <a:pt x="0" y="758"/>
                  </a:cubicBezTo>
                  <a:lnTo>
                    <a:pt x="33" y="766"/>
                  </a:lnTo>
                  <a:lnTo>
                    <a:pt x="50" y="774"/>
                  </a:lnTo>
                  <a:lnTo>
                    <a:pt x="100" y="795"/>
                  </a:lnTo>
                  <a:cubicBezTo>
                    <a:pt x="100" y="795"/>
                    <a:pt x="370" y="284"/>
                    <a:pt x="566" y="30"/>
                  </a:cubicBezTo>
                  <a:lnTo>
                    <a:pt x="566" y="30"/>
                  </a:lnTo>
                  <a:cubicBezTo>
                    <a:pt x="400" y="205"/>
                    <a:pt x="250" y="396"/>
                    <a:pt x="125" y="600"/>
                  </a:cubicBezTo>
                  <a:cubicBezTo>
                    <a:pt x="200" y="404"/>
                    <a:pt x="258" y="205"/>
                    <a:pt x="300"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1"/>
            <p:cNvSpPr/>
            <p:nvPr/>
          </p:nvSpPr>
          <p:spPr>
            <a:xfrm>
              <a:off x="5964950" y="2080850"/>
              <a:ext cx="4700" cy="13850"/>
            </a:xfrm>
            <a:custGeom>
              <a:rect b="b" l="l" r="r" t="t"/>
              <a:pathLst>
                <a:path extrusionOk="0" h="554" w="188">
                  <a:moveTo>
                    <a:pt x="0" y="1"/>
                  </a:moveTo>
                  <a:lnTo>
                    <a:pt x="0" y="1"/>
                  </a:lnTo>
                  <a:cubicBezTo>
                    <a:pt x="54" y="171"/>
                    <a:pt x="88" y="346"/>
                    <a:pt x="109" y="521"/>
                  </a:cubicBezTo>
                  <a:lnTo>
                    <a:pt x="188" y="554"/>
                  </a:lnTo>
                  <a:cubicBezTo>
                    <a:pt x="163" y="288"/>
                    <a:pt x="0" y="1"/>
                    <a:pt x="0"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1"/>
            <p:cNvSpPr/>
            <p:nvPr/>
          </p:nvSpPr>
          <p:spPr>
            <a:xfrm>
              <a:off x="5967450" y="2067950"/>
              <a:ext cx="11150" cy="28225"/>
            </a:xfrm>
            <a:custGeom>
              <a:rect b="b" l="l" r="r" t="t"/>
              <a:pathLst>
                <a:path extrusionOk="0" h="1129" w="446">
                  <a:moveTo>
                    <a:pt x="445" y="1"/>
                  </a:moveTo>
                  <a:cubicBezTo>
                    <a:pt x="412" y="196"/>
                    <a:pt x="350" y="463"/>
                    <a:pt x="291" y="687"/>
                  </a:cubicBezTo>
                  <a:cubicBezTo>
                    <a:pt x="321" y="479"/>
                    <a:pt x="337" y="275"/>
                    <a:pt x="333" y="67"/>
                  </a:cubicBezTo>
                  <a:lnTo>
                    <a:pt x="333" y="67"/>
                  </a:lnTo>
                  <a:cubicBezTo>
                    <a:pt x="304" y="288"/>
                    <a:pt x="266" y="508"/>
                    <a:pt x="212" y="729"/>
                  </a:cubicBezTo>
                  <a:cubicBezTo>
                    <a:pt x="217" y="596"/>
                    <a:pt x="217" y="463"/>
                    <a:pt x="204" y="334"/>
                  </a:cubicBezTo>
                  <a:cubicBezTo>
                    <a:pt x="192" y="537"/>
                    <a:pt x="171" y="737"/>
                    <a:pt x="137" y="941"/>
                  </a:cubicBezTo>
                  <a:cubicBezTo>
                    <a:pt x="121" y="683"/>
                    <a:pt x="71" y="429"/>
                    <a:pt x="0" y="184"/>
                  </a:cubicBezTo>
                  <a:lnTo>
                    <a:pt x="0" y="184"/>
                  </a:lnTo>
                  <a:cubicBezTo>
                    <a:pt x="58" y="504"/>
                    <a:pt x="67" y="1062"/>
                    <a:pt x="67" y="1062"/>
                  </a:cubicBezTo>
                  <a:lnTo>
                    <a:pt x="117" y="1082"/>
                  </a:lnTo>
                  <a:lnTo>
                    <a:pt x="125" y="1087"/>
                  </a:lnTo>
                  <a:lnTo>
                    <a:pt x="146" y="1091"/>
                  </a:lnTo>
                  <a:lnTo>
                    <a:pt x="175" y="1103"/>
                  </a:lnTo>
                  <a:lnTo>
                    <a:pt x="179" y="1103"/>
                  </a:lnTo>
                  <a:lnTo>
                    <a:pt x="204" y="1112"/>
                  </a:lnTo>
                  <a:lnTo>
                    <a:pt x="246" y="1128"/>
                  </a:lnTo>
                  <a:cubicBezTo>
                    <a:pt x="354" y="762"/>
                    <a:pt x="420" y="384"/>
                    <a:pt x="445"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1"/>
            <p:cNvSpPr/>
            <p:nvPr/>
          </p:nvSpPr>
          <p:spPr>
            <a:xfrm>
              <a:off x="5965150" y="2078575"/>
              <a:ext cx="4500" cy="12900"/>
            </a:xfrm>
            <a:custGeom>
              <a:rect b="b" l="l" r="r" t="t"/>
              <a:pathLst>
                <a:path extrusionOk="0" h="516" w="180">
                  <a:moveTo>
                    <a:pt x="180" y="0"/>
                  </a:moveTo>
                  <a:cubicBezTo>
                    <a:pt x="84" y="158"/>
                    <a:pt x="26" y="333"/>
                    <a:pt x="1" y="516"/>
                  </a:cubicBezTo>
                  <a:lnTo>
                    <a:pt x="76" y="512"/>
                  </a:lnTo>
                  <a:cubicBezTo>
                    <a:pt x="92" y="337"/>
                    <a:pt x="125" y="167"/>
                    <a:pt x="180"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1"/>
            <p:cNvSpPr/>
            <p:nvPr/>
          </p:nvSpPr>
          <p:spPr>
            <a:xfrm>
              <a:off x="5960775" y="2069100"/>
              <a:ext cx="6175" cy="22600"/>
            </a:xfrm>
            <a:custGeom>
              <a:rect b="b" l="l" r="r" t="t"/>
              <a:pathLst>
                <a:path extrusionOk="0" h="904" w="247">
                  <a:moveTo>
                    <a:pt x="246" y="1"/>
                  </a:moveTo>
                  <a:cubicBezTo>
                    <a:pt x="180" y="234"/>
                    <a:pt x="138" y="471"/>
                    <a:pt x="117" y="712"/>
                  </a:cubicBezTo>
                  <a:cubicBezTo>
                    <a:pt x="97" y="504"/>
                    <a:pt x="59" y="300"/>
                    <a:pt x="1" y="100"/>
                  </a:cubicBezTo>
                  <a:lnTo>
                    <a:pt x="1" y="100"/>
                  </a:lnTo>
                  <a:cubicBezTo>
                    <a:pt x="51" y="379"/>
                    <a:pt x="76" y="903"/>
                    <a:pt x="76" y="903"/>
                  </a:cubicBezTo>
                  <a:lnTo>
                    <a:pt x="109" y="899"/>
                  </a:lnTo>
                  <a:lnTo>
                    <a:pt x="130" y="899"/>
                  </a:lnTo>
                  <a:lnTo>
                    <a:pt x="184" y="895"/>
                  </a:lnTo>
                  <a:cubicBezTo>
                    <a:pt x="184" y="895"/>
                    <a:pt x="197" y="317"/>
                    <a:pt x="246"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1"/>
            <p:cNvSpPr/>
            <p:nvPr/>
          </p:nvSpPr>
          <p:spPr>
            <a:xfrm>
              <a:off x="5948925" y="2081900"/>
              <a:ext cx="10425" cy="10425"/>
            </a:xfrm>
            <a:custGeom>
              <a:rect b="b" l="l" r="r" t="t"/>
              <a:pathLst>
                <a:path extrusionOk="0" h="417" w="417">
                  <a:moveTo>
                    <a:pt x="1" y="0"/>
                  </a:moveTo>
                  <a:cubicBezTo>
                    <a:pt x="126" y="129"/>
                    <a:pt x="238" y="266"/>
                    <a:pt x="338" y="416"/>
                  </a:cubicBezTo>
                  <a:lnTo>
                    <a:pt x="417" y="408"/>
                  </a:lnTo>
                  <a:cubicBezTo>
                    <a:pt x="275" y="183"/>
                    <a:pt x="1" y="0"/>
                    <a:pt x="1"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1"/>
            <p:cNvSpPr/>
            <p:nvPr/>
          </p:nvSpPr>
          <p:spPr>
            <a:xfrm>
              <a:off x="5947375" y="2064425"/>
              <a:ext cx="16250" cy="27675"/>
            </a:xfrm>
            <a:custGeom>
              <a:rect b="b" l="l" r="r" t="t"/>
              <a:pathLst>
                <a:path extrusionOk="0" h="1107" w="650">
                  <a:moveTo>
                    <a:pt x="312" y="0"/>
                  </a:moveTo>
                  <a:cubicBezTo>
                    <a:pt x="375" y="183"/>
                    <a:pt x="437" y="450"/>
                    <a:pt x="487" y="674"/>
                  </a:cubicBezTo>
                  <a:cubicBezTo>
                    <a:pt x="421" y="479"/>
                    <a:pt x="341" y="287"/>
                    <a:pt x="246" y="104"/>
                  </a:cubicBezTo>
                  <a:lnTo>
                    <a:pt x="246" y="104"/>
                  </a:lnTo>
                  <a:cubicBezTo>
                    <a:pt x="321" y="312"/>
                    <a:pt x="383" y="529"/>
                    <a:pt x="437" y="745"/>
                  </a:cubicBezTo>
                  <a:cubicBezTo>
                    <a:pt x="383" y="624"/>
                    <a:pt x="321" y="508"/>
                    <a:pt x="250" y="400"/>
                  </a:cubicBezTo>
                  <a:lnTo>
                    <a:pt x="250" y="400"/>
                  </a:lnTo>
                  <a:cubicBezTo>
                    <a:pt x="333" y="583"/>
                    <a:pt x="404" y="774"/>
                    <a:pt x="470" y="970"/>
                  </a:cubicBezTo>
                  <a:cubicBezTo>
                    <a:pt x="333" y="749"/>
                    <a:pt x="179" y="545"/>
                    <a:pt x="0" y="358"/>
                  </a:cubicBezTo>
                  <a:lnTo>
                    <a:pt x="0" y="358"/>
                  </a:lnTo>
                  <a:cubicBezTo>
                    <a:pt x="196" y="616"/>
                    <a:pt x="462" y="1107"/>
                    <a:pt x="462" y="1107"/>
                  </a:cubicBezTo>
                  <a:lnTo>
                    <a:pt x="512" y="1103"/>
                  </a:lnTo>
                  <a:lnTo>
                    <a:pt x="541" y="1103"/>
                  </a:lnTo>
                  <a:lnTo>
                    <a:pt x="574" y="1099"/>
                  </a:lnTo>
                  <a:lnTo>
                    <a:pt x="579" y="1099"/>
                  </a:lnTo>
                  <a:lnTo>
                    <a:pt x="604" y="1094"/>
                  </a:lnTo>
                  <a:lnTo>
                    <a:pt x="649" y="1090"/>
                  </a:lnTo>
                  <a:cubicBezTo>
                    <a:pt x="579" y="716"/>
                    <a:pt x="462" y="350"/>
                    <a:pt x="312"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1"/>
            <p:cNvSpPr/>
            <p:nvPr/>
          </p:nvSpPr>
          <p:spPr>
            <a:xfrm>
              <a:off x="6593900" y="2094900"/>
              <a:ext cx="4500" cy="12925"/>
            </a:xfrm>
            <a:custGeom>
              <a:rect b="b" l="l" r="r" t="t"/>
              <a:pathLst>
                <a:path extrusionOk="0" h="517" w="180">
                  <a:moveTo>
                    <a:pt x="179" y="0"/>
                  </a:moveTo>
                  <a:cubicBezTo>
                    <a:pt x="84" y="158"/>
                    <a:pt x="26" y="333"/>
                    <a:pt x="1" y="516"/>
                  </a:cubicBezTo>
                  <a:lnTo>
                    <a:pt x="75" y="512"/>
                  </a:lnTo>
                  <a:cubicBezTo>
                    <a:pt x="92" y="337"/>
                    <a:pt x="125" y="167"/>
                    <a:pt x="179"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1"/>
            <p:cNvSpPr/>
            <p:nvPr/>
          </p:nvSpPr>
          <p:spPr>
            <a:xfrm>
              <a:off x="6589425" y="2085425"/>
              <a:ext cx="6275" cy="22600"/>
            </a:xfrm>
            <a:custGeom>
              <a:rect b="b" l="l" r="r" t="t"/>
              <a:pathLst>
                <a:path extrusionOk="0" h="904" w="251">
                  <a:moveTo>
                    <a:pt x="250" y="1"/>
                  </a:moveTo>
                  <a:lnTo>
                    <a:pt x="250" y="1"/>
                  </a:lnTo>
                  <a:cubicBezTo>
                    <a:pt x="180" y="234"/>
                    <a:pt x="138" y="471"/>
                    <a:pt x="121" y="712"/>
                  </a:cubicBezTo>
                  <a:cubicBezTo>
                    <a:pt x="101" y="504"/>
                    <a:pt x="59" y="300"/>
                    <a:pt x="1" y="101"/>
                  </a:cubicBezTo>
                  <a:lnTo>
                    <a:pt x="1" y="101"/>
                  </a:lnTo>
                  <a:cubicBezTo>
                    <a:pt x="55" y="379"/>
                    <a:pt x="80" y="903"/>
                    <a:pt x="80" y="903"/>
                  </a:cubicBezTo>
                  <a:lnTo>
                    <a:pt x="134" y="903"/>
                  </a:lnTo>
                  <a:lnTo>
                    <a:pt x="184" y="895"/>
                  </a:lnTo>
                  <a:cubicBezTo>
                    <a:pt x="184" y="895"/>
                    <a:pt x="196" y="317"/>
                    <a:pt x="250"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1"/>
            <p:cNvSpPr/>
            <p:nvPr/>
          </p:nvSpPr>
          <p:spPr>
            <a:xfrm>
              <a:off x="6577675" y="2098225"/>
              <a:ext cx="10425" cy="10425"/>
            </a:xfrm>
            <a:custGeom>
              <a:rect b="b" l="l" r="r" t="t"/>
              <a:pathLst>
                <a:path extrusionOk="0" h="417" w="417">
                  <a:moveTo>
                    <a:pt x="1" y="0"/>
                  </a:moveTo>
                  <a:cubicBezTo>
                    <a:pt x="125" y="129"/>
                    <a:pt x="238" y="267"/>
                    <a:pt x="333" y="416"/>
                  </a:cubicBezTo>
                  <a:lnTo>
                    <a:pt x="417" y="408"/>
                  </a:lnTo>
                  <a:cubicBezTo>
                    <a:pt x="275" y="183"/>
                    <a:pt x="1" y="0"/>
                    <a:pt x="1"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1"/>
            <p:cNvSpPr/>
            <p:nvPr/>
          </p:nvSpPr>
          <p:spPr>
            <a:xfrm>
              <a:off x="6576125" y="2080750"/>
              <a:ext cx="16250" cy="27675"/>
            </a:xfrm>
            <a:custGeom>
              <a:rect b="b" l="l" r="r" t="t"/>
              <a:pathLst>
                <a:path extrusionOk="0" h="1107" w="650">
                  <a:moveTo>
                    <a:pt x="312" y="1"/>
                  </a:moveTo>
                  <a:cubicBezTo>
                    <a:pt x="375" y="184"/>
                    <a:pt x="437" y="450"/>
                    <a:pt x="487" y="674"/>
                  </a:cubicBezTo>
                  <a:cubicBezTo>
                    <a:pt x="420" y="479"/>
                    <a:pt x="341" y="288"/>
                    <a:pt x="246" y="104"/>
                  </a:cubicBezTo>
                  <a:lnTo>
                    <a:pt x="246" y="104"/>
                  </a:lnTo>
                  <a:cubicBezTo>
                    <a:pt x="321" y="312"/>
                    <a:pt x="383" y="529"/>
                    <a:pt x="437" y="745"/>
                  </a:cubicBezTo>
                  <a:cubicBezTo>
                    <a:pt x="383" y="624"/>
                    <a:pt x="321" y="508"/>
                    <a:pt x="250" y="400"/>
                  </a:cubicBezTo>
                  <a:lnTo>
                    <a:pt x="250" y="400"/>
                  </a:lnTo>
                  <a:cubicBezTo>
                    <a:pt x="333" y="583"/>
                    <a:pt x="404" y="774"/>
                    <a:pt x="470" y="970"/>
                  </a:cubicBezTo>
                  <a:cubicBezTo>
                    <a:pt x="333" y="749"/>
                    <a:pt x="179" y="545"/>
                    <a:pt x="0" y="358"/>
                  </a:cubicBezTo>
                  <a:lnTo>
                    <a:pt x="0" y="358"/>
                  </a:lnTo>
                  <a:cubicBezTo>
                    <a:pt x="196" y="616"/>
                    <a:pt x="462" y="1107"/>
                    <a:pt x="462" y="1107"/>
                  </a:cubicBezTo>
                  <a:lnTo>
                    <a:pt x="512" y="1103"/>
                  </a:lnTo>
                  <a:lnTo>
                    <a:pt x="541" y="1103"/>
                  </a:lnTo>
                  <a:lnTo>
                    <a:pt x="574" y="1099"/>
                  </a:lnTo>
                  <a:lnTo>
                    <a:pt x="578" y="1099"/>
                  </a:lnTo>
                  <a:lnTo>
                    <a:pt x="603" y="1095"/>
                  </a:lnTo>
                  <a:lnTo>
                    <a:pt x="649" y="1090"/>
                  </a:lnTo>
                  <a:cubicBezTo>
                    <a:pt x="578" y="716"/>
                    <a:pt x="462" y="350"/>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1"/>
            <p:cNvSpPr/>
            <p:nvPr/>
          </p:nvSpPr>
          <p:spPr>
            <a:xfrm>
              <a:off x="6678025" y="2101350"/>
              <a:ext cx="10850" cy="9275"/>
            </a:xfrm>
            <a:custGeom>
              <a:rect b="b" l="l" r="r" t="t"/>
              <a:pathLst>
                <a:path extrusionOk="0" h="371" w="434">
                  <a:moveTo>
                    <a:pt x="433" y="0"/>
                  </a:moveTo>
                  <a:cubicBezTo>
                    <a:pt x="267" y="83"/>
                    <a:pt x="121" y="196"/>
                    <a:pt x="1" y="337"/>
                  </a:cubicBezTo>
                  <a:lnTo>
                    <a:pt x="67" y="370"/>
                  </a:lnTo>
                  <a:cubicBezTo>
                    <a:pt x="176" y="237"/>
                    <a:pt x="300" y="112"/>
                    <a:pt x="433"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1"/>
            <p:cNvSpPr/>
            <p:nvPr/>
          </p:nvSpPr>
          <p:spPr>
            <a:xfrm>
              <a:off x="6675850" y="2090625"/>
              <a:ext cx="15925" cy="19175"/>
            </a:xfrm>
            <a:custGeom>
              <a:rect b="b" l="l" r="r" t="t"/>
              <a:pathLst>
                <a:path extrusionOk="0" h="767" w="637">
                  <a:moveTo>
                    <a:pt x="379" y="1"/>
                  </a:moveTo>
                  <a:lnTo>
                    <a:pt x="379" y="1"/>
                  </a:lnTo>
                  <a:cubicBezTo>
                    <a:pt x="267" y="263"/>
                    <a:pt x="0" y="720"/>
                    <a:pt x="0" y="720"/>
                  </a:cubicBezTo>
                  <a:lnTo>
                    <a:pt x="30" y="733"/>
                  </a:lnTo>
                  <a:lnTo>
                    <a:pt x="46" y="745"/>
                  </a:lnTo>
                  <a:lnTo>
                    <a:pt x="92" y="766"/>
                  </a:lnTo>
                  <a:cubicBezTo>
                    <a:pt x="92" y="766"/>
                    <a:pt x="416" y="292"/>
                    <a:pt x="637" y="55"/>
                  </a:cubicBezTo>
                  <a:lnTo>
                    <a:pt x="637" y="55"/>
                  </a:lnTo>
                  <a:cubicBezTo>
                    <a:pt x="454" y="213"/>
                    <a:pt x="287" y="388"/>
                    <a:pt x="138" y="579"/>
                  </a:cubicBezTo>
                  <a:cubicBezTo>
                    <a:pt x="233" y="396"/>
                    <a:pt x="317" y="200"/>
                    <a:pt x="379"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1"/>
            <p:cNvSpPr/>
            <p:nvPr/>
          </p:nvSpPr>
          <p:spPr>
            <a:xfrm>
              <a:off x="6669725" y="2092825"/>
              <a:ext cx="3225" cy="14250"/>
            </a:xfrm>
            <a:custGeom>
              <a:rect b="b" l="l" r="r" t="t"/>
              <a:pathLst>
                <a:path extrusionOk="0" h="570" w="129">
                  <a:moveTo>
                    <a:pt x="0" y="0"/>
                  </a:moveTo>
                  <a:cubicBezTo>
                    <a:pt x="33" y="175"/>
                    <a:pt x="54" y="354"/>
                    <a:pt x="54" y="532"/>
                  </a:cubicBezTo>
                  <a:lnTo>
                    <a:pt x="125" y="570"/>
                  </a:lnTo>
                  <a:cubicBezTo>
                    <a:pt x="129" y="304"/>
                    <a:pt x="0" y="0"/>
                    <a:pt x="0"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1"/>
            <p:cNvSpPr/>
            <p:nvPr/>
          </p:nvSpPr>
          <p:spPr>
            <a:xfrm>
              <a:off x="6672425" y="2081575"/>
              <a:ext cx="12300" cy="27475"/>
            </a:xfrm>
            <a:custGeom>
              <a:rect b="b" l="l" r="r" t="t"/>
              <a:pathLst>
                <a:path extrusionOk="0" h="1099" w="492">
                  <a:moveTo>
                    <a:pt x="491" y="1"/>
                  </a:moveTo>
                  <a:cubicBezTo>
                    <a:pt x="437" y="188"/>
                    <a:pt x="345" y="446"/>
                    <a:pt x="262" y="662"/>
                  </a:cubicBezTo>
                  <a:cubicBezTo>
                    <a:pt x="316" y="463"/>
                    <a:pt x="350" y="259"/>
                    <a:pt x="375" y="51"/>
                  </a:cubicBezTo>
                  <a:lnTo>
                    <a:pt x="375" y="51"/>
                  </a:lnTo>
                  <a:cubicBezTo>
                    <a:pt x="320" y="271"/>
                    <a:pt x="254" y="483"/>
                    <a:pt x="179" y="695"/>
                  </a:cubicBezTo>
                  <a:cubicBezTo>
                    <a:pt x="200" y="567"/>
                    <a:pt x="212" y="433"/>
                    <a:pt x="212" y="300"/>
                  </a:cubicBezTo>
                  <a:lnTo>
                    <a:pt x="212" y="300"/>
                  </a:lnTo>
                  <a:cubicBezTo>
                    <a:pt x="183" y="500"/>
                    <a:pt x="137" y="704"/>
                    <a:pt x="83" y="899"/>
                  </a:cubicBezTo>
                  <a:cubicBezTo>
                    <a:pt x="92" y="641"/>
                    <a:pt x="75" y="383"/>
                    <a:pt x="29" y="134"/>
                  </a:cubicBezTo>
                  <a:lnTo>
                    <a:pt x="29" y="134"/>
                  </a:lnTo>
                  <a:cubicBezTo>
                    <a:pt x="50" y="458"/>
                    <a:pt x="0" y="1012"/>
                    <a:pt x="0" y="1012"/>
                  </a:cubicBezTo>
                  <a:lnTo>
                    <a:pt x="50" y="1037"/>
                  </a:lnTo>
                  <a:lnTo>
                    <a:pt x="58" y="1041"/>
                  </a:lnTo>
                  <a:lnTo>
                    <a:pt x="75" y="1049"/>
                  </a:lnTo>
                  <a:lnTo>
                    <a:pt x="100" y="1066"/>
                  </a:lnTo>
                  <a:lnTo>
                    <a:pt x="104" y="1066"/>
                  </a:lnTo>
                  <a:lnTo>
                    <a:pt x="129" y="1078"/>
                  </a:lnTo>
                  <a:lnTo>
                    <a:pt x="171" y="1099"/>
                  </a:lnTo>
                  <a:cubicBezTo>
                    <a:pt x="316" y="745"/>
                    <a:pt x="424" y="375"/>
                    <a:pt x="4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1"/>
            <p:cNvSpPr/>
            <p:nvPr/>
          </p:nvSpPr>
          <p:spPr>
            <a:xfrm>
              <a:off x="5597850" y="2062250"/>
              <a:ext cx="12500" cy="12500"/>
            </a:xfrm>
            <a:custGeom>
              <a:rect b="b" l="l" r="r" t="t"/>
              <a:pathLst>
                <a:path extrusionOk="0" h="500" w="500">
                  <a:moveTo>
                    <a:pt x="500" y="0"/>
                  </a:moveTo>
                  <a:cubicBezTo>
                    <a:pt x="300" y="121"/>
                    <a:pt x="134" y="279"/>
                    <a:pt x="0" y="462"/>
                  </a:cubicBezTo>
                  <a:lnTo>
                    <a:pt x="84" y="499"/>
                  </a:lnTo>
                  <a:cubicBezTo>
                    <a:pt x="84" y="499"/>
                    <a:pt x="317" y="158"/>
                    <a:pt x="500"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1"/>
            <p:cNvSpPr/>
            <p:nvPr/>
          </p:nvSpPr>
          <p:spPr>
            <a:xfrm>
              <a:off x="5594925" y="2049350"/>
              <a:ext cx="18025" cy="24450"/>
            </a:xfrm>
            <a:custGeom>
              <a:rect b="b" l="l" r="r" t="t"/>
              <a:pathLst>
                <a:path extrusionOk="0" h="978" w="721">
                  <a:moveTo>
                    <a:pt x="392" y="0"/>
                  </a:moveTo>
                  <a:lnTo>
                    <a:pt x="392" y="0"/>
                  </a:lnTo>
                  <a:cubicBezTo>
                    <a:pt x="284" y="337"/>
                    <a:pt x="1" y="928"/>
                    <a:pt x="1" y="928"/>
                  </a:cubicBezTo>
                  <a:lnTo>
                    <a:pt x="38" y="945"/>
                  </a:lnTo>
                  <a:lnTo>
                    <a:pt x="63" y="953"/>
                  </a:lnTo>
                  <a:lnTo>
                    <a:pt x="122" y="978"/>
                  </a:lnTo>
                  <a:cubicBezTo>
                    <a:pt x="122" y="978"/>
                    <a:pt x="475" y="350"/>
                    <a:pt x="721" y="38"/>
                  </a:cubicBezTo>
                  <a:lnTo>
                    <a:pt x="721" y="38"/>
                  </a:lnTo>
                  <a:cubicBezTo>
                    <a:pt x="508" y="250"/>
                    <a:pt x="321" y="487"/>
                    <a:pt x="159" y="741"/>
                  </a:cubicBezTo>
                  <a:cubicBezTo>
                    <a:pt x="259" y="499"/>
                    <a:pt x="334" y="254"/>
                    <a:pt x="392"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1"/>
            <p:cNvSpPr/>
            <p:nvPr/>
          </p:nvSpPr>
          <p:spPr>
            <a:xfrm>
              <a:off x="5585675" y="2053700"/>
              <a:ext cx="5450" cy="17300"/>
            </a:xfrm>
            <a:custGeom>
              <a:rect b="b" l="l" r="r" t="t"/>
              <a:pathLst>
                <a:path extrusionOk="0" h="692" w="218">
                  <a:moveTo>
                    <a:pt x="1" y="1"/>
                  </a:moveTo>
                  <a:lnTo>
                    <a:pt x="1" y="1"/>
                  </a:lnTo>
                  <a:cubicBezTo>
                    <a:pt x="84" y="246"/>
                    <a:pt x="121" y="654"/>
                    <a:pt x="121" y="654"/>
                  </a:cubicBezTo>
                  <a:lnTo>
                    <a:pt x="217" y="691"/>
                  </a:lnTo>
                  <a:cubicBezTo>
                    <a:pt x="192" y="363"/>
                    <a:pt x="1" y="1"/>
                    <a:pt x="1"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1"/>
            <p:cNvSpPr/>
            <p:nvPr/>
          </p:nvSpPr>
          <p:spPr>
            <a:xfrm>
              <a:off x="5588900" y="2038125"/>
              <a:ext cx="14075" cy="34950"/>
            </a:xfrm>
            <a:custGeom>
              <a:rect b="b" l="l" r="r" t="t"/>
              <a:pathLst>
                <a:path extrusionOk="0" h="1398" w="563">
                  <a:moveTo>
                    <a:pt x="562" y="0"/>
                  </a:moveTo>
                  <a:cubicBezTo>
                    <a:pt x="517" y="237"/>
                    <a:pt x="429" y="570"/>
                    <a:pt x="354" y="844"/>
                  </a:cubicBezTo>
                  <a:cubicBezTo>
                    <a:pt x="396" y="591"/>
                    <a:pt x="421" y="333"/>
                    <a:pt x="425" y="79"/>
                  </a:cubicBezTo>
                  <a:lnTo>
                    <a:pt x="425" y="79"/>
                  </a:lnTo>
                  <a:cubicBezTo>
                    <a:pt x="383" y="354"/>
                    <a:pt x="325" y="628"/>
                    <a:pt x="254" y="899"/>
                  </a:cubicBezTo>
                  <a:cubicBezTo>
                    <a:pt x="267" y="732"/>
                    <a:pt x="267" y="566"/>
                    <a:pt x="254" y="404"/>
                  </a:cubicBezTo>
                  <a:cubicBezTo>
                    <a:pt x="238" y="657"/>
                    <a:pt x="205" y="911"/>
                    <a:pt x="159" y="1161"/>
                  </a:cubicBezTo>
                  <a:cubicBezTo>
                    <a:pt x="142" y="840"/>
                    <a:pt x="88" y="524"/>
                    <a:pt x="1" y="216"/>
                  </a:cubicBezTo>
                  <a:lnTo>
                    <a:pt x="1" y="216"/>
                  </a:lnTo>
                  <a:cubicBezTo>
                    <a:pt x="67" y="611"/>
                    <a:pt x="67" y="1306"/>
                    <a:pt x="67" y="1306"/>
                  </a:cubicBezTo>
                  <a:lnTo>
                    <a:pt x="126" y="1331"/>
                  </a:lnTo>
                  <a:lnTo>
                    <a:pt x="138" y="1335"/>
                  </a:lnTo>
                  <a:lnTo>
                    <a:pt x="159" y="1348"/>
                  </a:lnTo>
                  <a:lnTo>
                    <a:pt x="196" y="1364"/>
                  </a:lnTo>
                  <a:lnTo>
                    <a:pt x="200" y="1364"/>
                  </a:lnTo>
                  <a:lnTo>
                    <a:pt x="234" y="1377"/>
                  </a:lnTo>
                  <a:lnTo>
                    <a:pt x="284" y="1398"/>
                  </a:lnTo>
                  <a:cubicBezTo>
                    <a:pt x="429" y="944"/>
                    <a:pt x="521" y="474"/>
                    <a:pt x="562"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1"/>
            <p:cNvSpPr/>
            <p:nvPr/>
          </p:nvSpPr>
          <p:spPr>
            <a:xfrm>
              <a:off x="6191850" y="2144300"/>
              <a:ext cx="6075" cy="13425"/>
            </a:xfrm>
            <a:custGeom>
              <a:rect b="b" l="l" r="r" t="t"/>
              <a:pathLst>
                <a:path extrusionOk="0" h="537" w="243">
                  <a:moveTo>
                    <a:pt x="242" y="0"/>
                  </a:moveTo>
                  <a:cubicBezTo>
                    <a:pt x="126" y="162"/>
                    <a:pt x="47" y="341"/>
                    <a:pt x="1" y="537"/>
                  </a:cubicBezTo>
                  <a:lnTo>
                    <a:pt x="80" y="537"/>
                  </a:lnTo>
                  <a:cubicBezTo>
                    <a:pt x="80" y="537"/>
                    <a:pt x="151" y="187"/>
                    <a:pt x="242"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1"/>
            <p:cNvSpPr/>
            <p:nvPr/>
          </p:nvSpPr>
          <p:spPr>
            <a:xfrm>
              <a:off x="6189150" y="2134000"/>
              <a:ext cx="6800" cy="23725"/>
            </a:xfrm>
            <a:custGeom>
              <a:rect b="b" l="l" r="r" t="t"/>
              <a:pathLst>
                <a:path extrusionOk="0" h="949" w="272">
                  <a:moveTo>
                    <a:pt x="271" y="0"/>
                  </a:moveTo>
                  <a:lnTo>
                    <a:pt x="271" y="0"/>
                  </a:lnTo>
                  <a:cubicBezTo>
                    <a:pt x="176" y="242"/>
                    <a:pt x="105" y="491"/>
                    <a:pt x="63" y="745"/>
                  </a:cubicBezTo>
                  <a:cubicBezTo>
                    <a:pt x="63" y="520"/>
                    <a:pt x="42" y="296"/>
                    <a:pt x="1" y="75"/>
                  </a:cubicBezTo>
                  <a:lnTo>
                    <a:pt x="1" y="75"/>
                  </a:lnTo>
                  <a:cubicBezTo>
                    <a:pt x="26" y="383"/>
                    <a:pt x="1" y="949"/>
                    <a:pt x="1" y="949"/>
                  </a:cubicBezTo>
                  <a:lnTo>
                    <a:pt x="113" y="949"/>
                  </a:lnTo>
                  <a:cubicBezTo>
                    <a:pt x="113" y="949"/>
                    <a:pt x="180" y="333"/>
                    <a:pt x="271"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1"/>
            <p:cNvSpPr/>
            <p:nvPr/>
          </p:nvSpPr>
          <p:spPr>
            <a:xfrm>
              <a:off x="6175525" y="2145850"/>
              <a:ext cx="10125" cy="11875"/>
            </a:xfrm>
            <a:custGeom>
              <a:rect b="b" l="l" r="r" t="t"/>
              <a:pathLst>
                <a:path extrusionOk="0" h="475" w="405">
                  <a:moveTo>
                    <a:pt x="1" y="0"/>
                  </a:moveTo>
                  <a:cubicBezTo>
                    <a:pt x="117" y="146"/>
                    <a:pt x="226" y="308"/>
                    <a:pt x="317" y="475"/>
                  </a:cubicBezTo>
                  <a:lnTo>
                    <a:pt x="404" y="475"/>
                  </a:lnTo>
                  <a:cubicBezTo>
                    <a:pt x="275" y="221"/>
                    <a:pt x="1" y="1"/>
                    <a:pt x="1"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1"/>
            <p:cNvSpPr/>
            <p:nvPr/>
          </p:nvSpPr>
          <p:spPr>
            <a:xfrm>
              <a:off x="6174700" y="2127550"/>
              <a:ext cx="15525" cy="30175"/>
            </a:xfrm>
            <a:custGeom>
              <a:rect b="b" l="l" r="r" t="t"/>
              <a:pathLst>
                <a:path extrusionOk="0" h="1207" w="621">
                  <a:moveTo>
                    <a:pt x="371" y="0"/>
                  </a:moveTo>
                  <a:lnTo>
                    <a:pt x="371" y="0"/>
                  </a:lnTo>
                  <a:cubicBezTo>
                    <a:pt x="417" y="208"/>
                    <a:pt x="458" y="500"/>
                    <a:pt x="487" y="745"/>
                  </a:cubicBezTo>
                  <a:cubicBezTo>
                    <a:pt x="437" y="529"/>
                    <a:pt x="371" y="317"/>
                    <a:pt x="283" y="109"/>
                  </a:cubicBezTo>
                  <a:lnTo>
                    <a:pt x="283" y="109"/>
                  </a:lnTo>
                  <a:cubicBezTo>
                    <a:pt x="346" y="346"/>
                    <a:pt x="392" y="579"/>
                    <a:pt x="425" y="820"/>
                  </a:cubicBezTo>
                  <a:cubicBezTo>
                    <a:pt x="379" y="683"/>
                    <a:pt x="325" y="554"/>
                    <a:pt x="259" y="425"/>
                  </a:cubicBezTo>
                  <a:lnTo>
                    <a:pt x="259" y="425"/>
                  </a:lnTo>
                  <a:cubicBezTo>
                    <a:pt x="329" y="633"/>
                    <a:pt x="392" y="845"/>
                    <a:pt x="437" y="1061"/>
                  </a:cubicBezTo>
                  <a:cubicBezTo>
                    <a:pt x="317" y="812"/>
                    <a:pt x="171" y="574"/>
                    <a:pt x="1" y="358"/>
                  </a:cubicBezTo>
                  <a:lnTo>
                    <a:pt x="1" y="358"/>
                  </a:lnTo>
                  <a:cubicBezTo>
                    <a:pt x="184" y="653"/>
                    <a:pt x="417" y="1207"/>
                    <a:pt x="417" y="1207"/>
                  </a:cubicBezTo>
                  <a:lnTo>
                    <a:pt x="620" y="1207"/>
                  </a:lnTo>
                  <a:cubicBezTo>
                    <a:pt x="579" y="795"/>
                    <a:pt x="496" y="391"/>
                    <a:pt x="371"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1"/>
            <p:cNvSpPr/>
            <p:nvPr/>
          </p:nvSpPr>
          <p:spPr>
            <a:xfrm>
              <a:off x="6424600" y="2000875"/>
              <a:ext cx="48475" cy="166000"/>
            </a:xfrm>
            <a:custGeom>
              <a:rect b="b" l="l" r="r" t="t"/>
              <a:pathLst>
                <a:path extrusionOk="0" h="6640" w="1939">
                  <a:moveTo>
                    <a:pt x="1303" y="1"/>
                  </a:moveTo>
                  <a:cubicBezTo>
                    <a:pt x="1243" y="1"/>
                    <a:pt x="1178" y="44"/>
                    <a:pt x="1174" y="180"/>
                  </a:cubicBezTo>
                  <a:cubicBezTo>
                    <a:pt x="1169" y="404"/>
                    <a:pt x="1169" y="3715"/>
                    <a:pt x="1169" y="3824"/>
                  </a:cubicBezTo>
                  <a:cubicBezTo>
                    <a:pt x="1169" y="3932"/>
                    <a:pt x="1149" y="4119"/>
                    <a:pt x="1036" y="4127"/>
                  </a:cubicBezTo>
                  <a:cubicBezTo>
                    <a:pt x="1030" y="4128"/>
                    <a:pt x="1025" y="4128"/>
                    <a:pt x="1019" y="4128"/>
                  </a:cubicBezTo>
                  <a:cubicBezTo>
                    <a:pt x="918" y="4128"/>
                    <a:pt x="899" y="4017"/>
                    <a:pt x="899" y="3736"/>
                  </a:cubicBezTo>
                  <a:cubicBezTo>
                    <a:pt x="899" y="3445"/>
                    <a:pt x="932" y="1440"/>
                    <a:pt x="932" y="1311"/>
                  </a:cubicBezTo>
                  <a:cubicBezTo>
                    <a:pt x="932" y="1182"/>
                    <a:pt x="870" y="1091"/>
                    <a:pt x="799" y="1074"/>
                  </a:cubicBezTo>
                  <a:cubicBezTo>
                    <a:pt x="787" y="1071"/>
                    <a:pt x="772" y="1068"/>
                    <a:pt x="757" y="1068"/>
                  </a:cubicBezTo>
                  <a:cubicBezTo>
                    <a:pt x="694" y="1068"/>
                    <a:pt x="620" y="1115"/>
                    <a:pt x="620" y="1361"/>
                  </a:cubicBezTo>
                  <a:cubicBezTo>
                    <a:pt x="620" y="1665"/>
                    <a:pt x="575" y="3903"/>
                    <a:pt x="562" y="4136"/>
                  </a:cubicBezTo>
                  <a:cubicBezTo>
                    <a:pt x="550" y="4369"/>
                    <a:pt x="479" y="4497"/>
                    <a:pt x="400" y="4497"/>
                  </a:cubicBezTo>
                  <a:cubicBezTo>
                    <a:pt x="317" y="4497"/>
                    <a:pt x="275" y="4389"/>
                    <a:pt x="288" y="4215"/>
                  </a:cubicBezTo>
                  <a:cubicBezTo>
                    <a:pt x="300" y="4040"/>
                    <a:pt x="288" y="3000"/>
                    <a:pt x="288" y="2842"/>
                  </a:cubicBezTo>
                  <a:cubicBezTo>
                    <a:pt x="288" y="2688"/>
                    <a:pt x="188" y="2634"/>
                    <a:pt x="142" y="2634"/>
                  </a:cubicBezTo>
                  <a:cubicBezTo>
                    <a:pt x="92" y="2634"/>
                    <a:pt x="9" y="2651"/>
                    <a:pt x="9" y="2884"/>
                  </a:cubicBezTo>
                  <a:cubicBezTo>
                    <a:pt x="9" y="3116"/>
                    <a:pt x="21" y="4252"/>
                    <a:pt x="9" y="4427"/>
                  </a:cubicBezTo>
                  <a:cubicBezTo>
                    <a:pt x="0" y="4597"/>
                    <a:pt x="113" y="4789"/>
                    <a:pt x="238" y="4789"/>
                  </a:cubicBezTo>
                  <a:cubicBezTo>
                    <a:pt x="288" y="4789"/>
                    <a:pt x="357" y="4785"/>
                    <a:pt x="426" y="4785"/>
                  </a:cubicBezTo>
                  <a:cubicBezTo>
                    <a:pt x="530" y="4785"/>
                    <a:pt x="632" y="4793"/>
                    <a:pt x="662" y="4830"/>
                  </a:cubicBezTo>
                  <a:cubicBezTo>
                    <a:pt x="712" y="4897"/>
                    <a:pt x="662" y="6598"/>
                    <a:pt x="662" y="6598"/>
                  </a:cubicBezTo>
                  <a:lnTo>
                    <a:pt x="1215" y="6640"/>
                  </a:lnTo>
                  <a:cubicBezTo>
                    <a:pt x="1215" y="6340"/>
                    <a:pt x="1228" y="5255"/>
                    <a:pt x="1323" y="5134"/>
                  </a:cubicBezTo>
                  <a:cubicBezTo>
                    <a:pt x="1423" y="5009"/>
                    <a:pt x="1635" y="5067"/>
                    <a:pt x="1735" y="4968"/>
                  </a:cubicBezTo>
                  <a:cubicBezTo>
                    <a:pt x="1835" y="4868"/>
                    <a:pt x="1901" y="4855"/>
                    <a:pt x="1901" y="4531"/>
                  </a:cubicBezTo>
                  <a:cubicBezTo>
                    <a:pt x="1901" y="4210"/>
                    <a:pt x="1939" y="2588"/>
                    <a:pt x="1939" y="2293"/>
                  </a:cubicBezTo>
                  <a:cubicBezTo>
                    <a:pt x="1939" y="2002"/>
                    <a:pt x="1922" y="1918"/>
                    <a:pt x="1885" y="1860"/>
                  </a:cubicBezTo>
                  <a:cubicBezTo>
                    <a:pt x="1869" y="1835"/>
                    <a:pt x="1819" y="1814"/>
                    <a:pt x="1767" y="1814"/>
                  </a:cubicBezTo>
                  <a:cubicBezTo>
                    <a:pt x="1700" y="1814"/>
                    <a:pt x="1629" y="1850"/>
                    <a:pt x="1627" y="1956"/>
                  </a:cubicBezTo>
                  <a:cubicBezTo>
                    <a:pt x="1619" y="2147"/>
                    <a:pt x="1598" y="4227"/>
                    <a:pt x="1598" y="4389"/>
                  </a:cubicBezTo>
                  <a:cubicBezTo>
                    <a:pt x="1598" y="4519"/>
                    <a:pt x="1545" y="4585"/>
                    <a:pt x="1502" y="4585"/>
                  </a:cubicBezTo>
                  <a:cubicBezTo>
                    <a:pt x="1491" y="4585"/>
                    <a:pt x="1481" y="4581"/>
                    <a:pt x="1473" y="4572"/>
                  </a:cubicBezTo>
                  <a:cubicBezTo>
                    <a:pt x="1431" y="4531"/>
                    <a:pt x="1365" y="4252"/>
                    <a:pt x="1386" y="4123"/>
                  </a:cubicBezTo>
                  <a:cubicBezTo>
                    <a:pt x="1411" y="3994"/>
                    <a:pt x="1419" y="1215"/>
                    <a:pt x="1431" y="779"/>
                  </a:cubicBezTo>
                  <a:cubicBezTo>
                    <a:pt x="1440" y="346"/>
                    <a:pt x="1436" y="113"/>
                    <a:pt x="1398" y="47"/>
                  </a:cubicBezTo>
                  <a:cubicBezTo>
                    <a:pt x="1383" y="21"/>
                    <a:pt x="1344" y="1"/>
                    <a:pt x="13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1"/>
            <p:cNvSpPr/>
            <p:nvPr/>
          </p:nvSpPr>
          <p:spPr>
            <a:xfrm>
              <a:off x="6215150" y="2037875"/>
              <a:ext cx="85200" cy="138475"/>
            </a:xfrm>
            <a:custGeom>
              <a:rect b="b" l="l" r="r" t="t"/>
              <a:pathLst>
                <a:path extrusionOk="0" h="5539" w="3408">
                  <a:moveTo>
                    <a:pt x="1806" y="1"/>
                  </a:moveTo>
                  <a:cubicBezTo>
                    <a:pt x="1514" y="1"/>
                    <a:pt x="1244" y="326"/>
                    <a:pt x="1224" y="759"/>
                  </a:cubicBezTo>
                  <a:cubicBezTo>
                    <a:pt x="1203" y="1287"/>
                    <a:pt x="1157" y="2177"/>
                    <a:pt x="1157" y="2177"/>
                  </a:cubicBezTo>
                  <a:cubicBezTo>
                    <a:pt x="1157" y="2177"/>
                    <a:pt x="658" y="2019"/>
                    <a:pt x="579" y="1857"/>
                  </a:cubicBezTo>
                  <a:cubicBezTo>
                    <a:pt x="496" y="1699"/>
                    <a:pt x="496" y="1233"/>
                    <a:pt x="542" y="904"/>
                  </a:cubicBezTo>
                  <a:cubicBezTo>
                    <a:pt x="591" y="572"/>
                    <a:pt x="533" y="389"/>
                    <a:pt x="438" y="226"/>
                  </a:cubicBezTo>
                  <a:cubicBezTo>
                    <a:pt x="408" y="175"/>
                    <a:pt x="361" y="149"/>
                    <a:pt x="310" y="149"/>
                  </a:cubicBezTo>
                  <a:cubicBezTo>
                    <a:pt x="205" y="149"/>
                    <a:pt x="81" y="263"/>
                    <a:pt x="59" y="505"/>
                  </a:cubicBezTo>
                  <a:cubicBezTo>
                    <a:pt x="26" y="863"/>
                    <a:pt x="1" y="1819"/>
                    <a:pt x="47" y="1928"/>
                  </a:cubicBezTo>
                  <a:cubicBezTo>
                    <a:pt x="221" y="2344"/>
                    <a:pt x="616" y="2622"/>
                    <a:pt x="1066" y="2656"/>
                  </a:cubicBezTo>
                  <a:lnTo>
                    <a:pt x="1245" y="5538"/>
                  </a:lnTo>
                  <a:lnTo>
                    <a:pt x="1777" y="5530"/>
                  </a:lnTo>
                  <a:lnTo>
                    <a:pt x="1985" y="3542"/>
                  </a:lnTo>
                  <a:cubicBezTo>
                    <a:pt x="2027" y="3543"/>
                    <a:pt x="2068" y="3544"/>
                    <a:pt x="2109" y="3544"/>
                  </a:cubicBezTo>
                  <a:cubicBezTo>
                    <a:pt x="2274" y="3544"/>
                    <a:pt x="2438" y="3531"/>
                    <a:pt x="2601" y="3504"/>
                  </a:cubicBezTo>
                  <a:cubicBezTo>
                    <a:pt x="2842" y="3450"/>
                    <a:pt x="3245" y="3038"/>
                    <a:pt x="3270" y="2839"/>
                  </a:cubicBezTo>
                  <a:cubicBezTo>
                    <a:pt x="3291" y="2639"/>
                    <a:pt x="3408" y="1512"/>
                    <a:pt x="3408" y="1366"/>
                  </a:cubicBezTo>
                  <a:cubicBezTo>
                    <a:pt x="3408" y="1220"/>
                    <a:pt x="3237" y="1021"/>
                    <a:pt x="3133" y="1008"/>
                  </a:cubicBezTo>
                  <a:cubicBezTo>
                    <a:pt x="3130" y="1008"/>
                    <a:pt x="3126" y="1008"/>
                    <a:pt x="3123" y="1008"/>
                  </a:cubicBezTo>
                  <a:cubicBezTo>
                    <a:pt x="3020" y="1008"/>
                    <a:pt x="2887" y="1190"/>
                    <a:pt x="2854" y="1408"/>
                  </a:cubicBezTo>
                  <a:cubicBezTo>
                    <a:pt x="2821" y="1632"/>
                    <a:pt x="2796" y="2227"/>
                    <a:pt x="2738" y="2427"/>
                  </a:cubicBezTo>
                  <a:cubicBezTo>
                    <a:pt x="2691" y="2588"/>
                    <a:pt x="2441" y="2732"/>
                    <a:pt x="2287" y="2732"/>
                  </a:cubicBezTo>
                  <a:cubicBezTo>
                    <a:pt x="2250" y="2732"/>
                    <a:pt x="2219" y="2724"/>
                    <a:pt x="2197" y="2706"/>
                  </a:cubicBezTo>
                  <a:cubicBezTo>
                    <a:pt x="2197" y="2706"/>
                    <a:pt x="2322" y="1724"/>
                    <a:pt x="2393" y="1316"/>
                  </a:cubicBezTo>
                  <a:cubicBezTo>
                    <a:pt x="2463" y="904"/>
                    <a:pt x="2368" y="251"/>
                    <a:pt x="2010" y="56"/>
                  </a:cubicBezTo>
                  <a:cubicBezTo>
                    <a:pt x="1943" y="18"/>
                    <a:pt x="1874" y="1"/>
                    <a:pt x="18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1"/>
            <p:cNvSpPr/>
            <p:nvPr/>
          </p:nvSpPr>
          <p:spPr>
            <a:xfrm>
              <a:off x="6736050" y="2006175"/>
              <a:ext cx="52025" cy="158000"/>
            </a:xfrm>
            <a:custGeom>
              <a:rect b="b" l="l" r="r" t="t"/>
              <a:pathLst>
                <a:path extrusionOk="0" h="6320" w="2081">
                  <a:moveTo>
                    <a:pt x="1003" y="1"/>
                  </a:moveTo>
                  <a:cubicBezTo>
                    <a:pt x="866" y="1"/>
                    <a:pt x="741" y="1"/>
                    <a:pt x="741" y="375"/>
                  </a:cubicBezTo>
                  <a:cubicBezTo>
                    <a:pt x="741" y="750"/>
                    <a:pt x="800" y="3766"/>
                    <a:pt x="800" y="4048"/>
                  </a:cubicBezTo>
                  <a:cubicBezTo>
                    <a:pt x="800" y="4219"/>
                    <a:pt x="791" y="4389"/>
                    <a:pt x="771" y="4556"/>
                  </a:cubicBezTo>
                  <a:cubicBezTo>
                    <a:pt x="771" y="4556"/>
                    <a:pt x="740" y="4563"/>
                    <a:pt x="699" y="4563"/>
                  </a:cubicBezTo>
                  <a:cubicBezTo>
                    <a:pt x="610" y="4563"/>
                    <a:pt x="471" y="4530"/>
                    <a:pt x="471" y="4323"/>
                  </a:cubicBezTo>
                  <a:cubicBezTo>
                    <a:pt x="471" y="4019"/>
                    <a:pt x="479" y="2963"/>
                    <a:pt x="492" y="2809"/>
                  </a:cubicBezTo>
                  <a:cubicBezTo>
                    <a:pt x="500" y="2659"/>
                    <a:pt x="483" y="2243"/>
                    <a:pt x="454" y="2160"/>
                  </a:cubicBezTo>
                  <a:cubicBezTo>
                    <a:pt x="436" y="2110"/>
                    <a:pt x="296" y="2046"/>
                    <a:pt x="184" y="2046"/>
                  </a:cubicBezTo>
                  <a:cubicBezTo>
                    <a:pt x="120" y="2046"/>
                    <a:pt x="65" y="2067"/>
                    <a:pt x="47" y="2122"/>
                  </a:cubicBezTo>
                  <a:cubicBezTo>
                    <a:pt x="1" y="2272"/>
                    <a:pt x="9" y="3112"/>
                    <a:pt x="30" y="3499"/>
                  </a:cubicBezTo>
                  <a:cubicBezTo>
                    <a:pt x="47" y="3886"/>
                    <a:pt x="13" y="4652"/>
                    <a:pt x="113" y="4756"/>
                  </a:cubicBezTo>
                  <a:cubicBezTo>
                    <a:pt x="217" y="4864"/>
                    <a:pt x="829" y="5030"/>
                    <a:pt x="829" y="5030"/>
                  </a:cubicBezTo>
                  <a:lnTo>
                    <a:pt x="808" y="6320"/>
                  </a:lnTo>
                  <a:lnTo>
                    <a:pt x="808" y="6320"/>
                  </a:lnTo>
                  <a:lnTo>
                    <a:pt x="1203" y="6249"/>
                  </a:lnTo>
                  <a:lnTo>
                    <a:pt x="1224" y="4177"/>
                  </a:lnTo>
                  <a:cubicBezTo>
                    <a:pt x="1224" y="4177"/>
                    <a:pt x="1563" y="4223"/>
                    <a:pt x="1733" y="4223"/>
                  </a:cubicBezTo>
                  <a:cubicBezTo>
                    <a:pt x="1762" y="4223"/>
                    <a:pt x="1785" y="4222"/>
                    <a:pt x="1802" y="4219"/>
                  </a:cubicBezTo>
                  <a:cubicBezTo>
                    <a:pt x="1919" y="4198"/>
                    <a:pt x="2006" y="4107"/>
                    <a:pt x="2043" y="3761"/>
                  </a:cubicBezTo>
                  <a:cubicBezTo>
                    <a:pt x="2081" y="3420"/>
                    <a:pt x="2043" y="2472"/>
                    <a:pt x="2043" y="2301"/>
                  </a:cubicBezTo>
                  <a:cubicBezTo>
                    <a:pt x="2043" y="2131"/>
                    <a:pt x="1969" y="1969"/>
                    <a:pt x="1840" y="1939"/>
                  </a:cubicBezTo>
                  <a:cubicBezTo>
                    <a:pt x="1828" y="1936"/>
                    <a:pt x="1816" y="1935"/>
                    <a:pt x="1805" y="1935"/>
                  </a:cubicBezTo>
                  <a:cubicBezTo>
                    <a:pt x="1697" y="1935"/>
                    <a:pt x="1619" y="2072"/>
                    <a:pt x="1619" y="2264"/>
                  </a:cubicBezTo>
                  <a:cubicBezTo>
                    <a:pt x="1619" y="2476"/>
                    <a:pt x="1632" y="3399"/>
                    <a:pt x="1632" y="3541"/>
                  </a:cubicBezTo>
                  <a:cubicBezTo>
                    <a:pt x="1632" y="3668"/>
                    <a:pt x="1551" y="3813"/>
                    <a:pt x="1352" y="3813"/>
                  </a:cubicBezTo>
                  <a:cubicBezTo>
                    <a:pt x="1330" y="3813"/>
                    <a:pt x="1307" y="3811"/>
                    <a:pt x="1282" y="3807"/>
                  </a:cubicBezTo>
                  <a:cubicBezTo>
                    <a:pt x="1282" y="3807"/>
                    <a:pt x="1303" y="2301"/>
                    <a:pt x="1311" y="1856"/>
                  </a:cubicBezTo>
                  <a:cubicBezTo>
                    <a:pt x="1320" y="1411"/>
                    <a:pt x="1282" y="459"/>
                    <a:pt x="1290" y="313"/>
                  </a:cubicBezTo>
                  <a:cubicBezTo>
                    <a:pt x="1303" y="172"/>
                    <a:pt x="113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1"/>
            <p:cNvSpPr/>
            <p:nvPr/>
          </p:nvSpPr>
          <p:spPr>
            <a:xfrm>
              <a:off x="5744475" y="1989550"/>
              <a:ext cx="67725" cy="170675"/>
            </a:xfrm>
            <a:custGeom>
              <a:rect b="b" l="l" r="r" t="t"/>
              <a:pathLst>
                <a:path extrusionOk="0" h="6827" w="2709">
                  <a:moveTo>
                    <a:pt x="1303" y="0"/>
                  </a:moveTo>
                  <a:cubicBezTo>
                    <a:pt x="1128" y="0"/>
                    <a:pt x="966" y="0"/>
                    <a:pt x="966" y="408"/>
                  </a:cubicBezTo>
                  <a:cubicBezTo>
                    <a:pt x="966" y="812"/>
                    <a:pt x="1041" y="4069"/>
                    <a:pt x="1041" y="4376"/>
                  </a:cubicBezTo>
                  <a:cubicBezTo>
                    <a:pt x="1041" y="4559"/>
                    <a:pt x="1028" y="4743"/>
                    <a:pt x="1003" y="4921"/>
                  </a:cubicBezTo>
                  <a:cubicBezTo>
                    <a:pt x="1003" y="4921"/>
                    <a:pt x="962" y="4930"/>
                    <a:pt x="907" y="4930"/>
                  </a:cubicBezTo>
                  <a:cubicBezTo>
                    <a:pt x="793" y="4930"/>
                    <a:pt x="616" y="4894"/>
                    <a:pt x="616" y="4672"/>
                  </a:cubicBezTo>
                  <a:cubicBezTo>
                    <a:pt x="616" y="4343"/>
                    <a:pt x="629" y="3203"/>
                    <a:pt x="641" y="3037"/>
                  </a:cubicBezTo>
                  <a:cubicBezTo>
                    <a:pt x="650" y="2875"/>
                    <a:pt x="625" y="2421"/>
                    <a:pt x="587" y="2334"/>
                  </a:cubicBezTo>
                  <a:cubicBezTo>
                    <a:pt x="563" y="2281"/>
                    <a:pt x="381" y="2210"/>
                    <a:pt x="236" y="2210"/>
                  </a:cubicBezTo>
                  <a:cubicBezTo>
                    <a:pt x="155" y="2210"/>
                    <a:pt x="86" y="2233"/>
                    <a:pt x="63" y="2292"/>
                  </a:cubicBezTo>
                  <a:cubicBezTo>
                    <a:pt x="1" y="2459"/>
                    <a:pt x="17" y="3366"/>
                    <a:pt x="42" y="3782"/>
                  </a:cubicBezTo>
                  <a:cubicBezTo>
                    <a:pt x="67" y="4198"/>
                    <a:pt x="22" y="5025"/>
                    <a:pt x="155" y="5142"/>
                  </a:cubicBezTo>
                  <a:cubicBezTo>
                    <a:pt x="284" y="5254"/>
                    <a:pt x="1078" y="5437"/>
                    <a:pt x="1078" y="5437"/>
                  </a:cubicBezTo>
                  <a:lnTo>
                    <a:pt x="1053" y="6827"/>
                  </a:lnTo>
                  <a:lnTo>
                    <a:pt x="1569" y="6752"/>
                  </a:lnTo>
                  <a:lnTo>
                    <a:pt x="1594" y="4514"/>
                  </a:lnTo>
                  <a:cubicBezTo>
                    <a:pt x="1594" y="4514"/>
                    <a:pt x="2045" y="4564"/>
                    <a:pt x="2261" y="4564"/>
                  </a:cubicBezTo>
                  <a:cubicBezTo>
                    <a:pt x="2295" y="4564"/>
                    <a:pt x="2323" y="4562"/>
                    <a:pt x="2343" y="4559"/>
                  </a:cubicBezTo>
                  <a:cubicBezTo>
                    <a:pt x="2492" y="4539"/>
                    <a:pt x="2605" y="4439"/>
                    <a:pt x="2655" y="4064"/>
                  </a:cubicBezTo>
                  <a:cubicBezTo>
                    <a:pt x="2709" y="3694"/>
                    <a:pt x="2655" y="2675"/>
                    <a:pt x="2655" y="2488"/>
                  </a:cubicBezTo>
                  <a:cubicBezTo>
                    <a:pt x="2655" y="2301"/>
                    <a:pt x="2555" y="2126"/>
                    <a:pt x="2393" y="2093"/>
                  </a:cubicBezTo>
                  <a:cubicBezTo>
                    <a:pt x="2378" y="2090"/>
                    <a:pt x="2363" y="2088"/>
                    <a:pt x="2349" y="2088"/>
                  </a:cubicBezTo>
                  <a:cubicBezTo>
                    <a:pt x="2209" y="2088"/>
                    <a:pt x="2106" y="2234"/>
                    <a:pt x="2106" y="2442"/>
                  </a:cubicBezTo>
                  <a:cubicBezTo>
                    <a:pt x="2106" y="2675"/>
                    <a:pt x="2122" y="3669"/>
                    <a:pt x="2122" y="3823"/>
                  </a:cubicBezTo>
                  <a:cubicBezTo>
                    <a:pt x="2122" y="3961"/>
                    <a:pt x="2018" y="4116"/>
                    <a:pt x="1762" y="4116"/>
                  </a:cubicBezTo>
                  <a:cubicBezTo>
                    <a:pt x="1733" y="4116"/>
                    <a:pt x="1702" y="4114"/>
                    <a:pt x="1669" y="4110"/>
                  </a:cubicBezTo>
                  <a:cubicBezTo>
                    <a:pt x="1669" y="4110"/>
                    <a:pt x="1690" y="2484"/>
                    <a:pt x="1702" y="2005"/>
                  </a:cubicBezTo>
                  <a:cubicBezTo>
                    <a:pt x="1715" y="1523"/>
                    <a:pt x="1665" y="495"/>
                    <a:pt x="1681" y="342"/>
                  </a:cubicBezTo>
                  <a:cubicBezTo>
                    <a:pt x="1690" y="188"/>
                    <a:pt x="1477" y="0"/>
                    <a:pt x="13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1"/>
            <p:cNvSpPr/>
            <p:nvPr/>
          </p:nvSpPr>
          <p:spPr>
            <a:xfrm>
              <a:off x="6627275" y="2107050"/>
              <a:ext cx="107150" cy="67325"/>
            </a:xfrm>
            <a:custGeom>
              <a:rect b="b" l="l" r="r" t="t"/>
              <a:pathLst>
                <a:path extrusionOk="0" h="2693" w="4286">
                  <a:moveTo>
                    <a:pt x="1303" y="1"/>
                  </a:moveTo>
                  <a:cubicBezTo>
                    <a:pt x="1303" y="1"/>
                    <a:pt x="1619" y="1623"/>
                    <a:pt x="1652" y="2156"/>
                  </a:cubicBezTo>
                  <a:cubicBezTo>
                    <a:pt x="1361" y="1686"/>
                    <a:pt x="1008" y="1257"/>
                    <a:pt x="596" y="887"/>
                  </a:cubicBezTo>
                  <a:lnTo>
                    <a:pt x="596" y="887"/>
                  </a:lnTo>
                  <a:cubicBezTo>
                    <a:pt x="596" y="887"/>
                    <a:pt x="1191" y="1686"/>
                    <a:pt x="1399" y="2206"/>
                  </a:cubicBezTo>
                  <a:cubicBezTo>
                    <a:pt x="1091" y="1985"/>
                    <a:pt x="775" y="1785"/>
                    <a:pt x="446" y="1602"/>
                  </a:cubicBezTo>
                  <a:lnTo>
                    <a:pt x="446" y="1602"/>
                  </a:lnTo>
                  <a:cubicBezTo>
                    <a:pt x="446" y="1603"/>
                    <a:pt x="1053" y="2135"/>
                    <a:pt x="1174" y="2305"/>
                  </a:cubicBezTo>
                  <a:cubicBezTo>
                    <a:pt x="795" y="2172"/>
                    <a:pt x="400" y="2077"/>
                    <a:pt x="1" y="2023"/>
                  </a:cubicBezTo>
                  <a:lnTo>
                    <a:pt x="1" y="2023"/>
                  </a:lnTo>
                  <a:cubicBezTo>
                    <a:pt x="1" y="2023"/>
                    <a:pt x="804" y="2335"/>
                    <a:pt x="1099" y="2488"/>
                  </a:cubicBezTo>
                  <a:cubicBezTo>
                    <a:pt x="953" y="2470"/>
                    <a:pt x="806" y="2461"/>
                    <a:pt x="659" y="2461"/>
                  </a:cubicBezTo>
                  <a:cubicBezTo>
                    <a:pt x="539" y="2461"/>
                    <a:pt x="418" y="2467"/>
                    <a:pt x="296" y="2480"/>
                  </a:cubicBezTo>
                  <a:cubicBezTo>
                    <a:pt x="296" y="2480"/>
                    <a:pt x="737" y="2543"/>
                    <a:pt x="1378" y="2692"/>
                  </a:cubicBezTo>
                  <a:lnTo>
                    <a:pt x="2796" y="2630"/>
                  </a:lnTo>
                  <a:cubicBezTo>
                    <a:pt x="2796" y="2630"/>
                    <a:pt x="3661" y="2451"/>
                    <a:pt x="4140" y="2439"/>
                  </a:cubicBezTo>
                  <a:cubicBezTo>
                    <a:pt x="3893" y="2409"/>
                    <a:pt x="3645" y="2394"/>
                    <a:pt x="3396" y="2394"/>
                  </a:cubicBezTo>
                  <a:cubicBezTo>
                    <a:pt x="3197" y="2394"/>
                    <a:pt x="2996" y="2403"/>
                    <a:pt x="2796" y="2422"/>
                  </a:cubicBezTo>
                  <a:cubicBezTo>
                    <a:pt x="2796" y="2422"/>
                    <a:pt x="3699" y="1968"/>
                    <a:pt x="4285" y="1877"/>
                  </a:cubicBezTo>
                  <a:cubicBezTo>
                    <a:pt x="4285" y="1877"/>
                    <a:pt x="4265" y="1876"/>
                    <a:pt x="4227" y="1876"/>
                  </a:cubicBezTo>
                  <a:cubicBezTo>
                    <a:pt x="4034" y="1876"/>
                    <a:pt x="3376" y="1902"/>
                    <a:pt x="2576" y="2222"/>
                  </a:cubicBezTo>
                  <a:cubicBezTo>
                    <a:pt x="2576" y="2222"/>
                    <a:pt x="3154" y="1436"/>
                    <a:pt x="3532" y="1070"/>
                  </a:cubicBezTo>
                  <a:lnTo>
                    <a:pt x="3532" y="1070"/>
                  </a:lnTo>
                  <a:cubicBezTo>
                    <a:pt x="3532" y="1070"/>
                    <a:pt x="2725" y="1644"/>
                    <a:pt x="2426" y="2027"/>
                  </a:cubicBezTo>
                  <a:cubicBezTo>
                    <a:pt x="2426" y="2027"/>
                    <a:pt x="2642" y="1340"/>
                    <a:pt x="2742" y="1174"/>
                  </a:cubicBezTo>
                  <a:lnTo>
                    <a:pt x="2742" y="1174"/>
                  </a:lnTo>
                  <a:cubicBezTo>
                    <a:pt x="2742" y="1174"/>
                    <a:pt x="2314" y="1707"/>
                    <a:pt x="2160" y="2147"/>
                  </a:cubicBezTo>
                  <a:cubicBezTo>
                    <a:pt x="2160" y="2147"/>
                    <a:pt x="2218" y="629"/>
                    <a:pt x="2218" y="375"/>
                  </a:cubicBezTo>
                  <a:lnTo>
                    <a:pt x="2218" y="375"/>
                  </a:lnTo>
                  <a:cubicBezTo>
                    <a:pt x="2218" y="376"/>
                    <a:pt x="1956" y="1299"/>
                    <a:pt x="1914" y="1993"/>
                  </a:cubicBezTo>
                  <a:cubicBezTo>
                    <a:pt x="1914" y="1993"/>
                    <a:pt x="1594" y="604"/>
                    <a:pt x="13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1"/>
            <p:cNvSpPr/>
            <p:nvPr/>
          </p:nvSpPr>
          <p:spPr>
            <a:xfrm>
              <a:off x="6790450" y="2099675"/>
              <a:ext cx="72500" cy="58775"/>
            </a:xfrm>
            <a:custGeom>
              <a:rect b="b" l="l" r="r" t="t"/>
              <a:pathLst>
                <a:path extrusionOk="0" h="2351" w="2900">
                  <a:moveTo>
                    <a:pt x="778" y="1"/>
                  </a:moveTo>
                  <a:lnTo>
                    <a:pt x="778" y="1"/>
                  </a:lnTo>
                  <a:cubicBezTo>
                    <a:pt x="778" y="1"/>
                    <a:pt x="1078" y="1402"/>
                    <a:pt x="1128" y="1864"/>
                  </a:cubicBezTo>
                  <a:cubicBezTo>
                    <a:pt x="916" y="1477"/>
                    <a:pt x="649" y="1124"/>
                    <a:pt x="342" y="803"/>
                  </a:cubicBezTo>
                  <a:lnTo>
                    <a:pt x="342" y="803"/>
                  </a:lnTo>
                  <a:cubicBezTo>
                    <a:pt x="342" y="804"/>
                    <a:pt x="787" y="1477"/>
                    <a:pt x="957" y="1922"/>
                  </a:cubicBezTo>
                  <a:cubicBezTo>
                    <a:pt x="741" y="1743"/>
                    <a:pt x="516" y="1585"/>
                    <a:pt x="279" y="1436"/>
                  </a:cubicBezTo>
                  <a:lnTo>
                    <a:pt x="279" y="1436"/>
                  </a:lnTo>
                  <a:cubicBezTo>
                    <a:pt x="279" y="1436"/>
                    <a:pt x="720" y="1872"/>
                    <a:pt x="812" y="2018"/>
                  </a:cubicBezTo>
                  <a:cubicBezTo>
                    <a:pt x="550" y="1922"/>
                    <a:pt x="275" y="1856"/>
                    <a:pt x="1" y="1823"/>
                  </a:cubicBezTo>
                  <a:lnTo>
                    <a:pt x="1" y="1823"/>
                  </a:lnTo>
                  <a:cubicBezTo>
                    <a:pt x="1" y="1823"/>
                    <a:pt x="562" y="2060"/>
                    <a:pt x="770" y="2180"/>
                  </a:cubicBezTo>
                  <a:cubicBezTo>
                    <a:pt x="717" y="2175"/>
                    <a:pt x="663" y="2173"/>
                    <a:pt x="610" y="2173"/>
                  </a:cubicBezTo>
                  <a:cubicBezTo>
                    <a:pt x="481" y="2173"/>
                    <a:pt x="352" y="2187"/>
                    <a:pt x="225" y="2214"/>
                  </a:cubicBezTo>
                  <a:cubicBezTo>
                    <a:pt x="225" y="2214"/>
                    <a:pt x="525" y="2247"/>
                    <a:pt x="966" y="2351"/>
                  </a:cubicBezTo>
                  <a:lnTo>
                    <a:pt x="1931" y="2230"/>
                  </a:lnTo>
                  <a:cubicBezTo>
                    <a:pt x="1931" y="2230"/>
                    <a:pt x="2505" y="2035"/>
                    <a:pt x="2829" y="2001"/>
                  </a:cubicBezTo>
                  <a:cubicBezTo>
                    <a:pt x="2738" y="1994"/>
                    <a:pt x="2647" y="1990"/>
                    <a:pt x="2555" y="1990"/>
                  </a:cubicBezTo>
                  <a:cubicBezTo>
                    <a:pt x="2342" y="1990"/>
                    <a:pt x="2128" y="2011"/>
                    <a:pt x="1918" y="2051"/>
                  </a:cubicBezTo>
                  <a:cubicBezTo>
                    <a:pt x="1918" y="2051"/>
                    <a:pt x="2509" y="1615"/>
                    <a:pt x="2900" y="1506"/>
                  </a:cubicBezTo>
                  <a:lnTo>
                    <a:pt x="2900" y="1506"/>
                  </a:lnTo>
                  <a:cubicBezTo>
                    <a:pt x="2900" y="1506"/>
                    <a:pt x="2388" y="1511"/>
                    <a:pt x="1756" y="1889"/>
                  </a:cubicBezTo>
                  <a:cubicBezTo>
                    <a:pt x="1756" y="1889"/>
                    <a:pt x="2110" y="1174"/>
                    <a:pt x="2347" y="837"/>
                  </a:cubicBezTo>
                  <a:lnTo>
                    <a:pt x="2347" y="837"/>
                  </a:lnTo>
                  <a:cubicBezTo>
                    <a:pt x="2346" y="837"/>
                    <a:pt x="1827" y="1369"/>
                    <a:pt x="1648" y="1719"/>
                  </a:cubicBezTo>
                  <a:cubicBezTo>
                    <a:pt x="1648" y="1719"/>
                    <a:pt x="1756" y="1107"/>
                    <a:pt x="1818" y="961"/>
                  </a:cubicBezTo>
                  <a:lnTo>
                    <a:pt x="1818" y="961"/>
                  </a:lnTo>
                  <a:cubicBezTo>
                    <a:pt x="1818" y="962"/>
                    <a:pt x="1552" y="1444"/>
                    <a:pt x="1469" y="1835"/>
                  </a:cubicBezTo>
                  <a:cubicBezTo>
                    <a:pt x="1469" y="1835"/>
                    <a:pt x="1431" y="508"/>
                    <a:pt x="1419" y="288"/>
                  </a:cubicBezTo>
                  <a:cubicBezTo>
                    <a:pt x="1419" y="288"/>
                    <a:pt x="1290" y="1103"/>
                    <a:pt x="1298" y="1710"/>
                  </a:cubicBezTo>
                  <a:cubicBezTo>
                    <a:pt x="1298" y="1710"/>
                    <a:pt x="1007" y="512"/>
                    <a:pt x="778"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1"/>
            <p:cNvSpPr/>
            <p:nvPr/>
          </p:nvSpPr>
          <p:spPr>
            <a:xfrm>
              <a:off x="6830700" y="2103225"/>
              <a:ext cx="65850" cy="57825"/>
            </a:xfrm>
            <a:custGeom>
              <a:rect b="b" l="l" r="r" t="t"/>
              <a:pathLst>
                <a:path extrusionOk="0" h="2313" w="2634">
                  <a:moveTo>
                    <a:pt x="1273" y="0"/>
                  </a:moveTo>
                  <a:lnTo>
                    <a:pt x="1273" y="0"/>
                  </a:lnTo>
                  <a:cubicBezTo>
                    <a:pt x="1273" y="0"/>
                    <a:pt x="1074" y="1161"/>
                    <a:pt x="970" y="1522"/>
                  </a:cubicBezTo>
                  <a:cubicBezTo>
                    <a:pt x="903" y="1144"/>
                    <a:pt x="791" y="774"/>
                    <a:pt x="628" y="420"/>
                  </a:cubicBezTo>
                  <a:lnTo>
                    <a:pt x="628" y="420"/>
                  </a:lnTo>
                  <a:cubicBezTo>
                    <a:pt x="629" y="420"/>
                    <a:pt x="799" y="1098"/>
                    <a:pt x="799" y="1498"/>
                  </a:cubicBezTo>
                  <a:cubicBezTo>
                    <a:pt x="670" y="1277"/>
                    <a:pt x="524" y="1065"/>
                    <a:pt x="371" y="865"/>
                  </a:cubicBezTo>
                  <a:lnTo>
                    <a:pt x="371" y="865"/>
                  </a:lnTo>
                  <a:cubicBezTo>
                    <a:pt x="371" y="865"/>
                    <a:pt x="608" y="1364"/>
                    <a:pt x="641" y="1510"/>
                  </a:cubicBezTo>
                  <a:cubicBezTo>
                    <a:pt x="445" y="1331"/>
                    <a:pt x="229" y="1173"/>
                    <a:pt x="0" y="1040"/>
                  </a:cubicBezTo>
                  <a:lnTo>
                    <a:pt x="0" y="1040"/>
                  </a:lnTo>
                  <a:cubicBezTo>
                    <a:pt x="0" y="1040"/>
                    <a:pt x="412" y="1439"/>
                    <a:pt x="554" y="1614"/>
                  </a:cubicBezTo>
                  <a:cubicBezTo>
                    <a:pt x="400" y="1527"/>
                    <a:pt x="242" y="1460"/>
                    <a:pt x="71" y="1414"/>
                  </a:cubicBezTo>
                  <a:lnTo>
                    <a:pt x="71" y="1414"/>
                  </a:lnTo>
                  <a:cubicBezTo>
                    <a:pt x="71" y="1414"/>
                    <a:pt x="321" y="1564"/>
                    <a:pt x="674" y="1818"/>
                  </a:cubicBezTo>
                  <a:lnTo>
                    <a:pt x="1552" y="2117"/>
                  </a:lnTo>
                  <a:cubicBezTo>
                    <a:pt x="1552" y="2117"/>
                    <a:pt x="2118" y="2209"/>
                    <a:pt x="2409" y="2313"/>
                  </a:cubicBezTo>
                  <a:cubicBezTo>
                    <a:pt x="2155" y="2167"/>
                    <a:pt x="1881" y="2059"/>
                    <a:pt x="1602" y="1980"/>
                  </a:cubicBezTo>
                  <a:cubicBezTo>
                    <a:pt x="1602" y="1980"/>
                    <a:pt x="1911" y="1939"/>
                    <a:pt x="2228" y="1939"/>
                  </a:cubicBezTo>
                  <a:cubicBezTo>
                    <a:pt x="2371" y="1939"/>
                    <a:pt x="2516" y="1947"/>
                    <a:pt x="2633" y="1972"/>
                  </a:cubicBezTo>
                  <a:cubicBezTo>
                    <a:pt x="2633" y="1972"/>
                    <a:pt x="2235" y="1791"/>
                    <a:pt x="1628" y="1791"/>
                  </a:cubicBezTo>
                  <a:cubicBezTo>
                    <a:pt x="1591" y="1791"/>
                    <a:pt x="1553" y="1791"/>
                    <a:pt x="1514" y="1793"/>
                  </a:cubicBezTo>
                  <a:cubicBezTo>
                    <a:pt x="1514" y="1793"/>
                    <a:pt x="2051" y="1406"/>
                    <a:pt x="2371" y="1252"/>
                  </a:cubicBezTo>
                  <a:lnTo>
                    <a:pt x="2371" y="1252"/>
                  </a:lnTo>
                  <a:cubicBezTo>
                    <a:pt x="2371" y="1252"/>
                    <a:pt x="1743" y="1439"/>
                    <a:pt x="1469" y="1626"/>
                  </a:cubicBezTo>
                  <a:cubicBezTo>
                    <a:pt x="1469" y="1626"/>
                    <a:pt x="1764" y="1219"/>
                    <a:pt x="1868" y="1131"/>
                  </a:cubicBezTo>
                  <a:lnTo>
                    <a:pt x="1868" y="1131"/>
                  </a:lnTo>
                  <a:cubicBezTo>
                    <a:pt x="1868" y="1132"/>
                    <a:pt x="1477" y="1385"/>
                    <a:pt x="1277" y="1643"/>
                  </a:cubicBezTo>
                  <a:cubicBezTo>
                    <a:pt x="1277" y="1643"/>
                    <a:pt x="1677" y="641"/>
                    <a:pt x="1739" y="470"/>
                  </a:cubicBezTo>
                  <a:lnTo>
                    <a:pt x="1739" y="470"/>
                  </a:lnTo>
                  <a:cubicBezTo>
                    <a:pt x="1739" y="470"/>
                    <a:pt x="1356" y="1023"/>
                    <a:pt x="1169" y="1477"/>
                  </a:cubicBezTo>
                  <a:cubicBezTo>
                    <a:pt x="1169" y="1477"/>
                    <a:pt x="1302" y="470"/>
                    <a:pt x="1273"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1"/>
            <p:cNvSpPr/>
            <p:nvPr/>
          </p:nvSpPr>
          <p:spPr>
            <a:xfrm>
              <a:off x="6213700" y="2127125"/>
              <a:ext cx="78550" cy="49325"/>
            </a:xfrm>
            <a:custGeom>
              <a:rect b="b" l="l" r="r" t="t"/>
              <a:pathLst>
                <a:path extrusionOk="0" h="1973" w="3142">
                  <a:moveTo>
                    <a:pt x="770" y="1"/>
                  </a:moveTo>
                  <a:cubicBezTo>
                    <a:pt x="770" y="1"/>
                    <a:pt x="1153" y="1161"/>
                    <a:pt x="1228" y="1548"/>
                  </a:cubicBezTo>
                  <a:cubicBezTo>
                    <a:pt x="970" y="1232"/>
                    <a:pt x="670" y="953"/>
                    <a:pt x="333" y="725"/>
                  </a:cubicBezTo>
                  <a:lnTo>
                    <a:pt x="333" y="725"/>
                  </a:lnTo>
                  <a:cubicBezTo>
                    <a:pt x="333" y="725"/>
                    <a:pt x="845" y="1249"/>
                    <a:pt x="1045" y="1611"/>
                  </a:cubicBezTo>
                  <a:cubicBezTo>
                    <a:pt x="799" y="1482"/>
                    <a:pt x="550" y="1365"/>
                    <a:pt x="288" y="1265"/>
                  </a:cubicBezTo>
                  <a:lnTo>
                    <a:pt x="288" y="1265"/>
                  </a:lnTo>
                  <a:cubicBezTo>
                    <a:pt x="288" y="1265"/>
                    <a:pt x="787" y="1594"/>
                    <a:pt x="891" y="1706"/>
                  </a:cubicBezTo>
                  <a:cubicBezTo>
                    <a:pt x="600" y="1648"/>
                    <a:pt x="300" y="1619"/>
                    <a:pt x="1" y="1619"/>
                  </a:cubicBezTo>
                  <a:cubicBezTo>
                    <a:pt x="1" y="1619"/>
                    <a:pt x="620" y="1764"/>
                    <a:pt x="853" y="1848"/>
                  </a:cubicBezTo>
                  <a:cubicBezTo>
                    <a:pt x="654" y="1852"/>
                    <a:pt x="458" y="1877"/>
                    <a:pt x="263" y="1927"/>
                  </a:cubicBezTo>
                  <a:cubicBezTo>
                    <a:pt x="263" y="1927"/>
                    <a:pt x="591" y="1927"/>
                    <a:pt x="1078" y="1972"/>
                  </a:cubicBezTo>
                  <a:lnTo>
                    <a:pt x="2118" y="1777"/>
                  </a:lnTo>
                  <a:cubicBezTo>
                    <a:pt x="2118" y="1777"/>
                    <a:pt x="2733" y="1556"/>
                    <a:pt x="3087" y="1494"/>
                  </a:cubicBezTo>
                  <a:lnTo>
                    <a:pt x="3087" y="1494"/>
                  </a:lnTo>
                  <a:cubicBezTo>
                    <a:pt x="2754" y="1502"/>
                    <a:pt x="2421" y="1544"/>
                    <a:pt x="2097" y="1623"/>
                  </a:cubicBezTo>
                  <a:cubicBezTo>
                    <a:pt x="2097" y="1623"/>
                    <a:pt x="2721" y="1195"/>
                    <a:pt x="3141" y="1066"/>
                  </a:cubicBezTo>
                  <a:lnTo>
                    <a:pt x="3141" y="1066"/>
                  </a:lnTo>
                  <a:cubicBezTo>
                    <a:pt x="3141" y="1066"/>
                    <a:pt x="2584" y="1120"/>
                    <a:pt x="1914" y="1502"/>
                  </a:cubicBezTo>
                  <a:cubicBezTo>
                    <a:pt x="1914" y="1502"/>
                    <a:pt x="2268" y="862"/>
                    <a:pt x="2509" y="550"/>
                  </a:cubicBezTo>
                  <a:lnTo>
                    <a:pt x="2509" y="550"/>
                  </a:lnTo>
                  <a:cubicBezTo>
                    <a:pt x="2509" y="550"/>
                    <a:pt x="1968" y="1057"/>
                    <a:pt x="1789" y="1369"/>
                  </a:cubicBezTo>
                  <a:cubicBezTo>
                    <a:pt x="1789" y="1369"/>
                    <a:pt x="1881" y="841"/>
                    <a:pt x="1939" y="712"/>
                  </a:cubicBezTo>
                  <a:lnTo>
                    <a:pt x="1939" y="712"/>
                  </a:lnTo>
                  <a:cubicBezTo>
                    <a:pt x="1939" y="712"/>
                    <a:pt x="1673" y="1149"/>
                    <a:pt x="1602" y="1490"/>
                  </a:cubicBezTo>
                  <a:cubicBezTo>
                    <a:pt x="1602" y="1490"/>
                    <a:pt x="1502" y="367"/>
                    <a:pt x="1477" y="180"/>
                  </a:cubicBezTo>
                  <a:cubicBezTo>
                    <a:pt x="1477" y="180"/>
                    <a:pt x="1373" y="883"/>
                    <a:pt x="1407" y="1403"/>
                  </a:cubicBezTo>
                  <a:cubicBezTo>
                    <a:pt x="1407" y="1403"/>
                    <a:pt x="1040" y="413"/>
                    <a:pt x="7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1"/>
            <p:cNvSpPr/>
            <p:nvPr/>
          </p:nvSpPr>
          <p:spPr>
            <a:xfrm>
              <a:off x="5864175" y="2133575"/>
              <a:ext cx="79475" cy="51300"/>
            </a:xfrm>
            <a:custGeom>
              <a:rect b="b" l="l" r="r" t="t"/>
              <a:pathLst>
                <a:path extrusionOk="0" h="2052" w="3179">
                  <a:moveTo>
                    <a:pt x="1099" y="1"/>
                  </a:moveTo>
                  <a:lnTo>
                    <a:pt x="1099" y="1"/>
                  </a:lnTo>
                  <a:cubicBezTo>
                    <a:pt x="1099" y="1"/>
                    <a:pt x="1219" y="1224"/>
                    <a:pt x="1211" y="1619"/>
                  </a:cubicBezTo>
                  <a:cubicBezTo>
                    <a:pt x="1028" y="1249"/>
                    <a:pt x="791" y="907"/>
                    <a:pt x="512" y="604"/>
                  </a:cubicBezTo>
                  <a:lnTo>
                    <a:pt x="512" y="604"/>
                  </a:lnTo>
                  <a:cubicBezTo>
                    <a:pt x="512" y="604"/>
                    <a:pt x="899" y="1240"/>
                    <a:pt x="1016" y="1635"/>
                  </a:cubicBezTo>
                  <a:cubicBezTo>
                    <a:pt x="808" y="1452"/>
                    <a:pt x="587" y="1278"/>
                    <a:pt x="354" y="1120"/>
                  </a:cubicBezTo>
                  <a:lnTo>
                    <a:pt x="354" y="1120"/>
                  </a:lnTo>
                  <a:cubicBezTo>
                    <a:pt x="354" y="1120"/>
                    <a:pt x="766" y="1556"/>
                    <a:pt x="845" y="1694"/>
                  </a:cubicBezTo>
                  <a:cubicBezTo>
                    <a:pt x="575" y="1565"/>
                    <a:pt x="288" y="1465"/>
                    <a:pt x="1" y="1394"/>
                  </a:cubicBezTo>
                  <a:lnTo>
                    <a:pt x="1" y="1394"/>
                  </a:lnTo>
                  <a:cubicBezTo>
                    <a:pt x="1" y="1394"/>
                    <a:pt x="570" y="1685"/>
                    <a:pt x="778" y="1823"/>
                  </a:cubicBezTo>
                  <a:cubicBezTo>
                    <a:pt x="601" y="1780"/>
                    <a:pt x="416" y="1756"/>
                    <a:pt x="231" y="1756"/>
                  </a:cubicBezTo>
                  <a:cubicBezTo>
                    <a:pt x="217" y="1756"/>
                    <a:pt x="202" y="1756"/>
                    <a:pt x="188" y="1756"/>
                  </a:cubicBezTo>
                  <a:cubicBezTo>
                    <a:pt x="188" y="1756"/>
                    <a:pt x="508" y="1835"/>
                    <a:pt x="970" y="1993"/>
                  </a:cubicBezTo>
                  <a:lnTo>
                    <a:pt x="2026" y="2051"/>
                  </a:lnTo>
                  <a:cubicBezTo>
                    <a:pt x="2026" y="2051"/>
                    <a:pt x="2484" y="2004"/>
                    <a:pt x="2842" y="2004"/>
                  </a:cubicBezTo>
                  <a:cubicBezTo>
                    <a:pt x="2909" y="2004"/>
                    <a:pt x="2972" y="2006"/>
                    <a:pt x="3029" y="2010"/>
                  </a:cubicBezTo>
                  <a:cubicBezTo>
                    <a:pt x="2704" y="1939"/>
                    <a:pt x="2372" y="1902"/>
                    <a:pt x="2039" y="1902"/>
                  </a:cubicBezTo>
                  <a:cubicBezTo>
                    <a:pt x="2039" y="1902"/>
                    <a:pt x="2738" y="1631"/>
                    <a:pt x="3179" y="1610"/>
                  </a:cubicBezTo>
                  <a:cubicBezTo>
                    <a:pt x="3179" y="1610"/>
                    <a:pt x="3069" y="1594"/>
                    <a:pt x="2882" y="1594"/>
                  </a:cubicBezTo>
                  <a:cubicBezTo>
                    <a:pt x="2649" y="1594"/>
                    <a:pt x="2296" y="1620"/>
                    <a:pt x="1889" y="1735"/>
                  </a:cubicBezTo>
                  <a:cubicBezTo>
                    <a:pt x="1889" y="1735"/>
                    <a:pt x="2372" y="1199"/>
                    <a:pt x="2675" y="957"/>
                  </a:cubicBezTo>
                  <a:lnTo>
                    <a:pt x="2675" y="957"/>
                  </a:lnTo>
                  <a:cubicBezTo>
                    <a:pt x="2675" y="958"/>
                    <a:pt x="2035" y="1319"/>
                    <a:pt x="1789" y="1581"/>
                  </a:cubicBezTo>
                  <a:cubicBezTo>
                    <a:pt x="1789" y="1581"/>
                    <a:pt x="1997" y="1090"/>
                    <a:pt x="2080" y="974"/>
                  </a:cubicBezTo>
                  <a:lnTo>
                    <a:pt x="2080" y="974"/>
                  </a:lnTo>
                  <a:cubicBezTo>
                    <a:pt x="2080" y="974"/>
                    <a:pt x="1727" y="1340"/>
                    <a:pt x="1581" y="1652"/>
                  </a:cubicBezTo>
                  <a:cubicBezTo>
                    <a:pt x="1581" y="1652"/>
                    <a:pt x="1731" y="537"/>
                    <a:pt x="1748" y="346"/>
                  </a:cubicBezTo>
                  <a:lnTo>
                    <a:pt x="1748" y="346"/>
                  </a:lnTo>
                  <a:cubicBezTo>
                    <a:pt x="1748" y="346"/>
                    <a:pt x="1490" y="1007"/>
                    <a:pt x="1415" y="1519"/>
                  </a:cubicBezTo>
                  <a:cubicBezTo>
                    <a:pt x="1415" y="1519"/>
                    <a:pt x="1269" y="467"/>
                    <a:pt x="1099"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1"/>
            <p:cNvSpPr/>
            <p:nvPr/>
          </p:nvSpPr>
          <p:spPr>
            <a:xfrm>
              <a:off x="5764750" y="2101225"/>
              <a:ext cx="79375" cy="51825"/>
            </a:xfrm>
            <a:custGeom>
              <a:rect b="b" l="l" r="r" t="t"/>
              <a:pathLst>
                <a:path extrusionOk="0" h="2073" w="3175">
                  <a:moveTo>
                    <a:pt x="1120" y="1"/>
                  </a:moveTo>
                  <a:cubicBezTo>
                    <a:pt x="1120" y="1"/>
                    <a:pt x="1228" y="1228"/>
                    <a:pt x="1211" y="1623"/>
                  </a:cubicBezTo>
                  <a:cubicBezTo>
                    <a:pt x="1032" y="1249"/>
                    <a:pt x="804" y="904"/>
                    <a:pt x="529" y="596"/>
                  </a:cubicBezTo>
                  <a:lnTo>
                    <a:pt x="529" y="596"/>
                  </a:lnTo>
                  <a:cubicBezTo>
                    <a:pt x="529" y="596"/>
                    <a:pt x="904" y="1236"/>
                    <a:pt x="1016" y="1636"/>
                  </a:cubicBezTo>
                  <a:cubicBezTo>
                    <a:pt x="808" y="1449"/>
                    <a:pt x="592" y="1274"/>
                    <a:pt x="363" y="1112"/>
                  </a:cubicBezTo>
                  <a:lnTo>
                    <a:pt x="363" y="1112"/>
                  </a:lnTo>
                  <a:cubicBezTo>
                    <a:pt x="363" y="1112"/>
                    <a:pt x="770" y="1553"/>
                    <a:pt x="845" y="1690"/>
                  </a:cubicBezTo>
                  <a:cubicBezTo>
                    <a:pt x="575" y="1561"/>
                    <a:pt x="292" y="1457"/>
                    <a:pt x="1" y="1378"/>
                  </a:cubicBezTo>
                  <a:lnTo>
                    <a:pt x="1" y="1378"/>
                  </a:lnTo>
                  <a:cubicBezTo>
                    <a:pt x="1" y="1378"/>
                    <a:pt x="567" y="1677"/>
                    <a:pt x="775" y="1819"/>
                  </a:cubicBezTo>
                  <a:cubicBezTo>
                    <a:pt x="583" y="1769"/>
                    <a:pt x="384" y="1744"/>
                    <a:pt x="184" y="1744"/>
                  </a:cubicBezTo>
                  <a:cubicBezTo>
                    <a:pt x="184" y="1744"/>
                    <a:pt x="504" y="1827"/>
                    <a:pt x="966" y="1993"/>
                  </a:cubicBezTo>
                  <a:lnTo>
                    <a:pt x="2018" y="2073"/>
                  </a:lnTo>
                  <a:cubicBezTo>
                    <a:pt x="2018" y="2073"/>
                    <a:pt x="2434" y="2035"/>
                    <a:pt x="2781" y="2035"/>
                  </a:cubicBezTo>
                  <a:cubicBezTo>
                    <a:pt x="2868" y="2035"/>
                    <a:pt x="2950" y="2038"/>
                    <a:pt x="3021" y="2043"/>
                  </a:cubicBezTo>
                  <a:cubicBezTo>
                    <a:pt x="2701" y="1969"/>
                    <a:pt x="2368" y="1927"/>
                    <a:pt x="2035" y="1919"/>
                  </a:cubicBezTo>
                  <a:cubicBezTo>
                    <a:pt x="2035" y="1919"/>
                    <a:pt x="2734" y="1661"/>
                    <a:pt x="3175" y="1644"/>
                  </a:cubicBezTo>
                  <a:cubicBezTo>
                    <a:pt x="3175" y="1644"/>
                    <a:pt x="3048" y="1623"/>
                    <a:pt x="2836" y="1623"/>
                  </a:cubicBezTo>
                  <a:cubicBezTo>
                    <a:pt x="2604" y="1623"/>
                    <a:pt x="2269" y="1648"/>
                    <a:pt x="1885" y="1752"/>
                  </a:cubicBezTo>
                  <a:cubicBezTo>
                    <a:pt x="1885" y="1752"/>
                    <a:pt x="2376" y="1224"/>
                    <a:pt x="2680" y="983"/>
                  </a:cubicBezTo>
                  <a:lnTo>
                    <a:pt x="2680" y="983"/>
                  </a:lnTo>
                  <a:cubicBezTo>
                    <a:pt x="2679" y="983"/>
                    <a:pt x="2039" y="1336"/>
                    <a:pt x="1794" y="1594"/>
                  </a:cubicBezTo>
                  <a:cubicBezTo>
                    <a:pt x="1794" y="1594"/>
                    <a:pt x="2006" y="1107"/>
                    <a:pt x="2093" y="995"/>
                  </a:cubicBezTo>
                  <a:lnTo>
                    <a:pt x="2093" y="995"/>
                  </a:lnTo>
                  <a:cubicBezTo>
                    <a:pt x="2093" y="995"/>
                    <a:pt x="1731" y="1349"/>
                    <a:pt x="1586" y="1661"/>
                  </a:cubicBezTo>
                  <a:cubicBezTo>
                    <a:pt x="1586" y="1661"/>
                    <a:pt x="1744" y="546"/>
                    <a:pt x="1765" y="359"/>
                  </a:cubicBezTo>
                  <a:lnTo>
                    <a:pt x="1765" y="359"/>
                  </a:lnTo>
                  <a:cubicBezTo>
                    <a:pt x="1764" y="359"/>
                    <a:pt x="1498" y="1016"/>
                    <a:pt x="1415" y="1523"/>
                  </a:cubicBezTo>
                  <a:cubicBezTo>
                    <a:pt x="1415" y="1523"/>
                    <a:pt x="1286" y="471"/>
                    <a:pt x="1120"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1"/>
            <p:cNvSpPr/>
            <p:nvPr/>
          </p:nvSpPr>
          <p:spPr>
            <a:xfrm>
              <a:off x="5737525" y="2118800"/>
              <a:ext cx="54600" cy="34450"/>
            </a:xfrm>
            <a:custGeom>
              <a:rect b="b" l="l" r="r" t="t"/>
              <a:pathLst>
                <a:path extrusionOk="0" h="1378" w="2184">
                  <a:moveTo>
                    <a:pt x="603" y="1"/>
                  </a:moveTo>
                  <a:cubicBezTo>
                    <a:pt x="603" y="1"/>
                    <a:pt x="815" y="825"/>
                    <a:pt x="849" y="1095"/>
                  </a:cubicBezTo>
                  <a:cubicBezTo>
                    <a:pt x="686" y="862"/>
                    <a:pt x="491" y="658"/>
                    <a:pt x="270" y="483"/>
                  </a:cubicBezTo>
                  <a:lnTo>
                    <a:pt x="270" y="483"/>
                  </a:lnTo>
                  <a:cubicBezTo>
                    <a:pt x="271" y="484"/>
                    <a:pt x="595" y="870"/>
                    <a:pt x="720" y="1128"/>
                  </a:cubicBezTo>
                  <a:cubicBezTo>
                    <a:pt x="557" y="1028"/>
                    <a:pt x="387" y="933"/>
                    <a:pt x="216" y="854"/>
                  </a:cubicBezTo>
                  <a:lnTo>
                    <a:pt x="216" y="854"/>
                  </a:lnTo>
                  <a:cubicBezTo>
                    <a:pt x="216" y="854"/>
                    <a:pt x="541" y="1103"/>
                    <a:pt x="607" y="1186"/>
                  </a:cubicBezTo>
                  <a:cubicBezTo>
                    <a:pt x="408" y="1132"/>
                    <a:pt x="204" y="1099"/>
                    <a:pt x="0" y="1082"/>
                  </a:cubicBezTo>
                  <a:lnTo>
                    <a:pt x="0" y="1082"/>
                  </a:lnTo>
                  <a:cubicBezTo>
                    <a:pt x="0" y="1083"/>
                    <a:pt x="420" y="1216"/>
                    <a:pt x="574" y="1286"/>
                  </a:cubicBezTo>
                  <a:cubicBezTo>
                    <a:pt x="530" y="1282"/>
                    <a:pt x="486" y="1280"/>
                    <a:pt x="442" y="1280"/>
                  </a:cubicBezTo>
                  <a:cubicBezTo>
                    <a:pt x="349" y="1280"/>
                    <a:pt x="257" y="1289"/>
                    <a:pt x="166" y="1303"/>
                  </a:cubicBezTo>
                  <a:cubicBezTo>
                    <a:pt x="166" y="1303"/>
                    <a:pt x="391" y="1324"/>
                    <a:pt x="724" y="1378"/>
                  </a:cubicBezTo>
                  <a:lnTo>
                    <a:pt x="1448" y="1299"/>
                  </a:lnTo>
                  <a:cubicBezTo>
                    <a:pt x="1668" y="1236"/>
                    <a:pt x="1897" y="1186"/>
                    <a:pt x="2126" y="1153"/>
                  </a:cubicBezTo>
                  <a:cubicBezTo>
                    <a:pt x="2068" y="1150"/>
                    <a:pt x="2011" y="1149"/>
                    <a:pt x="1954" y="1149"/>
                  </a:cubicBezTo>
                  <a:cubicBezTo>
                    <a:pt x="1782" y="1149"/>
                    <a:pt x="1611" y="1163"/>
                    <a:pt x="1439" y="1191"/>
                  </a:cubicBezTo>
                  <a:cubicBezTo>
                    <a:pt x="1439" y="1191"/>
                    <a:pt x="1889" y="929"/>
                    <a:pt x="2184" y="862"/>
                  </a:cubicBezTo>
                  <a:lnTo>
                    <a:pt x="2184" y="862"/>
                  </a:lnTo>
                  <a:cubicBezTo>
                    <a:pt x="1884" y="883"/>
                    <a:pt x="1589" y="962"/>
                    <a:pt x="1319" y="1099"/>
                  </a:cubicBezTo>
                  <a:cubicBezTo>
                    <a:pt x="1460" y="883"/>
                    <a:pt x="1610" y="671"/>
                    <a:pt x="1772" y="475"/>
                  </a:cubicBezTo>
                  <a:lnTo>
                    <a:pt x="1772" y="475"/>
                  </a:lnTo>
                  <a:cubicBezTo>
                    <a:pt x="1772" y="475"/>
                    <a:pt x="1377" y="791"/>
                    <a:pt x="1240" y="999"/>
                  </a:cubicBezTo>
                  <a:cubicBezTo>
                    <a:pt x="1240" y="999"/>
                    <a:pt x="1327" y="642"/>
                    <a:pt x="1373" y="554"/>
                  </a:cubicBezTo>
                  <a:lnTo>
                    <a:pt x="1373" y="554"/>
                  </a:lnTo>
                  <a:cubicBezTo>
                    <a:pt x="1373" y="554"/>
                    <a:pt x="1169" y="841"/>
                    <a:pt x="1102" y="1070"/>
                  </a:cubicBezTo>
                  <a:cubicBezTo>
                    <a:pt x="1102" y="1070"/>
                    <a:pt x="1090" y="292"/>
                    <a:pt x="1082" y="163"/>
                  </a:cubicBezTo>
                  <a:cubicBezTo>
                    <a:pt x="1082" y="163"/>
                    <a:pt x="978" y="642"/>
                    <a:pt x="978" y="999"/>
                  </a:cubicBezTo>
                  <a:cubicBezTo>
                    <a:pt x="978" y="999"/>
                    <a:pt x="770" y="300"/>
                    <a:pt x="603"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1"/>
            <p:cNvSpPr/>
            <p:nvPr/>
          </p:nvSpPr>
          <p:spPr>
            <a:xfrm>
              <a:off x="6791700" y="1813475"/>
              <a:ext cx="97475" cy="350700"/>
            </a:xfrm>
            <a:custGeom>
              <a:rect b="b" l="l" r="r" t="t"/>
              <a:pathLst>
                <a:path extrusionOk="0" h="14028" w="3899">
                  <a:moveTo>
                    <a:pt x="2618" y="1"/>
                  </a:moveTo>
                  <a:cubicBezTo>
                    <a:pt x="2499" y="1"/>
                    <a:pt x="2371" y="94"/>
                    <a:pt x="2363" y="380"/>
                  </a:cubicBezTo>
                  <a:cubicBezTo>
                    <a:pt x="2351" y="862"/>
                    <a:pt x="2351" y="7850"/>
                    <a:pt x="2351" y="8079"/>
                  </a:cubicBezTo>
                  <a:cubicBezTo>
                    <a:pt x="2351" y="8308"/>
                    <a:pt x="2309" y="8699"/>
                    <a:pt x="2080" y="8724"/>
                  </a:cubicBezTo>
                  <a:cubicBezTo>
                    <a:pt x="2071" y="8725"/>
                    <a:pt x="2062" y="8725"/>
                    <a:pt x="2053" y="8725"/>
                  </a:cubicBezTo>
                  <a:cubicBezTo>
                    <a:pt x="1848" y="8725"/>
                    <a:pt x="1806" y="8490"/>
                    <a:pt x="1806" y="7896"/>
                  </a:cubicBezTo>
                  <a:cubicBezTo>
                    <a:pt x="1806" y="7276"/>
                    <a:pt x="1872" y="3046"/>
                    <a:pt x="1872" y="2771"/>
                  </a:cubicBezTo>
                  <a:cubicBezTo>
                    <a:pt x="1872" y="2497"/>
                    <a:pt x="1756" y="2301"/>
                    <a:pt x="1614" y="2268"/>
                  </a:cubicBezTo>
                  <a:cubicBezTo>
                    <a:pt x="1587" y="2261"/>
                    <a:pt x="1557" y="2255"/>
                    <a:pt x="1525" y="2255"/>
                  </a:cubicBezTo>
                  <a:cubicBezTo>
                    <a:pt x="1396" y="2255"/>
                    <a:pt x="1253" y="2356"/>
                    <a:pt x="1253" y="2875"/>
                  </a:cubicBezTo>
                  <a:cubicBezTo>
                    <a:pt x="1253" y="3516"/>
                    <a:pt x="1157" y="8241"/>
                    <a:pt x="1132" y="8732"/>
                  </a:cubicBezTo>
                  <a:cubicBezTo>
                    <a:pt x="1111" y="9227"/>
                    <a:pt x="970" y="9502"/>
                    <a:pt x="807" y="9502"/>
                  </a:cubicBezTo>
                  <a:cubicBezTo>
                    <a:pt x="641" y="9502"/>
                    <a:pt x="554" y="9273"/>
                    <a:pt x="579" y="8907"/>
                  </a:cubicBezTo>
                  <a:cubicBezTo>
                    <a:pt x="599" y="8537"/>
                    <a:pt x="574" y="6324"/>
                    <a:pt x="574" y="6003"/>
                  </a:cubicBezTo>
                  <a:cubicBezTo>
                    <a:pt x="574" y="5683"/>
                    <a:pt x="379" y="5567"/>
                    <a:pt x="283" y="5567"/>
                  </a:cubicBezTo>
                  <a:cubicBezTo>
                    <a:pt x="188" y="5567"/>
                    <a:pt x="25" y="5604"/>
                    <a:pt x="25" y="6095"/>
                  </a:cubicBezTo>
                  <a:cubicBezTo>
                    <a:pt x="25" y="6590"/>
                    <a:pt x="46" y="8986"/>
                    <a:pt x="25" y="9352"/>
                  </a:cubicBezTo>
                  <a:cubicBezTo>
                    <a:pt x="0" y="9718"/>
                    <a:pt x="242" y="10122"/>
                    <a:pt x="491" y="10122"/>
                  </a:cubicBezTo>
                  <a:cubicBezTo>
                    <a:pt x="595" y="10122"/>
                    <a:pt x="741" y="10113"/>
                    <a:pt x="885" y="10113"/>
                  </a:cubicBezTo>
                  <a:cubicBezTo>
                    <a:pt x="1088" y="10113"/>
                    <a:pt x="1284" y="10130"/>
                    <a:pt x="1340" y="10213"/>
                  </a:cubicBezTo>
                  <a:cubicBezTo>
                    <a:pt x="1440" y="10350"/>
                    <a:pt x="1340" y="13936"/>
                    <a:pt x="1340" y="13936"/>
                  </a:cubicBezTo>
                  <a:lnTo>
                    <a:pt x="2442" y="14028"/>
                  </a:lnTo>
                  <a:cubicBezTo>
                    <a:pt x="2442" y="13395"/>
                    <a:pt x="2467" y="11099"/>
                    <a:pt x="2667" y="10841"/>
                  </a:cubicBezTo>
                  <a:cubicBezTo>
                    <a:pt x="2866" y="10583"/>
                    <a:pt x="3291" y="10700"/>
                    <a:pt x="3490" y="10488"/>
                  </a:cubicBezTo>
                  <a:cubicBezTo>
                    <a:pt x="3694" y="10276"/>
                    <a:pt x="3827" y="10255"/>
                    <a:pt x="3827" y="9573"/>
                  </a:cubicBezTo>
                  <a:cubicBezTo>
                    <a:pt x="3827" y="8895"/>
                    <a:pt x="3898" y="5463"/>
                    <a:pt x="3898" y="4843"/>
                  </a:cubicBezTo>
                  <a:cubicBezTo>
                    <a:pt x="3898" y="4223"/>
                    <a:pt x="3865" y="4053"/>
                    <a:pt x="3790" y="3928"/>
                  </a:cubicBezTo>
                  <a:cubicBezTo>
                    <a:pt x="3756" y="3874"/>
                    <a:pt x="3655" y="3830"/>
                    <a:pt x="3551" y="3830"/>
                  </a:cubicBezTo>
                  <a:cubicBezTo>
                    <a:pt x="3414" y="3830"/>
                    <a:pt x="3271" y="3906"/>
                    <a:pt x="3266" y="4136"/>
                  </a:cubicBezTo>
                  <a:cubicBezTo>
                    <a:pt x="3258" y="4535"/>
                    <a:pt x="3212" y="8928"/>
                    <a:pt x="3212" y="9273"/>
                  </a:cubicBezTo>
                  <a:cubicBezTo>
                    <a:pt x="3212" y="9546"/>
                    <a:pt x="3105" y="9686"/>
                    <a:pt x="3020" y="9686"/>
                  </a:cubicBezTo>
                  <a:cubicBezTo>
                    <a:pt x="2999" y="9686"/>
                    <a:pt x="2979" y="9677"/>
                    <a:pt x="2962" y="9660"/>
                  </a:cubicBezTo>
                  <a:cubicBezTo>
                    <a:pt x="2879" y="9577"/>
                    <a:pt x="2746" y="8986"/>
                    <a:pt x="2787" y="8711"/>
                  </a:cubicBezTo>
                  <a:cubicBezTo>
                    <a:pt x="2833" y="8433"/>
                    <a:pt x="2854" y="2568"/>
                    <a:pt x="2875" y="1652"/>
                  </a:cubicBezTo>
                  <a:cubicBezTo>
                    <a:pt x="2896" y="733"/>
                    <a:pt x="2887" y="242"/>
                    <a:pt x="2808" y="101"/>
                  </a:cubicBezTo>
                  <a:cubicBezTo>
                    <a:pt x="2778" y="45"/>
                    <a:pt x="2700" y="1"/>
                    <a:pt x="26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1"/>
            <p:cNvSpPr/>
            <p:nvPr/>
          </p:nvSpPr>
          <p:spPr>
            <a:xfrm>
              <a:off x="5635600" y="1859200"/>
              <a:ext cx="97775" cy="261600"/>
            </a:xfrm>
            <a:custGeom>
              <a:rect b="b" l="l" r="r" t="t"/>
              <a:pathLst>
                <a:path extrusionOk="0" h="10464" w="3911">
                  <a:moveTo>
                    <a:pt x="1939" y="0"/>
                  </a:moveTo>
                  <a:cubicBezTo>
                    <a:pt x="1512" y="0"/>
                    <a:pt x="1255" y="461"/>
                    <a:pt x="1286" y="1105"/>
                  </a:cubicBezTo>
                  <a:cubicBezTo>
                    <a:pt x="1315" y="1787"/>
                    <a:pt x="1286" y="4819"/>
                    <a:pt x="1286" y="4819"/>
                  </a:cubicBezTo>
                  <a:cubicBezTo>
                    <a:pt x="1286" y="4819"/>
                    <a:pt x="857" y="4719"/>
                    <a:pt x="857" y="4366"/>
                  </a:cubicBezTo>
                  <a:cubicBezTo>
                    <a:pt x="857" y="4008"/>
                    <a:pt x="899" y="1674"/>
                    <a:pt x="878" y="1400"/>
                  </a:cubicBezTo>
                  <a:cubicBezTo>
                    <a:pt x="862" y="1130"/>
                    <a:pt x="678" y="880"/>
                    <a:pt x="446" y="880"/>
                  </a:cubicBezTo>
                  <a:cubicBezTo>
                    <a:pt x="208" y="880"/>
                    <a:pt x="0" y="1171"/>
                    <a:pt x="55" y="1858"/>
                  </a:cubicBezTo>
                  <a:cubicBezTo>
                    <a:pt x="113" y="2540"/>
                    <a:pt x="167" y="4116"/>
                    <a:pt x="225" y="4432"/>
                  </a:cubicBezTo>
                  <a:cubicBezTo>
                    <a:pt x="287" y="4744"/>
                    <a:pt x="562" y="5427"/>
                    <a:pt x="1327" y="5481"/>
                  </a:cubicBezTo>
                  <a:lnTo>
                    <a:pt x="1689" y="10464"/>
                  </a:lnTo>
                  <a:lnTo>
                    <a:pt x="2392" y="10464"/>
                  </a:lnTo>
                  <a:lnTo>
                    <a:pt x="2625" y="7253"/>
                  </a:lnTo>
                  <a:cubicBezTo>
                    <a:pt x="2625" y="7253"/>
                    <a:pt x="3495" y="7107"/>
                    <a:pt x="3682" y="6371"/>
                  </a:cubicBezTo>
                  <a:cubicBezTo>
                    <a:pt x="3869" y="5635"/>
                    <a:pt x="3911" y="3863"/>
                    <a:pt x="3902" y="3430"/>
                  </a:cubicBezTo>
                  <a:cubicBezTo>
                    <a:pt x="3898" y="3001"/>
                    <a:pt x="3740" y="2615"/>
                    <a:pt x="3424" y="2606"/>
                  </a:cubicBezTo>
                  <a:cubicBezTo>
                    <a:pt x="3421" y="2606"/>
                    <a:pt x="3418" y="2606"/>
                    <a:pt x="3414" y="2606"/>
                  </a:cubicBezTo>
                  <a:cubicBezTo>
                    <a:pt x="3111" y="2606"/>
                    <a:pt x="3054" y="3005"/>
                    <a:pt x="3083" y="3309"/>
                  </a:cubicBezTo>
                  <a:cubicBezTo>
                    <a:pt x="3112" y="3613"/>
                    <a:pt x="3133" y="5784"/>
                    <a:pt x="3133" y="6088"/>
                  </a:cubicBezTo>
                  <a:cubicBezTo>
                    <a:pt x="3133" y="6396"/>
                    <a:pt x="2954" y="6504"/>
                    <a:pt x="2679" y="6587"/>
                  </a:cubicBezTo>
                  <a:cubicBezTo>
                    <a:pt x="2679" y="6587"/>
                    <a:pt x="2771" y="1820"/>
                    <a:pt x="2771" y="1225"/>
                  </a:cubicBezTo>
                  <a:cubicBezTo>
                    <a:pt x="2771" y="630"/>
                    <a:pt x="2505" y="69"/>
                    <a:pt x="2026" y="6"/>
                  </a:cubicBezTo>
                  <a:cubicBezTo>
                    <a:pt x="1996" y="2"/>
                    <a:pt x="1967" y="0"/>
                    <a:pt x="19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1"/>
            <p:cNvSpPr/>
            <p:nvPr/>
          </p:nvSpPr>
          <p:spPr>
            <a:xfrm>
              <a:off x="5674800" y="2060875"/>
              <a:ext cx="10225" cy="36950"/>
            </a:xfrm>
            <a:custGeom>
              <a:rect b="b" l="l" r="r" t="t"/>
              <a:pathLst>
                <a:path extrusionOk="0" h="1478" w="409">
                  <a:moveTo>
                    <a:pt x="408" y="1"/>
                  </a:moveTo>
                  <a:cubicBezTo>
                    <a:pt x="408" y="1"/>
                    <a:pt x="30" y="717"/>
                    <a:pt x="1" y="1478"/>
                  </a:cubicBezTo>
                  <a:lnTo>
                    <a:pt x="196" y="1444"/>
                  </a:lnTo>
                  <a:cubicBezTo>
                    <a:pt x="196" y="1444"/>
                    <a:pt x="250" y="521"/>
                    <a:pt x="408"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1"/>
            <p:cNvSpPr/>
            <p:nvPr/>
          </p:nvSpPr>
          <p:spPr>
            <a:xfrm>
              <a:off x="5660450" y="2034675"/>
              <a:ext cx="16350" cy="64100"/>
            </a:xfrm>
            <a:custGeom>
              <a:rect b="b" l="l" r="r" t="t"/>
              <a:pathLst>
                <a:path extrusionOk="0" h="2564" w="654">
                  <a:moveTo>
                    <a:pt x="654" y="1"/>
                  </a:moveTo>
                  <a:cubicBezTo>
                    <a:pt x="500" y="662"/>
                    <a:pt x="408" y="1340"/>
                    <a:pt x="387" y="2018"/>
                  </a:cubicBezTo>
                  <a:cubicBezTo>
                    <a:pt x="308" y="1436"/>
                    <a:pt x="180" y="862"/>
                    <a:pt x="1" y="300"/>
                  </a:cubicBezTo>
                  <a:lnTo>
                    <a:pt x="1" y="300"/>
                  </a:lnTo>
                  <a:cubicBezTo>
                    <a:pt x="171" y="1082"/>
                    <a:pt x="304" y="2563"/>
                    <a:pt x="304" y="2563"/>
                  </a:cubicBezTo>
                  <a:lnTo>
                    <a:pt x="392" y="2551"/>
                  </a:lnTo>
                  <a:lnTo>
                    <a:pt x="446" y="2542"/>
                  </a:lnTo>
                  <a:lnTo>
                    <a:pt x="587" y="2522"/>
                  </a:lnTo>
                  <a:cubicBezTo>
                    <a:pt x="587" y="2522"/>
                    <a:pt x="546" y="895"/>
                    <a:pt x="654"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1"/>
            <p:cNvSpPr/>
            <p:nvPr/>
          </p:nvSpPr>
          <p:spPr>
            <a:xfrm>
              <a:off x="5630300" y="2072850"/>
              <a:ext cx="29025" cy="28100"/>
            </a:xfrm>
            <a:custGeom>
              <a:rect b="b" l="l" r="r" t="t"/>
              <a:pathLst>
                <a:path extrusionOk="0" h="1124" w="1161">
                  <a:moveTo>
                    <a:pt x="0" y="0"/>
                  </a:moveTo>
                  <a:lnTo>
                    <a:pt x="0" y="0"/>
                  </a:lnTo>
                  <a:cubicBezTo>
                    <a:pt x="425" y="379"/>
                    <a:pt x="945" y="1123"/>
                    <a:pt x="945" y="1123"/>
                  </a:cubicBezTo>
                  <a:lnTo>
                    <a:pt x="1161" y="1090"/>
                  </a:lnTo>
                  <a:cubicBezTo>
                    <a:pt x="753" y="479"/>
                    <a:pt x="1" y="1"/>
                    <a:pt x="0"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1"/>
            <p:cNvSpPr/>
            <p:nvPr/>
          </p:nvSpPr>
          <p:spPr>
            <a:xfrm>
              <a:off x="5625100" y="2022525"/>
              <a:ext cx="45575" cy="77800"/>
            </a:xfrm>
            <a:custGeom>
              <a:rect b="b" l="l" r="r" t="t"/>
              <a:pathLst>
                <a:path extrusionOk="0" h="3112" w="1823">
                  <a:moveTo>
                    <a:pt x="791" y="0"/>
                  </a:moveTo>
                  <a:lnTo>
                    <a:pt x="791" y="0"/>
                  </a:lnTo>
                  <a:cubicBezTo>
                    <a:pt x="978" y="516"/>
                    <a:pt x="1182" y="1260"/>
                    <a:pt x="1340" y="1884"/>
                  </a:cubicBezTo>
                  <a:cubicBezTo>
                    <a:pt x="1140" y="1344"/>
                    <a:pt x="903" y="820"/>
                    <a:pt x="624" y="312"/>
                  </a:cubicBezTo>
                  <a:lnTo>
                    <a:pt x="624" y="312"/>
                  </a:lnTo>
                  <a:cubicBezTo>
                    <a:pt x="828" y="803"/>
                    <a:pt x="1049" y="1518"/>
                    <a:pt x="1215" y="2097"/>
                  </a:cubicBezTo>
                  <a:cubicBezTo>
                    <a:pt x="1053" y="1768"/>
                    <a:pt x="870" y="1448"/>
                    <a:pt x="670" y="1140"/>
                  </a:cubicBezTo>
                  <a:lnTo>
                    <a:pt x="670" y="1140"/>
                  </a:lnTo>
                  <a:cubicBezTo>
                    <a:pt x="895" y="1585"/>
                    <a:pt x="1169" y="2288"/>
                    <a:pt x="1323" y="2721"/>
                  </a:cubicBezTo>
                  <a:cubicBezTo>
                    <a:pt x="940" y="2122"/>
                    <a:pt x="499" y="1564"/>
                    <a:pt x="0" y="1061"/>
                  </a:cubicBezTo>
                  <a:lnTo>
                    <a:pt x="0" y="1061"/>
                  </a:lnTo>
                  <a:cubicBezTo>
                    <a:pt x="558" y="1764"/>
                    <a:pt x="1319" y="3112"/>
                    <a:pt x="1319" y="3112"/>
                  </a:cubicBezTo>
                  <a:lnTo>
                    <a:pt x="1460" y="3091"/>
                  </a:lnTo>
                  <a:lnTo>
                    <a:pt x="1485" y="3087"/>
                  </a:lnTo>
                  <a:lnTo>
                    <a:pt x="1535" y="3078"/>
                  </a:lnTo>
                  <a:lnTo>
                    <a:pt x="1618" y="3066"/>
                  </a:lnTo>
                  <a:lnTo>
                    <a:pt x="1627" y="3066"/>
                  </a:lnTo>
                  <a:lnTo>
                    <a:pt x="1702" y="3053"/>
                  </a:lnTo>
                  <a:lnTo>
                    <a:pt x="1822" y="3037"/>
                  </a:lnTo>
                  <a:cubicBezTo>
                    <a:pt x="1585" y="1988"/>
                    <a:pt x="1240" y="973"/>
                    <a:pt x="791"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1"/>
            <p:cNvSpPr/>
            <p:nvPr/>
          </p:nvSpPr>
          <p:spPr>
            <a:xfrm>
              <a:off x="6326650" y="2144500"/>
              <a:ext cx="26225" cy="28725"/>
            </a:xfrm>
            <a:custGeom>
              <a:rect b="b" l="l" r="r" t="t"/>
              <a:pathLst>
                <a:path extrusionOk="0" h="1149" w="1049">
                  <a:moveTo>
                    <a:pt x="1048" y="0"/>
                  </a:moveTo>
                  <a:lnTo>
                    <a:pt x="1048" y="0"/>
                  </a:lnTo>
                  <a:cubicBezTo>
                    <a:pt x="1048" y="1"/>
                    <a:pt x="383" y="425"/>
                    <a:pt x="0" y="1069"/>
                  </a:cubicBezTo>
                  <a:lnTo>
                    <a:pt x="183" y="1148"/>
                  </a:lnTo>
                  <a:cubicBezTo>
                    <a:pt x="183" y="1148"/>
                    <a:pt x="666" y="371"/>
                    <a:pt x="1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1"/>
            <p:cNvSpPr/>
            <p:nvPr/>
          </p:nvSpPr>
          <p:spPr>
            <a:xfrm>
              <a:off x="6320400" y="2115600"/>
              <a:ext cx="37675" cy="55850"/>
            </a:xfrm>
            <a:custGeom>
              <a:rect b="b" l="l" r="r" t="t"/>
              <a:pathLst>
                <a:path extrusionOk="0" h="2234" w="1507">
                  <a:moveTo>
                    <a:pt x="799" y="0"/>
                  </a:moveTo>
                  <a:cubicBezTo>
                    <a:pt x="574" y="765"/>
                    <a:pt x="0" y="2126"/>
                    <a:pt x="0" y="2126"/>
                  </a:cubicBezTo>
                  <a:lnTo>
                    <a:pt x="84" y="2159"/>
                  </a:lnTo>
                  <a:lnTo>
                    <a:pt x="134" y="2180"/>
                  </a:lnTo>
                  <a:lnTo>
                    <a:pt x="262" y="2234"/>
                  </a:lnTo>
                  <a:cubicBezTo>
                    <a:pt x="262" y="2234"/>
                    <a:pt x="990" y="799"/>
                    <a:pt x="1506" y="79"/>
                  </a:cubicBezTo>
                  <a:lnTo>
                    <a:pt x="1506" y="79"/>
                  </a:lnTo>
                  <a:cubicBezTo>
                    <a:pt x="1057" y="574"/>
                    <a:pt x="666" y="1115"/>
                    <a:pt x="329" y="1693"/>
                  </a:cubicBezTo>
                  <a:cubicBezTo>
                    <a:pt x="533" y="1140"/>
                    <a:pt x="691" y="574"/>
                    <a:pt x="799"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1"/>
            <p:cNvSpPr/>
            <p:nvPr/>
          </p:nvSpPr>
          <p:spPr>
            <a:xfrm>
              <a:off x="6299600" y="2126500"/>
              <a:ext cx="12400" cy="38825"/>
            </a:xfrm>
            <a:custGeom>
              <a:rect b="b" l="l" r="r" t="t"/>
              <a:pathLst>
                <a:path extrusionOk="0" h="1553" w="496">
                  <a:moveTo>
                    <a:pt x="0" y="1"/>
                  </a:moveTo>
                  <a:cubicBezTo>
                    <a:pt x="192" y="550"/>
                    <a:pt x="292" y="1469"/>
                    <a:pt x="292" y="1469"/>
                  </a:cubicBezTo>
                  <a:lnTo>
                    <a:pt x="495" y="1552"/>
                  </a:lnTo>
                  <a:cubicBezTo>
                    <a:pt x="433" y="808"/>
                    <a:pt x="1" y="1"/>
                    <a:pt x="0"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1"/>
            <p:cNvSpPr/>
            <p:nvPr/>
          </p:nvSpPr>
          <p:spPr>
            <a:xfrm>
              <a:off x="6306250" y="2090225"/>
              <a:ext cx="29775" cy="79350"/>
            </a:xfrm>
            <a:custGeom>
              <a:rect b="b" l="l" r="r" t="t"/>
              <a:pathLst>
                <a:path extrusionOk="0" h="3174" w="1191">
                  <a:moveTo>
                    <a:pt x="1190" y="0"/>
                  </a:moveTo>
                  <a:cubicBezTo>
                    <a:pt x="1107" y="549"/>
                    <a:pt x="937" y="1302"/>
                    <a:pt x="783" y="1926"/>
                  </a:cubicBezTo>
                  <a:cubicBezTo>
                    <a:pt x="862" y="1348"/>
                    <a:pt x="899" y="770"/>
                    <a:pt x="899" y="187"/>
                  </a:cubicBezTo>
                  <a:lnTo>
                    <a:pt x="899" y="187"/>
                  </a:lnTo>
                  <a:cubicBezTo>
                    <a:pt x="845" y="716"/>
                    <a:pt x="700" y="1452"/>
                    <a:pt x="571" y="2047"/>
                  </a:cubicBezTo>
                  <a:cubicBezTo>
                    <a:pt x="587" y="1672"/>
                    <a:pt x="579" y="1302"/>
                    <a:pt x="546" y="928"/>
                  </a:cubicBezTo>
                  <a:cubicBezTo>
                    <a:pt x="537" y="1435"/>
                    <a:pt x="442" y="2188"/>
                    <a:pt x="375" y="2646"/>
                  </a:cubicBezTo>
                  <a:cubicBezTo>
                    <a:pt x="321" y="1926"/>
                    <a:pt x="196" y="1211"/>
                    <a:pt x="1" y="516"/>
                  </a:cubicBezTo>
                  <a:lnTo>
                    <a:pt x="1" y="516"/>
                  </a:lnTo>
                  <a:cubicBezTo>
                    <a:pt x="155" y="1414"/>
                    <a:pt x="184" y="2983"/>
                    <a:pt x="184" y="2983"/>
                  </a:cubicBezTo>
                  <a:lnTo>
                    <a:pt x="317" y="3032"/>
                  </a:lnTo>
                  <a:lnTo>
                    <a:pt x="342" y="3045"/>
                  </a:lnTo>
                  <a:lnTo>
                    <a:pt x="392" y="3066"/>
                  </a:lnTo>
                  <a:lnTo>
                    <a:pt x="467" y="3095"/>
                  </a:lnTo>
                  <a:lnTo>
                    <a:pt x="479" y="3099"/>
                  </a:lnTo>
                  <a:lnTo>
                    <a:pt x="546" y="3128"/>
                  </a:lnTo>
                  <a:lnTo>
                    <a:pt x="658" y="3174"/>
                  </a:lnTo>
                  <a:cubicBezTo>
                    <a:pt x="945" y="2138"/>
                    <a:pt x="1124" y="1073"/>
                    <a:pt x="11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1"/>
            <p:cNvSpPr/>
            <p:nvPr/>
          </p:nvSpPr>
          <p:spPr>
            <a:xfrm>
              <a:off x="5702575" y="2108400"/>
              <a:ext cx="29875" cy="24900"/>
            </a:xfrm>
            <a:custGeom>
              <a:rect b="b" l="l" r="r" t="t"/>
              <a:pathLst>
                <a:path extrusionOk="0" h="996" w="1195">
                  <a:moveTo>
                    <a:pt x="1194" y="1"/>
                  </a:moveTo>
                  <a:cubicBezTo>
                    <a:pt x="1194" y="1"/>
                    <a:pt x="470" y="317"/>
                    <a:pt x="0" y="891"/>
                  </a:cubicBezTo>
                  <a:lnTo>
                    <a:pt x="171" y="995"/>
                  </a:lnTo>
                  <a:cubicBezTo>
                    <a:pt x="171" y="995"/>
                    <a:pt x="762" y="305"/>
                    <a:pt x="1194"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1"/>
            <p:cNvSpPr/>
            <p:nvPr/>
          </p:nvSpPr>
          <p:spPr>
            <a:xfrm>
              <a:off x="5696650" y="2077850"/>
              <a:ext cx="44725" cy="53050"/>
            </a:xfrm>
            <a:custGeom>
              <a:rect b="b" l="l" r="r" t="t"/>
              <a:pathLst>
                <a:path extrusionOk="0" h="2122" w="1789">
                  <a:moveTo>
                    <a:pt x="1103" y="0"/>
                  </a:moveTo>
                  <a:cubicBezTo>
                    <a:pt x="774" y="724"/>
                    <a:pt x="0" y="1972"/>
                    <a:pt x="0" y="1972"/>
                  </a:cubicBezTo>
                  <a:lnTo>
                    <a:pt x="75" y="2017"/>
                  </a:lnTo>
                  <a:lnTo>
                    <a:pt x="129" y="2051"/>
                  </a:lnTo>
                  <a:lnTo>
                    <a:pt x="246" y="2121"/>
                  </a:lnTo>
                  <a:cubicBezTo>
                    <a:pt x="246" y="2121"/>
                    <a:pt x="1173" y="824"/>
                    <a:pt x="1789" y="191"/>
                  </a:cubicBezTo>
                  <a:lnTo>
                    <a:pt x="1789" y="191"/>
                  </a:lnTo>
                  <a:cubicBezTo>
                    <a:pt x="1273" y="612"/>
                    <a:pt x="807" y="1082"/>
                    <a:pt x="391" y="1597"/>
                  </a:cubicBezTo>
                  <a:cubicBezTo>
                    <a:pt x="674" y="1086"/>
                    <a:pt x="911" y="549"/>
                    <a:pt x="1103"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1"/>
            <p:cNvSpPr/>
            <p:nvPr/>
          </p:nvSpPr>
          <p:spPr>
            <a:xfrm>
              <a:off x="5682400" y="2082000"/>
              <a:ext cx="7825" cy="40375"/>
            </a:xfrm>
            <a:custGeom>
              <a:rect b="b" l="l" r="r" t="t"/>
              <a:pathLst>
                <a:path extrusionOk="0" h="1615" w="313">
                  <a:moveTo>
                    <a:pt x="0" y="0"/>
                  </a:moveTo>
                  <a:cubicBezTo>
                    <a:pt x="113" y="579"/>
                    <a:pt x="75" y="1498"/>
                    <a:pt x="75" y="1498"/>
                  </a:cubicBezTo>
                  <a:lnTo>
                    <a:pt x="267" y="1614"/>
                  </a:lnTo>
                  <a:cubicBezTo>
                    <a:pt x="312" y="870"/>
                    <a:pt x="0" y="1"/>
                    <a:pt x="0"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1"/>
            <p:cNvSpPr/>
            <p:nvPr/>
          </p:nvSpPr>
          <p:spPr>
            <a:xfrm>
              <a:off x="5687900" y="2052150"/>
              <a:ext cx="35700" cy="76350"/>
            </a:xfrm>
            <a:custGeom>
              <a:rect b="b" l="l" r="r" t="t"/>
              <a:pathLst>
                <a:path extrusionOk="0" h="3054" w="1428">
                  <a:moveTo>
                    <a:pt x="1428" y="1"/>
                  </a:moveTo>
                  <a:cubicBezTo>
                    <a:pt x="1270" y="525"/>
                    <a:pt x="987" y="1240"/>
                    <a:pt x="745" y="1835"/>
                  </a:cubicBezTo>
                  <a:cubicBezTo>
                    <a:pt x="908" y="1278"/>
                    <a:pt x="1032" y="712"/>
                    <a:pt x="1111" y="134"/>
                  </a:cubicBezTo>
                  <a:lnTo>
                    <a:pt x="1111" y="134"/>
                  </a:lnTo>
                  <a:cubicBezTo>
                    <a:pt x="983" y="654"/>
                    <a:pt x="733" y="1357"/>
                    <a:pt x="517" y="1918"/>
                  </a:cubicBezTo>
                  <a:cubicBezTo>
                    <a:pt x="587" y="1552"/>
                    <a:pt x="633" y="1186"/>
                    <a:pt x="658" y="812"/>
                  </a:cubicBezTo>
                  <a:lnTo>
                    <a:pt x="658" y="812"/>
                  </a:lnTo>
                  <a:cubicBezTo>
                    <a:pt x="575" y="1311"/>
                    <a:pt x="371" y="2039"/>
                    <a:pt x="238" y="2480"/>
                  </a:cubicBezTo>
                  <a:cubicBezTo>
                    <a:pt x="292" y="1756"/>
                    <a:pt x="271" y="1032"/>
                    <a:pt x="180" y="313"/>
                  </a:cubicBezTo>
                  <a:lnTo>
                    <a:pt x="180" y="313"/>
                  </a:lnTo>
                  <a:cubicBezTo>
                    <a:pt x="200" y="1228"/>
                    <a:pt x="1" y="2783"/>
                    <a:pt x="1" y="2783"/>
                  </a:cubicBezTo>
                  <a:lnTo>
                    <a:pt x="126" y="2858"/>
                  </a:lnTo>
                  <a:lnTo>
                    <a:pt x="146" y="2871"/>
                  </a:lnTo>
                  <a:lnTo>
                    <a:pt x="192" y="2900"/>
                  </a:lnTo>
                  <a:lnTo>
                    <a:pt x="263" y="2942"/>
                  </a:lnTo>
                  <a:lnTo>
                    <a:pt x="271" y="2950"/>
                  </a:lnTo>
                  <a:lnTo>
                    <a:pt x="338" y="2987"/>
                  </a:lnTo>
                  <a:lnTo>
                    <a:pt x="442" y="3054"/>
                  </a:lnTo>
                  <a:cubicBezTo>
                    <a:pt x="874" y="2072"/>
                    <a:pt x="1207" y="1049"/>
                    <a:pt x="1428"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 name="Google Shape;377;p11"/>
          <p:cNvSpPr txBox="1"/>
          <p:nvPr>
            <p:ph hasCustomPrompt="1" type="title"/>
          </p:nvPr>
        </p:nvSpPr>
        <p:spPr>
          <a:xfrm>
            <a:off x="1207800" y="701500"/>
            <a:ext cx="6576000" cy="2100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9600"/>
              <a:buNone/>
              <a:defRPr sz="12000">
                <a:solidFill>
                  <a:srgbClr val="101122"/>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378" name="Google Shape;378;p11"/>
          <p:cNvSpPr txBox="1"/>
          <p:nvPr>
            <p:ph idx="1" type="subTitle"/>
          </p:nvPr>
        </p:nvSpPr>
        <p:spPr>
          <a:xfrm>
            <a:off x="4038600" y="2649475"/>
            <a:ext cx="3745200" cy="753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pic>
        <p:nvPicPr>
          <p:cNvPr id="379" name="Google Shape;379;p11"/>
          <p:cNvPicPr preferRelativeResize="0"/>
          <p:nvPr/>
        </p:nvPicPr>
        <p:blipFill>
          <a:blip r:embed="rId5">
            <a:alphaModFix/>
          </a:blip>
          <a:stretch>
            <a:fillRect/>
          </a:stretch>
        </p:blipFill>
        <p:spPr>
          <a:xfrm>
            <a:off x="3540725" y="3550900"/>
            <a:ext cx="2502726" cy="5727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80" name="Shape 38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2">
    <p:bg>
      <p:bgPr>
        <a:gradFill>
          <a:gsLst>
            <a:gs pos="0">
              <a:srgbClr val="FFF8C6">
                <a:alpha val="0"/>
              </a:srgbClr>
            </a:gs>
            <a:gs pos="0">
              <a:srgbClr val="CDD1C4"/>
            </a:gs>
            <a:gs pos="0">
              <a:srgbClr val="B4BDC3"/>
            </a:gs>
            <a:gs pos="0">
              <a:srgbClr val="A8B3C2"/>
            </a:gs>
            <a:gs pos="0">
              <a:srgbClr val="A2AEC2"/>
            </a:gs>
            <a:gs pos="0">
              <a:schemeClr val="lt1"/>
            </a:gs>
            <a:gs pos="41000">
              <a:schemeClr val="lt1"/>
            </a:gs>
            <a:gs pos="70000">
              <a:schemeClr val="accent5"/>
            </a:gs>
            <a:gs pos="93000">
              <a:srgbClr val="D0D4D9"/>
            </a:gs>
            <a:gs pos="100000">
              <a:srgbClr val="E2E8F1"/>
            </a:gs>
          </a:gsLst>
          <a:lin ang="5400700" scaled="0"/>
        </a:gradFill>
      </p:bgPr>
    </p:bg>
    <p:spTree>
      <p:nvGrpSpPr>
        <p:cNvPr id="381" name="Shape 381"/>
        <p:cNvGrpSpPr/>
        <p:nvPr/>
      </p:nvGrpSpPr>
      <p:grpSpPr>
        <a:xfrm>
          <a:off x="0" y="0"/>
          <a:ext cx="0" cy="0"/>
          <a:chOff x="0" y="0"/>
          <a:chExt cx="0" cy="0"/>
        </a:xfrm>
      </p:grpSpPr>
      <p:pic>
        <p:nvPicPr>
          <p:cNvPr id="382" name="Google Shape;382;p13"/>
          <p:cNvPicPr preferRelativeResize="0"/>
          <p:nvPr/>
        </p:nvPicPr>
        <p:blipFill>
          <a:blip r:embed="rId2">
            <a:alphaModFix amt="75000"/>
          </a:blip>
          <a:stretch>
            <a:fillRect/>
          </a:stretch>
        </p:blipFill>
        <p:spPr>
          <a:xfrm flipH="1">
            <a:off x="0" y="19050"/>
            <a:ext cx="9144003" cy="5143501"/>
          </a:xfrm>
          <a:prstGeom prst="rect">
            <a:avLst/>
          </a:prstGeom>
          <a:noFill/>
          <a:ln>
            <a:noFill/>
          </a:ln>
        </p:spPr>
      </p:pic>
      <p:pic>
        <p:nvPicPr>
          <p:cNvPr id="383" name="Google Shape;383;p13"/>
          <p:cNvPicPr preferRelativeResize="0"/>
          <p:nvPr/>
        </p:nvPicPr>
        <p:blipFill>
          <a:blip r:embed="rId3">
            <a:alphaModFix/>
          </a:blip>
          <a:stretch>
            <a:fillRect/>
          </a:stretch>
        </p:blipFill>
        <p:spPr>
          <a:xfrm>
            <a:off x="-266700" y="-742950"/>
            <a:ext cx="10467973" cy="5888226"/>
          </a:xfrm>
          <a:prstGeom prst="rect">
            <a:avLst/>
          </a:prstGeom>
          <a:noFill/>
          <a:ln>
            <a:noFill/>
          </a:ln>
        </p:spPr>
      </p:pic>
      <p:grpSp>
        <p:nvGrpSpPr>
          <p:cNvPr id="384" name="Google Shape;384;p13"/>
          <p:cNvGrpSpPr/>
          <p:nvPr/>
        </p:nvGrpSpPr>
        <p:grpSpPr>
          <a:xfrm>
            <a:off x="1846182" y="3942840"/>
            <a:ext cx="368655" cy="644762"/>
            <a:chOff x="1841243" y="6733560"/>
            <a:chExt cx="277852" cy="644762"/>
          </a:xfrm>
        </p:grpSpPr>
        <p:sp>
          <p:nvSpPr>
            <p:cNvPr id="385" name="Google Shape;385;p13"/>
            <p:cNvSpPr/>
            <p:nvPr/>
          </p:nvSpPr>
          <p:spPr>
            <a:xfrm flipH="1">
              <a:off x="1841243" y="6733560"/>
              <a:ext cx="277852" cy="642720"/>
            </a:xfrm>
            <a:custGeom>
              <a:rect b="b" l="l" r="r" t="t"/>
              <a:pathLst>
                <a:path extrusionOk="0" h="4092" w="1769">
                  <a:moveTo>
                    <a:pt x="877" y="0"/>
                  </a:moveTo>
                  <a:cubicBezTo>
                    <a:pt x="683" y="0"/>
                    <a:pt x="563" y="177"/>
                    <a:pt x="579" y="431"/>
                  </a:cubicBezTo>
                  <a:cubicBezTo>
                    <a:pt x="591" y="697"/>
                    <a:pt x="579" y="1883"/>
                    <a:pt x="579" y="1883"/>
                  </a:cubicBezTo>
                  <a:cubicBezTo>
                    <a:pt x="579" y="1883"/>
                    <a:pt x="388" y="1845"/>
                    <a:pt x="388" y="1708"/>
                  </a:cubicBezTo>
                  <a:cubicBezTo>
                    <a:pt x="388" y="1567"/>
                    <a:pt x="404" y="651"/>
                    <a:pt x="396" y="547"/>
                  </a:cubicBezTo>
                  <a:cubicBezTo>
                    <a:pt x="392" y="439"/>
                    <a:pt x="309" y="352"/>
                    <a:pt x="200" y="344"/>
                  </a:cubicBezTo>
                  <a:cubicBezTo>
                    <a:pt x="92" y="344"/>
                    <a:pt x="1" y="460"/>
                    <a:pt x="26" y="726"/>
                  </a:cubicBezTo>
                  <a:cubicBezTo>
                    <a:pt x="51" y="993"/>
                    <a:pt x="76" y="1612"/>
                    <a:pt x="101" y="1733"/>
                  </a:cubicBezTo>
                  <a:cubicBezTo>
                    <a:pt x="155" y="1966"/>
                    <a:pt x="359" y="2137"/>
                    <a:pt x="600" y="2145"/>
                  </a:cubicBezTo>
                  <a:lnTo>
                    <a:pt x="766" y="4092"/>
                  </a:lnTo>
                  <a:lnTo>
                    <a:pt x="1086" y="4092"/>
                  </a:lnTo>
                  <a:lnTo>
                    <a:pt x="1190" y="2835"/>
                  </a:lnTo>
                  <a:cubicBezTo>
                    <a:pt x="1190" y="2835"/>
                    <a:pt x="1582" y="2777"/>
                    <a:pt x="1665" y="2490"/>
                  </a:cubicBezTo>
                  <a:cubicBezTo>
                    <a:pt x="1748" y="2203"/>
                    <a:pt x="1769" y="1508"/>
                    <a:pt x="1765" y="1342"/>
                  </a:cubicBezTo>
                  <a:cubicBezTo>
                    <a:pt x="1765" y="1176"/>
                    <a:pt x="1694" y="1022"/>
                    <a:pt x="1548" y="1018"/>
                  </a:cubicBezTo>
                  <a:cubicBezTo>
                    <a:pt x="1546" y="1017"/>
                    <a:pt x="1545" y="1017"/>
                    <a:pt x="1543" y="1017"/>
                  </a:cubicBezTo>
                  <a:cubicBezTo>
                    <a:pt x="1406" y="1017"/>
                    <a:pt x="1382" y="1173"/>
                    <a:pt x="1394" y="1292"/>
                  </a:cubicBezTo>
                  <a:cubicBezTo>
                    <a:pt x="1407" y="1413"/>
                    <a:pt x="1415" y="2261"/>
                    <a:pt x="1415" y="2382"/>
                  </a:cubicBezTo>
                  <a:cubicBezTo>
                    <a:pt x="1415" y="2498"/>
                    <a:pt x="1332" y="2540"/>
                    <a:pt x="1207" y="2573"/>
                  </a:cubicBezTo>
                  <a:cubicBezTo>
                    <a:pt x="1207" y="2573"/>
                    <a:pt x="1249" y="710"/>
                    <a:pt x="1249" y="481"/>
                  </a:cubicBezTo>
                  <a:cubicBezTo>
                    <a:pt x="1249" y="248"/>
                    <a:pt x="1132" y="28"/>
                    <a:pt x="916" y="3"/>
                  </a:cubicBezTo>
                  <a:cubicBezTo>
                    <a:pt x="903" y="1"/>
                    <a:pt x="890" y="0"/>
                    <a:pt x="8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3"/>
            <p:cNvSpPr/>
            <p:nvPr/>
          </p:nvSpPr>
          <p:spPr>
            <a:xfrm flipH="1">
              <a:off x="1860877" y="7314710"/>
              <a:ext cx="61570" cy="63612"/>
            </a:xfrm>
            <a:custGeom>
              <a:rect b="b" l="l" r="r" t="t"/>
              <a:pathLst>
                <a:path extrusionOk="0" h="405" w="392">
                  <a:moveTo>
                    <a:pt x="392" y="1"/>
                  </a:moveTo>
                  <a:lnTo>
                    <a:pt x="392" y="1"/>
                  </a:lnTo>
                  <a:cubicBezTo>
                    <a:pt x="238" y="96"/>
                    <a:pt x="105" y="225"/>
                    <a:pt x="1" y="379"/>
                  </a:cubicBezTo>
                  <a:lnTo>
                    <a:pt x="72" y="404"/>
                  </a:lnTo>
                  <a:cubicBezTo>
                    <a:pt x="163" y="258"/>
                    <a:pt x="271" y="125"/>
                    <a:pt x="3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3"/>
            <p:cNvSpPr/>
            <p:nvPr/>
          </p:nvSpPr>
          <p:spPr>
            <a:xfrm flipH="1">
              <a:off x="1848469" y="7249998"/>
              <a:ext cx="88900" cy="125026"/>
            </a:xfrm>
            <a:custGeom>
              <a:rect b="b" l="l" r="r" t="t"/>
              <a:pathLst>
                <a:path extrusionOk="0" h="796" w="566">
                  <a:moveTo>
                    <a:pt x="300" y="1"/>
                  </a:moveTo>
                  <a:cubicBezTo>
                    <a:pt x="217" y="271"/>
                    <a:pt x="0" y="758"/>
                    <a:pt x="0" y="758"/>
                  </a:cubicBezTo>
                  <a:lnTo>
                    <a:pt x="33" y="766"/>
                  </a:lnTo>
                  <a:lnTo>
                    <a:pt x="50" y="774"/>
                  </a:lnTo>
                  <a:lnTo>
                    <a:pt x="100" y="795"/>
                  </a:lnTo>
                  <a:cubicBezTo>
                    <a:pt x="100" y="795"/>
                    <a:pt x="370" y="284"/>
                    <a:pt x="566" y="30"/>
                  </a:cubicBezTo>
                  <a:lnTo>
                    <a:pt x="566" y="30"/>
                  </a:lnTo>
                  <a:cubicBezTo>
                    <a:pt x="400" y="205"/>
                    <a:pt x="250" y="396"/>
                    <a:pt x="125" y="600"/>
                  </a:cubicBezTo>
                  <a:cubicBezTo>
                    <a:pt x="200" y="404"/>
                    <a:pt x="258" y="205"/>
                    <a:pt x="3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3"/>
            <p:cNvSpPr/>
            <p:nvPr/>
          </p:nvSpPr>
          <p:spPr>
            <a:xfrm flipH="1">
              <a:off x="1956217" y="7274186"/>
              <a:ext cx="29529" cy="87015"/>
            </a:xfrm>
            <a:custGeom>
              <a:rect b="b" l="l" r="r" t="t"/>
              <a:pathLst>
                <a:path extrusionOk="0" h="554" w="188">
                  <a:moveTo>
                    <a:pt x="0" y="1"/>
                  </a:moveTo>
                  <a:lnTo>
                    <a:pt x="0" y="1"/>
                  </a:lnTo>
                  <a:cubicBezTo>
                    <a:pt x="54" y="171"/>
                    <a:pt x="88" y="346"/>
                    <a:pt x="109" y="521"/>
                  </a:cubicBezTo>
                  <a:lnTo>
                    <a:pt x="188" y="554"/>
                  </a:lnTo>
                  <a:cubicBezTo>
                    <a:pt x="163" y="288"/>
                    <a:pt x="0"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3"/>
            <p:cNvSpPr/>
            <p:nvPr/>
          </p:nvSpPr>
          <p:spPr>
            <a:xfrm flipH="1">
              <a:off x="1899987" y="7193139"/>
              <a:ext cx="70052" cy="177329"/>
            </a:xfrm>
            <a:custGeom>
              <a:rect b="b" l="l" r="r" t="t"/>
              <a:pathLst>
                <a:path extrusionOk="0" h="1129" w="446">
                  <a:moveTo>
                    <a:pt x="445" y="1"/>
                  </a:moveTo>
                  <a:cubicBezTo>
                    <a:pt x="412" y="196"/>
                    <a:pt x="350" y="463"/>
                    <a:pt x="291" y="687"/>
                  </a:cubicBezTo>
                  <a:cubicBezTo>
                    <a:pt x="321" y="479"/>
                    <a:pt x="337" y="275"/>
                    <a:pt x="333" y="67"/>
                  </a:cubicBezTo>
                  <a:lnTo>
                    <a:pt x="333" y="67"/>
                  </a:lnTo>
                  <a:cubicBezTo>
                    <a:pt x="304" y="288"/>
                    <a:pt x="266" y="508"/>
                    <a:pt x="212" y="729"/>
                  </a:cubicBezTo>
                  <a:cubicBezTo>
                    <a:pt x="217" y="596"/>
                    <a:pt x="217" y="463"/>
                    <a:pt x="204" y="334"/>
                  </a:cubicBezTo>
                  <a:cubicBezTo>
                    <a:pt x="192" y="537"/>
                    <a:pt x="171" y="737"/>
                    <a:pt x="137" y="941"/>
                  </a:cubicBezTo>
                  <a:cubicBezTo>
                    <a:pt x="121" y="683"/>
                    <a:pt x="71" y="429"/>
                    <a:pt x="0" y="184"/>
                  </a:cubicBezTo>
                  <a:lnTo>
                    <a:pt x="0" y="184"/>
                  </a:lnTo>
                  <a:cubicBezTo>
                    <a:pt x="58" y="504"/>
                    <a:pt x="67" y="1062"/>
                    <a:pt x="67" y="1062"/>
                  </a:cubicBezTo>
                  <a:lnTo>
                    <a:pt x="117" y="1082"/>
                  </a:lnTo>
                  <a:lnTo>
                    <a:pt x="125" y="1087"/>
                  </a:lnTo>
                  <a:lnTo>
                    <a:pt x="146" y="1091"/>
                  </a:lnTo>
                  <a:lnTo>
                    <a:pt x="175" y="1103"/>
                  </a:lnTo>
                  <a:lnTo>
                    <a:pt x="179" y="1103"/>
                  </a:lnTo>
                  <a:lnTo>
                    <a:pt x="204" y="1112"/>
                  </a:lnTo>
                  <a:lnTo>
                    <a:pt x="246" y="1128"/>
                  </a:lnTo>
                  <a:cubicBezTo>
                    <a:pt x="354" y="762"/>
                    <a:pt x="420" y="384"/>
                    <a:pt x="4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3"/>
            <p:cNvSpPr/>
            <p:nvPr/>
          </p:nvSpPr>
          <p:spPr>
            <a:xfrm flipH="1">
              <a:off x="1956217" y="7259893"/>
              <a:ext cx="28272" cy="81047"/>
            </a:xfrm>
            <a:custGeom>
              <a:rect b="b" l="l" r="r" t="t"/>
              <a:pathLst>
                <a:path extrusionOk="0" h="516" w="180">
                  <a:moveTo>
                    <a:pt x="180" y="0"/>
                  </a:moveTo>
                  <a:cubicBezTo>
                    <a:pt x="84" y="158"/>
                    <a:pt x="26" y="333"/>
                    <a:pt x="1" y="516"/>
                  </a:cubicBezTo>
                  <a:lnTo>
                    <a:pt x="76" y="512"/>
                  </a:lnTo>
                  <a:cubicBezTo>
                    <a:pt x="92" y="337"/>
                    <a:pt x="125" y="167"/>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3"/>
            <p:cNvSpPr/>
            <p:nvPr/>
          </p:nvSpPr>
          <p:spPr>
            <a:xfrm flipH="1">
              <a:off x="1973180" y="7200364"/>
              <a:ext cx="38796" cy="141989"/>
            </a:xfrm>
            <a:custGeom>
              <a:rect b="b" l="l" r="r" t="t"/>
              <a:pathLst>
                <a:path extrusionOk="0" h="904" w="247">
                  <a:moveTo>
                    <a:pt x="246" y="1"/>
                  </a:moveTo>
                  <a:cubicBezTo>
                    <a:pt x="180" y="234"/>
                    <a:pt x="138" y="471"/>
                    <a:pt x="117" y="712"/>
                  </a:cubicBezTo>
                  <a:cubicBezTo>
                    <a:pt x="97" y="504"/>
                    <a:pt x="59" y="300"/>
                    <a:pt x="1" y="100"/>
                  </a:cubicBezTo>
                  <a:lnTo>
                    <a:pt x="1" y="100"/>
                  </a:lnTo>
                  <a:cubicBezTo>
                    <a:pt x="51" y="379"/>
                    <a:pt x="76" y="903"/>
                    <a:pt x="76" y="903"/>
                  </a:cubicBezTo>
                  <a:lnTo>
                    <a:pt x="109" y="899"/>
                  </a:lnTo>
                  <a:lnTo>
                    <a:pt x="130" y="899"/>
                  </a:lnTo>
                  <a:lnTo>
                    <a:pt x="184" y="895"/>
                  </a:lnTo>
                  <a:cubicBezTo>
                    <a:pt x="184" y="895"/>
                    <a:pt x="197" y="317"/>
                    <a:pt x="2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3"/>
            <p:cNvSpPr/>
            <p:nvPr/>
          </p:nvSpPr>
          <p:spPr>
            <a:xfrm flipH="1">
              <a:off x="2020929" y="7280783"/>
              <a:ext cx="65497" cy="65497"/>
            </a:xfrm>
            <a:custGeom>
              <a:rect b="b" l="l" r="r" t="t"/>
              <a:pathLst>
                <a:path extrusionOk="0" h="417" w="417">
                  <a:moveTo>
                    <a:pt x="1" y="0"/>
                  </a:moveTo>
                  <a:cubicBezTo>
                    <a:pt x="126" y="129"/>
                    <a:pt x="238" y="266"/>
                    <a:pt x="338" y="416"/>
                  </a:cubicBezTo>
                  <a:lnTo>
                    <a:pt x="417" y="408"/>
                  </a:lnTo>
                  <a:cubicBezTo>
                    <a:pt x="275" y="183"/>
                    <a:pt x="1" y="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3"/>
            <p:cNvSpPr/>
            <p:nvPr/>
          </p:nvSpPr>
          <p:spPr>
            <a:xfrm flipH="1">
              <a:off x="1994070" y="7170993"/>
              <a:ext cx="102094" cy="173874"/>
            </a:xfrm>
            <a:custGeom>
              <a:rect b="b" l="l" r="r" t="t"/>
              <a:pathLst>
                <a:path extrusionOk="0" h="1107" w="650">
                  <a:moveTo>
                    <a:pt x="312" y="0"/>
                  </a:moveTo>
                  <a:cubicBezTo>
                    <a:pt x="375" y="183"/>
                    <a:pt x="437" y="450"/>
                    <a:pt x="487" y="674"/>
                  </a:cubicBezTo>
                  <a:cubicBezTo>
                    <a:pt x="421" y="479"/>
                    <a:pt x="341" y="287"/>
                    <a:pt x="246" y="104"/>
                  </a:cubicBezTo>
                  <a:lnTo>
                    <a:pt x="246" y="104"/>
                  </a:lnTo>
                  <a:cubicBezTo>
                    <a:pt x="321" y="312"/>
                    <a:pt x="383" y="529"/>
                    <a:pt x="437" y="745"/>
                  </a:cubicBezTo>
                  <a:cubicBezTo>
                    <a:pt x="383" y="624"/>
                    <a:pt x="321" y="508"/>
                    <a:pt x="250" y="400"/>
                  </a:cubicBezTo>
                  <a:lnTo>
                    <a:pt x="250" y="400"/>
                  </a:lnTo>
                  <a:cubicBezTo>
                    <a:pt x="333" y="583"/>
                    <a:pt x="404" y="774"/>
                    <a:pt x="470" y="970"/>
                  </a:cubicBezTo>
                  <a:cubicBezTo>
                    <a:pt x="333" y="749"/>
                    <a:pt x="179" y="545"/>
                    <a:pt x="0" y="358"/>
                  </a:cubicBezTo>
                  <a:lnTo>
                    <a:pt x="0" y="358"/>
                  </a:lnTo>
                  <a:cubicBezTo>
                    <a:pt x="196" y="616"/>
                    <a:pt x="462" y="1107"/>
                    <a:pt x="462" y="1107"/>
                  </a:cubicBezTo>
                  <a:lnTo>
                    <a:pt x="512" y="1103"/>
                  </a:lnTo>
                  <a:lnTo>
                    <a:pt x="541" y="1103"/>
                  </a:lnTo>
                  <a:lnTo>
                    <a:pt x="574" y="1099"/>
                  </a:lnTo>
                  <a:lnTo>
                    <a:pt x="579" y="1099"/>
                  </a:lnTo>
                  <a:lnTo>
                    <a:pt x="604" y="1094"/>
                  </a:lnTo>
                  <a:lnTo>
                    <a:pt x="649" y="1090"/>
                  </a:lnTo>
                  <a:cubicBezTo>
                    <a:pt x="579" y="716"/>
                    <a:pt x="462" y="350"/>
                    <a:pt x="3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 name="Google Shape;394;p13"/>
          <p:cNvGrpSpPr/>
          <p:nvPr/>
        </p:nvGrpSpPr>
        <p:grpSpPr>
          <a:xfrm>
            <a:off x="8627045" y="2231549"/>
            <a:ext cx="697551" cy="2293247"/>
            <a:chOff x="-3867218" y="5594349"/>
            <a:chExt cx="697551" cy="2293247"/>
          </a:xfrm>
        </p:grpSpPr>
        <p:sp>
          <p:nvSpPr>
            <p:cNvPr id="395" name="Google Shape;395;p13"/>
            <p:cNvSpPr/>
            <p:nvPr/>
          </p:nvSpPr>
          <p:spPr>
            <a:xfrm flipH="1">
              <a:off x="-3625163" y="7423414"/>
              <a:ext cx="455496" cy="369266"/>
            </a:xfrm>
            <a:custGeom>
              <a:rect b="b" l="l" r="r" t="t"/>
              <a:pathLst>
                <a:path extrusionOk="0" h="2351" w="2900">
                  <a:moveTo>
                    <a:pt x="778" y="1"/>
                  </a:moveTo>
                  <a:lnTo>
                    <a:pt x="778" y="1"/>
                  </a:lnTo>
                  <a:cubicBezTo>
                    <a:pt x="778" y="1"/>
                    <a:pt x="1078" y="1402"/>
                    <a:pt x="1128" y="1864"/>
                  </a:cubicBezTo>
                  <a:cubicBezTo>
                    <a:pt x="916" y="1477"/>
                    <a:pt x="649" y="1124"/>
                    <a:pt x="342" y="803"/>
                  </a:cubicBezTo>
                  <a:lnTo>
                    <a:pt x="342" y="803"/>
                  </a:lnTo>
                  <a:cubicBezTo>
                    <a:pt x="342" y="804"/>
                    <a:pt x="787" y="1477"/>
                    <a:pt x="957" y="1922"/>
                  </a:cubicBezTo>
                  <a:cubicBezTo>
                    <a:pt x="741" y="1743"/>
                    <a:pt x="516" y="1585"/>
                    <a:pt x="279" y="1436"/>
                  </a:cubicBezTo>
                  <a:lnTo>
                    <a:pt x="279" y="1436"/>
                  </a:lnTo>
                  <a:cubicBezTo>
                    <a:pt x="279" y="1436"/>
                    <a:pt x="720" y="1872"/>
                    <a:pt x="812" y="2018"/>
                  </a:cubicBezTo>
                  <a:cubicBezTo>
                    <a:pt x="550" y="1922"/>
                    <a:pt x="275" y="1856"/>
                    <a:pt x="1" y="1823"/>
                  </a:cubicBezTo>
                  <a:lnTo>
                    <a:pt x="1" y="1823"/>
                  </a:lnTo>
                  <a:cubicBezTo>
                    <a:pt x="1" y="1823"/>
                    <a:pt x="562" y="2060"/>
                    <a:pt x="770" y="2180"/>
                  </a:cubicBezTo>
                  <a:cubicBezTo>
                    <a:pt x="717" y="2175"/>
                    <a:pt x="663" y="2173"/>
                    <a:pt x="610" y="2173"/>
                  </a:cubicBezTo>
                  <a:cubicBezTo>
                    <a:pt x="481" y="2173"/>
                    <a:pt x="352" y="2187"/>
                    <a:pt x="225" y="2214"/>
                  </a:cubicBezTo>
                  <a:cubicBezTo>
                    <a:pt x="225" y="2214"/>
                    <a:pt x="525" y="2247"/>
                    <a:pt x="966" y="2351"/>
                  </a:cubicBezTo>
                  <a:lnTo>
                    <a:pt x="1931" y="2230"/>
                  </a:lnTo>
                  <a:cubicBezTo>
                    <a:pt x="1931" y="2230"/>
                    <a:pt x="2505" y="2035"/>
                    <a:pt x="2829" y="2001"/>
                  </a:cubicBezTo>
                  <a:cubicBezTo>
                    <a:pt x="2738" y="1994"/>
                    <a:pt x="2647" y="1990"/>
                    <a:pt x="2555" y="1990"/>
                  </a:cubicBezTo>
                  <a:cubicBezTo>
                    <a:pt x="2342" y="1990"/>
                    <a:pt x="2128" y="2011"/>
                    <a:pt x="1918" y="2051"/>
                  </a:cubicBezTo>
                  <a:cubicBezTo>
                    <a:pt x="1918" y="2051"/>
                    <a:pt x="2509" y="1615"/>
                    <a:pt x="2900" y="1506"/>
                  </a:cubicBezTo>
                  <a:lnTo>
                    <a:pt x="2900" y="1506"/>
                  </a:lnTo>
                  <a:cubicBezTo>
                    <a:pt x="2900" y="1506"/>
                    <a:pt x="2388" y="1511"/>
                    <a:pt x="1756" y="1889"/>
                  </a:cubicBezTo>
                  <a:cubicBezTo>
                    <a:pt x="1756" y="1889"/>
                    <a:pt x="2110" y="1174"/>
                    <a:pt x="2347" y="837"/>
                  </a:cubicBezTo>
                  <a:lnTo>
                    <a:pt x="2347" y="837"/>
                  </a:lnTo>
                  <a:cubicBezTo>
                    <a:pt x="2346" y="837"/>
                    <a:pt x="1827" y="1369"/>
                    <a:pt x="1648" y="1719"/>
                  </a:cubicBezTo>
                  <a:cubicBezTo>
                    <a:pt x="1648" y="1719"/>
                    <a:pt x="1756" y="1107"/>
                    <a:pt x="1818" y="961"/>
                  </a:cubicBezTo>
                  <a:lnTo>
                    <a:pt x="1818" y="961"/>
                  </a:lnTo>
                  <a:cubicBezTo>
                    <a:pt x="1818" y="962"/>
                    <a:pt x="1552" y="1444"/>
                    <a:pt x="1469" y="1835"/>
                  </a:cubicBezTo>
                  <a:cubicBezTo>
                    <a:pt x="1469" y="1835"/>
                    <a:pt x="1431" y="508"/>
                    <a:pt x="1419" y="288"/>
                  </a:cubicBezTo>
                  <a:cubicBezTo>
                    <a:pt x="1419" y="288"/>
                    <a:pt x="1290" y="1103"/>
                    <a:pt x="1298" y="1710"/>
                  </a:cubicBezTo>
                  <a:cubicBezTo>
                    <a:pt x="1298" y="1710"/>
                    <a:pt x="1007" y="512"/>
                    <a:pt x="778"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3"/>
            <p:cNvSpPr/>
            <p:nvPr/>
          </p:nvSpPr>
          <p:spPr>
            <a:xfrm flipH="1">
              <a:off x="-3867218" y="7524299"/>
              <a:ext cx="413716" cy="363297"/>
            </a:xfrm>
            <a:custGeom>
              <a:rect b="b" l="l" r="r" t="t"/>
              <a:pathLst>
                <a:path extrusionOk="0" h="2313" w="2634">
                  <a:moveTo>
                    <a:pt x="1273" y="0"/>
                  </a:moveTo>
                  <a:lnTo>
                    <a:pt x="1273" y="0"/>
                  </a:lnTo>
                  <a:cubicBezTo>
                    <a:pt x="1273" y="0"/>
                    <a:pt x="1074" y="1161"/>
                    <a:pt x="970" y="1522"/>
                  </a:cubicBezTo>
                  <a:cubicBezTo>
                    <a:pt x="903" y="1144"/>
                    <a:pt x="791" y="774"/>
                    <a:pt x="628" y="420"/>
                  </a:cubicBezTo>
                  <a:lnTo>
                    <a:pt x="628" y="420"/>
                  </a:lnTo>
                  <a:cubicBezTo>
                    <a:pt x="629" y="420"/>
                    <a:pt x="799" y="1098"/>
                    <a:pt x="799" y="1498"/>
                  </a:cubicBezTo>
                  <a:cubicBezTo>
                    <a:pt x="670" y="1277"/>
                    <a:pt x="524" y="1065"/>
                    <a:pt x="371" y="865"/>
                  </a:cubicBezTo>
                  <a:lnTo>
                    <a:pt x="371" y="865"/>
                  </a:lnTo>
                  <a:cubicBezTo>
                    <a:pt x="371" y="865"/>
                    <a:pt x="608" y="1364"/>
                    <a:pt x="641" y="1510"/>
                  </a:cubicBezTo>
                  <a:cubicBezTo>
                    <a:pt x="445" y="1331"/>
                    <a:pt x="229" y="1173"/>
                    <a:pt x="0" y="1040"/>
                  </a:cubicBezTo>
                  <a:lnTo>
                    <a:pt x="0" y="1040"/>
                  </a:lnTo>
                  <a:cubicBezTo>
                    <a:pt x="0" y="1040"/>
                    <a:pt x="412" y="1439"/>
                    <a:pt x="554" y="1614"/>
                  </a:cubicBezTo>
                  <a:cubicBezTo>
                    <a:pt x="400" y="1527"/>
                    <a:pt x="242" y="1460"/>
                    <a:pt x="71" y="1414"/>
                  </a:cubicBezTo>
                  <a:lnTo>
                    <a:pt x="71" y="1414"/>
                  </a:lnTo>
                  <a:cubicBezTo>
                    <a:pt x="71" y="1414"/>
                    <a:pt x="321" y="1564"/>
                    <a:pt x="674" y="1818"/>
                  </a:cubicBezTo>
                  <a:lnTo>
                    <a:pt x="1552" y="2117"/>
                  </a:lnTo>
                  <a:cubicBezTo>
                    <a:pt x="1552" y="2117"/>
                    <a:pt x="2118" y="2209"/>
                    <a:pt x="2409" y="2313"/>
                  </a:cubicBezTo>
                  <a:cubicBezTo>
                    <a:pt x="2155" y="2167"/>
                    <a:pt x="1881" y="2059"/>
                    <a:pt x="1602" y="1980"/>
                  </a:cubicBezTo>
                  <a:cubicBezTo>
                    <a:pt x="1602" y="1980"/>
                    <a:pt x="1911" y="1939"/>
                    <a:pt x="2228" y="1939"/>
                  </a:cubicBezTo>
                  <a:cubicBezTo>
                    <a:pt x="2371" y="1939"/>
                    <a:pt x="2516" y="1947"/>
                    <a:pt x="2633" y="1972"/>
                  </a:cubicBezTo>
                  <a:cubicBezTo>
                    <a:pt x="2633" y="1972"/>
                    <a:pt x="2235" y="1791"/>
                    <a:pt x="1628" y="1791"/>
                  </a:cubicBezTo>
                  <a:cubicBezTo>
                    <a:pt x="1591" y="1791"/>
                    <a:pt x="1553" y="1791"/>
                    <a:pt x="1514" y="1793"/>
                  </a:cubicBezTo>
                  <a:cubicBezTo>
                    <a:pt x="1514" y="1793"/>
                    <a:pt x="2051" y="1406"/>
                    <a:pt x="2371" y="1252"/>
                  </a:cubicBezTo>
                  <a:lnTo>
                    <a:pt x="2371" y="1252"/>
                  </a:lnTo>
                  <a:cubicBezTo>
                    <a:pt x="2371" y="1252"/>
                    <a:pt x="1743" y="1439"/>
                    <a:pt x="1469" y="1626"/>
                  </a:cubicBezTo>
                  <a:cubicBezTo>
                    <a:pt x="1469" y="1626"/>
                    <a:pt x="1764" y="1219"/>
                    <a:pt x="1868" y="1131"/>
                  </a:cubicBezTo>
                  <a:lnTo>
                    <a:pt x="1868" y="1131"/>
                  </a:lnTo>
                  <a:cubicBezTo>
                    <a:pt x="1868" y="1132"/>
                    <a:pt x="1477" y="1385"/>
                    <a:pt x="1277" y="1643"/>
                  </a:cubicBezTo>
                  <a:cubicBezTo>
                    <a:pt x="1277" y="1643"/>
                    <a:pt x="1677" y="641"/>
                    <a:pt x="1739" y="470"/>
                  </a:cubicBezTo>
                  <a:lnTo>
                    <a:pt x="1739" y="470"/>
                  </a:lnTo>
                  <a:cubicBezTo>
                    <a:pt x="1739" y="470"/>
                    <a:pt x="1356" y="1023"/>
                    <a:pt x="1169" y="1477"/>
                  </a:cubicBezTo>
                  <a:cubicBezTo>
                    <a:pt x="1169" y="1477"/>
                    <a:pt x="1302" y="470"/>
                    <a:pt x="1273"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3"/>
            <p:cNvSpPr/>
            <p:nvPr/>
          </p:nvSpPr>
          <p:spPr>
            <a:xfrm flipH="1">
              <a:off x="-3820883" y="5594349"/>
              <a:ext cx="612406" cy="2203343"/>
            </a:xfrm>
            <a:custGeom>
              <a:rect b="b" l="l" r="r" t="t"/>
              <a:pathLst>
                <a:path extrusionOk="0" h="14028" w="3899">
                  <a:moveTo>
                    <a:pt x="2618" y="1"/>
                  </a:moveTo>
                  <a:cubicBezTo>
                    <a:pt x="2499" y="1"/>
                    <a:pt x="2371" y="94"/>
                    <a:pt x="2363" y="380"/>
                  </a:cubicBezTo>
                  <a:cubicBezTo>
                    <a:pt x="2351" y="862"/>
                    <a:pt x="2351" y="7850"/>
                    <a:pt x="2351" y="8079"/>
                  </a:cubicBezTo>
                  <a:cubicBezTo>
                    <a:pt x="2351" y="8308"/>
                    <a:pt x="2309" y="8699"/>
                    <a:pt x="2080" y="8724"/>
                  </a:cubicBezTo>
                  <a:cubicBezTo>
                    <a:pt x="2071" y="8725"/>
                    <a:pt x="2062" y="8725"/>
                    <a:pt x="2053" y="8725"/>
                  </a:cubicBezTo>
                  <a:cubicBezTo>
                    <a:pt x="1848" y="8725"/>
                    <a:pt x="1806" y="8490"/>
                    <a:pt x="1806" y="7896"/>
                  </a:cubicBezTo>
                  <a:cubicBezTo>
                    <a:pt x="1806" y="7276"/>
                    <a:pt x="1872" y="3046"/>
                    <a:pt x="1872" y="2771"/>
                  </a:cubicBezTo>
                  <a:cubicBezTo>
                    <a:pt x="1872" y="2497"/>
                    <a:pt x="1756" y="2301"/>
                    <a:pt x="1614" y="2268"/>
                  </a:cubicBezTo>
                  <a:cubicBezTo>
                    <a:pt x="1587" y="2261"/>
                    <a:pt x="1557" y="2255"/>
                    <a:pt x="1525" y="2255"/>
                  </a:cubicBezTo>
                  <a:cubicBezTo>
                    <a:pt x="1396" y="2255"/>
                    <a:pt x="1253" y="2356"/>
                    <a:pt x="1253" y="2875"/>
                  </a:cubicBezTo>
                  <a:cubicBezTo>
                    <a:pt x="1253" y="3516"/>
                    <a:pt x="1157" y="8241"/>
                    <a:pt x="1132" y="8732"/>
                  </a:cubicBezTo>
                  <a:cubicBezTo>
                    <a:pt x="1111" y="9227"/>
                    <a:pt x="970" y="9502"/>
                    <a:pt x="807" y="9502"/>
                  </a:cubicBezTo>
                  <a:cubicBezTo>
                    <a:pt x="641" y="9502"/>
                    <a:pt x="554" y="9273"/>
                    <a:pt x="579" y="8907"/>
                  </a:cubicBezTo>
                  <a:cubicBezTo>
                    <a:pt x="599" y="8537"/>
                    <a:pt x="574" y="6324"/>
                    <a:pt x="574" y="6003"/>
                  </a:cubicBezTo>
                  <a:cubicBezTo>
                    <a:pt x="574" y="5683"/>
                    <a:pt x="379" y="5567"/>
                    <a:pt x="283" y="5567"/>
                  </a:cubicBezTo>
                  <a:cubicBezTo>
                    <a:pt x="188" y="5567"/>
                    <a:pt x="25" y="5604"/>
                    <a:pt x="25" y="6095"/>
                  </a:cubicBezTo>
                  <a:cubicBezTo>
                    <a:pt x="25" y="6590"/>
                    <a:pt x="46" y="8986"/>
                    <a:pt x="25" y="9352"/>
                  </a:cubicBezTo>
                  <a:cubicBezTo>
                    <a:pt x="0" y="9718"/>
                    <a:pt x="242" y="10122"/>
                    <a:pt x="491" y="10122"/>
                  </a:cubicBezTo>
                  <a:cubicBezTo>
                    <a:pt x="595" y="10122"/>
                    <a:pt x="741" y="10113"/>
                    <a:pt x="885" y="10113"/>
                  </a:cubicBezTo>
                  <a:cubicBezTo>
                    <a:pt x="1088" y="10113"/>
                    <a:pt x="1284" y="10130"/>
                    <a:pt x="1340" y="10213"/>
                  </a:cubicBezTo>
                  <a:cubicBezTo>
                    <a:pt x="1440" y="10350"/>
                    <a:pt x="1340" y="13936"/>
                    <a:pt x="1340" y="13936"/>
                  </a:cubicBezTo>
                  <a:lnTo>
                    <a:pt x="2442" y="14028"/>
                  </a:lnTo>
                  <a:cubicBezTo>
                    <a:pt x="2442" y="13395"/>
                    <a:pt x="2467" y="11099"/>
                    <a:pt x="2667" y="10841"/>
                  </a:cubicBezTo>
                  <a:cubicBezTo>
                    <a:pt x="2866" y="10583"/>
                    <a:pt x="3291" y="10700"/>
                    <a:pt x="3490" y="10488"/>
                  </a:cubicBezTo>
                  <a:cubicBezTo>
                    <a:pt x="3694" y="10276"/>
                    <a:pt x="3827" y="10255"/>
                    <a:pt x="3827" y="9573"/>
                  </a:cubicBezTo>
                  <a:cubicBezTo>
                    <a:pt x="3827" y="8895"/>
                    <a:pt x="3898" y="5463"/>
                    <a:pt x="3898" y="4843"/>
                  </a:cubicBezTo>
                  <a:cubicBezTo>
                    <a:pt x="3898" y="4223"/>
                    <a:pt x="3865" y="4053"/>
                    <a:pt x="3790" y="3928"/>
                  </a:cubicBezTo>
                  <a:cubicBezTo>
                    <a:pt x="3756" y="3874"/>
                    <a:pt x="3655" y="3830"/>
                    <a:pt x="3551" y="3830"/>
                  </a:cubicBezTo>
                  <a:cubicBezTo>
                    <a:pt x="3414" y="3830"/>
                    <a:pt x="3271" y="3906"/>
                    <a:pt x="3266" y="4136"/>
                  </a:cubicBezTo>
                  <a:cubicBezTo>
                    <a:pt x="3258" y="4535"/>
                    <a:pt x="3212" y="8928"/>
                    <a:pt x="3212" y="9273"/>
                  </a:cubicBezTo>
                  <a:cubicBezTo>
                    <a:pt x="3212" y="9546"/>
                    <a:pt x="3105" y="9686"/>
                    <a:pt x="3020" y="9686"/>
                  </a:cubicBezTo>
                  <a:cubicBezTo>
                    <a:pt x="2999" y="9686"/>
                    <a:pt x="2979" y="9677"/>
                    <a:pt x="2962" y="9660"/>
                  </a:cubicBezTo>
                  <a:cubicBezTo>
                    <a:pt x="2879" y="9577"/>
                    <a:pt x="2746" y="8986"/>
                    <a:pt x="2787" y="8711"/>
                  </a:cubicBezTo>
                  <a:cubicBezTo>
                    <a:pt x="2833" y="8433"/>
                    <a:pt x="2854" y="2568"/>
                    <a:pt x="2875" y="1652"/>
                  </a:cubicBezTo>
                  <a:cubicBezTo>
                    <a:pt x="2896" y="733"/>
                    <a:pt x="2887" y="242"/>
                    <a:pt x="2808" y="101"/>
                  </a:cubicBezTo>
                  <a:cubicBezTo>
                    <a:pt x="2778" y="45"/>
                    <a:pt x="2700" y="1"/>
                    <a:pt x="2618"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 name="Google Shape;398;p13"/>
          <p:cNvGrpSpPr/>
          <p:nvPr/>
        </p:nvGrpSpPr>
        <p:grpSpPr>
          <a:xfrm>
            <a:off x="5058715" y="3956850"/>
            <a:ext cx="789421" cy="870625"/>
            <a:chOff x="-121472" y="7004187"/>
            <a:chExt cx="789421" cy="870625"/>
          </a:xfrm>
        </p:grpSpPr>
        <p:sp>
          <p:nvSpPr>
            <p:cNvPr id="399" name="Google Shape;399;p13"/>
            <p:cNvSpPr/>
            <p:nvPr/>
          </p:nvSpPr>
          <p:spPr>
            <a:xfrm flipH="1">
              <a:off x="522033" y="7672823"/>
              <a:ext cx="38167" cy="84345"/>
            </a:xfrm>
            <a:custGeom>
              <a:rect b="b" l="l" r="r" t="t"/>
              <a:pathLst>
                <a:path extrusionOk="0" h="537" w="243">
                  <a:moveTo>
                    <a:pt x="242" y="0"/>
                  </a:moveTo>
                  <a:cubicBezTo>
                    <a:pt x="126" y="162"/>
                    <a:pt x="47" y="341"/>
                    <a:pt x="1" y="537"/>
                  </a:cubicBezTo>
                  <a:lnTo>
                    <a:pt x="80" y="537"/>
                  </a:lnTo>
                  <a:cubicBezTo>
                    <a:pt x="80" y="537"/>
                    <a:pt x="151" y="187"/>
                    <a:pt x="242"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3"/>
            <p:cNvSpPr/>
            <p:nvPr/>
          </p:nvSpPr>
          <p:spPr>
            <a:xfrm flipH="1">
              <a:off x="534442" y="7608112"/>
              <a:ext cx="42722" cy="149057"/>
            </a:xfrm>
            <a:custGeom>
              <a:rect b="b" l="l" r="r" t="t"/>
              <a:pathLst>
                <a:path extrusionOk="0" h="949" w="272">
                  <a:moveTo>
                    <a:pt x="271" y="0"/>
                  </a:moveTo>
                  <a:lnTo>
                    <a:pt x="271" y="0"/>
                  </a:lnTo>
                  <a:cubicBezTo>
                    <a:pt x="176" y="242"/>
                    <a:pt x="105" y="491"/>
                    <a:pt x="63" y="745"/>
                  </a:cubicBezTo>
                  <a:cubicBezTo>
                    <a:pt x="63" y="520"/>
                    <a:pt x="42" y="296"/>
                    <a:pt x="1" y="75"/>
                  </a:cubicBezTo>
                  <a:lnTo>
                    <a:pt x="1" y="75"/>
                  </a:lnTo>
                  <a:cubicBezTo>
                    <a:pt x="26" y="383"/>
                    <a:pt x="1" y="949"/>
                    <a:pt x="1" y="949"/>
                  </a:cubicBezTo>
                  <a:lnTo>
                    <a:pt x="113" y="949"/>
                  </a:lnTo>
                  <a:cubicBezTo>
                    <a:pt x="113" y="949"/>
                    <a:pt x="180" y="333"/>
                    <a:pt x="271"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3"/>
            <p:cNvSpPr/>
            <p:nvPr/>
          </p:nvSpPr>
          <p:spPr>
            <a:xfrm flipH="1">
              <a:off x="599154" y="7682562"/>
              <a:ext cx="63612" cy="74607"/>
            </a:xfrm>
            <a:custGeom>
              <a:rect b="b" l="l" r="r" t="t"/>
              <a:pathLst>
                <a:path extrusionOk="0" h="475" w="405">
                  <a:moveTo>
                    <a:pt x="1" y="0"/>
                  </a:moveTo>
                  <a:cubicBezTo>
                    <a:pt x="117" y="146"/>
                    <a:pt x="226" y="308"/>
                    <a:pt x="317" y="475"/>
                  </a:cubicBezTo>
                  <a:lnTo>
                    <a:pt x="404" y="475"/>
                  </a:lnTo>
                  <a:cubicBezTo>
                    <a:pt x="275" y="221"/>
                    <a:pt x="1" y="1"/>
                    <a:pt x="1"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3"/>
            <p:cNvSpPr/>
            <p:nvPr/>
          </p:nvSpPr>
          <p:spPr>
            <a:xfrm flipH="1">
              <a:off x="570410" y="7567588"/>
              <a:ext cx="97539" cy="189580"/>
            </a:xfrm>
            <a:custGeom>
              <a:rect b="b" l="l" r="r" t="t"/>
              <a:pathLst>
                <a:path extrusionOk="0" h="1207" w="621">
                  <a:moveTo>
                    <a:pt x="371" y="0"/>
                  </a:moveTo>
                  <a:lnTo>
                    <a:pt x="371" y="0"/>
                  </a:lnTo>
                  <a:cubicBezTo>
                    <a:pt x="417" y="208"/>
                    <a:pt x="458" y="500"/>
                    <a:pt x="487" y="745"/>
                  </a:cubicBezTo>
                  <a:cubicBezTo>
                    <a:pt x="437" y="529"/>
                    <a:pt x="371" y="317"/>
                    <a:pt x="283" y="109"/>
                  </a:cubicBezTo>
                  <a:lnTo>
                    <a:pt x="283" y="109"/>
                  </a:lnTo>
                  <a:cubicBezTo>
                    <a:pt x="346" y="346"/>
                    <a:pt x="392" y="579"/>
                    <a:pt x="425" y="820"/>
                  </a:cubicBezTo>
                  <a:cubicBezTo>
                    <a:pt x="379" y="683"/>
                    <a:pt x="325" y="554"/>
                    <a:pt x="259" y="425"/>
                  </a:cubicBezTo>
                  <a:lnTo>
                    <a:pt x="259" y="425"/>
                  </a:lnTo>
                  <a:cubicBezTo>
                    <a:pt x="329" y="633"/>
                    <a:pt x="392" y="845"/>
                    <a:pt x="437" y="1061"/>
                  </a:cubicBezTo>
                  <a:cubicBezTo>
                    <a:pt x="317" y="812"/>
                    <a:pt x="171" y="574"/>
                    <a:pt x="1" y="358"/>
                  </a:cubicBezTo>
                  <a:lnTo>
                    <a:pt x="1" y="358"/>
                  </a:lnTo>
                  <a:cubicBezTo>
                    <a:pt x="184" y="653"/>
                    <a:pt x="417" y="1207"/>
                    <a:pt x="417" y="1207"/>
                  </a:cubicBezTo>
                  <a:lnTo>
                    <a:pt x="620" y="1207"/>
                  </a:lnTo>
                  <a:cubicBezTo>
                    <a:pt x="579" y="795"/>
                    <a:pt x="496" y="391"/>
                    <a:pt x="371"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3"/>
            <p:cNvSpPr/>
            <p:nvPr/>
          </p:nvSpPr>
          <p:spPr>
            <a:xfrm flipH="1">
              <a:off x="-121472" y="7004187"/>
              <a:ext cx="535286" cy="869997"/>
            </a:xfrm>
            <a:custGeom>
              <a:rect b="b" l="l" r="r" t="t"/>
              <a:pathLst>
                <a:path extrusionOk="0" h="5539" w="3408">
                  <a:moveTo>
                    <a:pt x="1806" y="1"/>
                  </a:moveTo>
                  <a:cubicBezTo>
                    <a:pt x="1514" y="1"/>
                    <a:pt x="1244" y="326"/>
                    <a:pt x="1224" y="759"/>
                  </a:cubicBezTo>
                  <a:cubicBezTo>
                    <a:pt x="1203" y="1287"/>
                    <a:pt x="1157" y="2177"/>
                    <a:pt x="1157" y="2177"/>
                  </a:cubicBezTo>
                  <a:cubicBezTo>
                    <a:pt x="1157" y="2177"/>
                    <a:pt x="658" y="2019"/>
                    <a:pt x="579" y="1857"/>
                  </a:cubicBezTo>
                  <a:cubicBezTo>
                    <a:pt x="496" y="1699"/>
                    <a:pt x="496" y="1233"/>
                    <a:pt x="542" y="904"/>
                  </a:cubicBezTo>
                  <a:cubicBezTo>
                    <a:pt x="591" y="572"/>
                    <a:pt x="533" y="389"/>
                    <a:pt x="438" y="226"/>
                  </a:cubicBezTo>
                  <a:cubicBezTo>
                    <a:pt x="408" y="175"/>
                    <a:pt x="361" y="149"/>
                    <a:pt x="310" y="149"/>
                  </a:cubicBezTo>
                  <a:cubicBezTo>
                    <a:pt x="205" y="149"/>
                    <a:pt x="81" y="263"/>
                    <a:pt x="59" y="505"/>
                  </a:cubicBezTo>
                  <a:cubicBezTo>
                    <a:pt x="26" y="863"/>
                    <a:pt x="1" y="1819"/>
                    <a:pt x="47" y="1928"/>
                  </a:cubicBezTo>
                  <a:cubicBezTo>
                    <a:pt x="221" y="2344"/>
                    <a:pt x="616" y="2622"/>
                    <a:pt x="1066" y="2656"/>
                  </a:cubicBezTo>
                  <a:lnTo>
                    <a:pt x="1245" y="5538"/>
                  </a:lnTo>
                  <a:lnTo>
                    <a:pt x="1777" y="5530"/>
                  </a:lnTo>
                  <a:lnTo>
                    <a:pt x="1985" y="3542"/>
                  </a:lnTo>
                  <a:cubicBezTo>
                    <a:pt x="2027" y="3543"/>
                    <a:pt x="2068" y="3544"/>
                    <a:pt x="2109" y="3544"/>
                  </a:cubicBezTo>
                  <a:cubicBezTo>
                    <a:pt x="2274" y="3544"/>
                    <a:pt x="2438" y="3531"/>
                    <a:pt x="2601" y="3504"/>
                  </a:cubicBezTo>
                  <a:cubicBezTo>
                    <a:pt x="2842" y="3450"/>
                    <a:pt x="3245" y="3038"/>
                    <a:pt x="3270" y="2839"/>
                  </a:cubicBezTo>
                  <a:cubicBezTo>
                    <a:pt x="3291" y="2639"/>
                    <a:pt x="3408" y="1512"/>
                    <a:pt x="3408" y="1366"/>
                  </a:cubicBezTo>
                  <a:cubicBezTo>
                    <a:pt x="3408" y="1220"/>
                    <a:pt x="3237" y="1021"/>
                    <a:pt x="3133" y="1008"/>
                  </a:cubicBezTo>
                  <a:cubicBezTo>
                    <a:pt x="3130" y="1008"/>
                    <a:pt x="3126" y="1008"/>
                    <a:pt x="3123" y="1008"/>
                  </a:cubicBezTo>
                  <a:cubicBezTo>
                    <a:pt x="3020" y="1008"/>
                    <a:pt x="2887" y="1190"/>
                    <a:pt x="2854" y="1408"/>
                  </a:cubicBezTo>
                  <a:cubicBezTo>
                    <a:pt x="2821" y="1632"/>
                    <a:pt x="2796" y="2227"/>
                    <a:pt x="2738" y="2427"/>
                  </a:cubicBezTo>
                  <a:cubicBezTo>
                    <a:pt x="2691" y="2588"/>
                    <a:pt x="2441" y="2732"/>
                    <a:pt x="2287" y="2732"/>
                  </a:cubicBezTo>
                  <a:cubicBezTo>
                    <a:pt x="2250" y="2732"/>
                    <a:pt x="2219" y="2724"/>
                    <a:pt x="2197" y="2706"/>
                  </a:cubicBezTo>
                  <a:cubicBezTo>
                    <a:pt x="2197" y="2706"/>
                    <a:pt x="2322" y="1724"/>
                    <a:pt x="2393" y="1316"/>
                  </a:cubicBezTo>
                  <a:cubicBezTo>
                    <a:pt x="2463" y="904"/>
                    <a:pt x="2368" y="251"/>
                    <a:pt x="2010" y="56"/>
                  </a:cubicBezTo>
                  <a:cubicBezTo>
                    <a:pt x="1943" y="18"/>
                    <a:pt x="1874" y="1"/>
                    <a:pt x="18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3"/>
            <p:cNvSpPr/>
            <p:nvPr/>
          </p:nvSpPr>
          <p:spPr>
            <a:xfrm flipH="1">
              <a:off x="-70582" y="7564918"/>
              <a:ext cx="493506" cy="309894"/>
            </a:xfrm>
            <a:custGeom>
              <a:rect b="b" l="l" r="r" t="t"/>
              <a:pathLst>
                <a:path extrusionOk="0" h="1973" w="3142">
                  <a:moveTo>
                    <a:pt x="770" y="1"/>
                  </a:moveTo>
                  <a:cubicBezTo>
                    <a:pt x="770" y="1"/>
                    <a:pt x="1153" y="1161"/>
                    <a:pt x="1228" y="1548"/>
                  </a:cubicBezTo>
                  <a:cubicBezTo>
                    <a:pt x="970" y="1232"/>
                    <a:pt x="670" y="953"/>
                    <a:pt x="333" y="725"/>
                  </a:cubicBezTo>
                  <a:lnTo>
                    <a:pt x="333" y="725"/>
                  </a:lnTo>
                  <a:cubicBezTo>
                    <a:pt x="333" y="725"/>
                    <a:pt x="845" y="1249"/>
                    <a:pt x="1045" y="1611"/>
                  </a:cubicBezTo>
                  <a:cubicBezTo>
                    <a:pt x="799" y="1482"/>
                    <a:pt x="550" y="1365"/>
                    <a:pt x="288" y="1265"/>
                  </a:cubicBezTo>
                  <a:lnTo>
                    <a:pt x="288" y="1265"/>
                  </a:lnTo>
                  <a:cubicBezTo>
                    <a:pt x="288" y="1265"/>
                    <a:pt x="787" y="1594"/>
                    <a:pt x="891" y="1706"/>
                  </a:cubicBezTo>
                  <a:cubicBezTo>
                    <a:pt x="600" y="1648"/>
                    <a:pt x="300" y="1619"/>
                    <a:pt x="1" y="1619"/>
                  </a:cubicBezTo>
                  <a:cubicBezTo>
                    <a:pt x="1" y="1619"/>
                    <a:pt x="620" y="1764"/>
                    <a:pt x="853" y="1848"/>
                  </a:cubicBezTo>
                  <a:cubicBezTo>
                    <a:pt x="654" y="1852"/>
                    <a:pt x="458" y="1877"/>
                    <a:pt x="263" y="1927"/>
                  </a:cubicBezTo>
                  <a:cubicBezTo>
                    <a:pt x="263" y="1927"/>
                    <a:pt x="591" y="1927"/>
                    <a:pt x="1078" y="1972"/>
                  </a:cubicBezTo>
                  <a:lnTo>
                    <a:pt x="2118" y="1777"/>
                  </a:lnTo>
                  <a:cubicBezTo>
                    <a:pt x="2118" y="1777"/>
                    <a:pt x="2733" y="1556"/>
                    <a:pt x="3087" y="1494"/>
                  </a:cubicBezTo>
                  <a:lnTo>
                    <a:pt x="3087" y="1494"/>
                  </a:lnTo>
                  <a:cubicBezTo>
                    <a:pt x="2754" y="1502"/>
                    <a:pt x="2421" y="1544"/>
                    <a:pt x="2097" y="1623"/>
                  </a:cubicBezTo>
                  <a:cubicBezTo>
                    <a:pt x="2097" y="1623"/>
                    <a:pt x="2721" y="1195"/>
                    <a:pt x="3141" y="1066"/>
                  </a:cubicBezTo>
                  <a:lnTo>
                    <a:pt x="3141" y="1066"/>
                  </a:lnTo>
                  <a:cubicBezTo>
                    <a:pt x="3141" y="1066"/>
                    <a:pt x="2584" y="1120"/>
                    <a:pt x="1914" y="1502"/>
                  </a:cubicBezTo>
                  <a:cubicBezTo>
                    <a:pt x="1914" y="1502"/>
                    <a:pt x="2268" y="862"/>
                    <a:pt x="2509" y="550"/>
                  </a:cubicBezTo>
                  <a:lnTo>
                    <a:pt x="2509" y="550"/>
                  </a:lnTo>
                  <a:cubicBezTo>
                    <a:pt x="2509" y="550"/>
                    <a:pt x="1968" y="1057"/>
                    <a:pt x="1789" y="1369"/>
                  </a:cubicBezTo>
                  <a:cubicBezTo>
                    <a:pt x="1789" y="1369"/>
                    <a:pt x="1881" y="841"/>
                    <a:pt x="1939" y="712"/>
                  </a:cubicBezTo>
                  <a:lnTo>
                    <a:pt x="1939" y="712"/>
                  </a:lnTo>
                  <a:cubicBezTo>
                    <a:pt x="1939" y="712"/>
                    <a:pt x="1673" y="1149"/>
                    <a:pt x="1602" y="1490"/>
                  </a:cubicBezTo>
                  <a:cubicBezTo>
                    <a:pt x="1602" y="1490"/>
                    <a:pt x="1502" y="367"/>
                    <a:pt x="1477" y="180"/>
                  </a:cubicBezTo>
                  <a:cubicBezTo>
                    <a:pt x="1477" y="180"/>
                    <a:pt x="1373" y="883"/>
                    <a:pt x="1407" y="1403"/>
                  </a:cubicBezTo>
                  <a:cubicBezTo>
                    <a:pt x="1407" y="1403"/>
                    <a:pt x="1040" y="413"/>
                    <a:pt x="7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 name="Google Shape;405;p13"/>
          <p:cNvSpPr txBox="1"/>
          <p:nvPr>
            <p:ph idx="1" type="subTitle"/>
          </p:nvPr>
        </p:nvSpPr>
        <p:spPr>
          <a:xfrm>
            <a:off x="771756" y="2095725"/>
            <a:ext cx="1725300" cy="951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Cairo"/>
              <a:buNone/>
              <a:defRPr b="1" sz="2400">
                <a:solidFill>
                  <a:schemeClr val="accent6"/>
                </a:solidFill>
                <a:latin typeface="Cairo"/>
                <a:ea typeface="Cairo"/>
                <a:cs typeface="Cairo"/>
                <a:sym typeface="Cairo"/>
              </a:defRPr>
            </a:lvl1pPr>
            <a:lvl2pPr lvl="1" rtl="0">
              <a:spcBef>
                <a:spcPts val="0"/>
              </a:spcBef>
              <a:spcAft>
                <a:spcPts val="0"/>
              </a:spcAft>
              <a:buSzPts val="2500"/>
              <a:buFont typeface="Cairo"/>
              <a:buNone/>
              <a:defRPr sz="2500">
                <a:latin typeface="Cairo"/>
                <a:ea typeface="Cairo"/>
                <a:cs typeface="Cairo"/>
                <a:sym typeface="Cairo"/>
              </a:defRPr>
            </a:lvl2pPr>
            <a:lvl3pPr lvl="2" rtl="0">
              <a:spcBef>
                <a:spcPts val="0"/>
              </a:spcBef>
              <a:spcAft>
                <a:spcPts val="0"/>
              </a:spcAft>
              <a:buSzPts val="2500"/>
              <a:buFont typeface="Cairo"/>
              <a:buNone/>
              <a:defRPr sz="2500">
                <a:latin typeface="Cairo"/>
                <a:ea typeface="Cairo"/>
                <a:cs typeface="Cairo"/>
                <a:sym typeface="Cairo"/>
              </a:defRPr>
            </a:lvl3pPr>
            <a:lvl4pPr lvl="3" rtl="0">
              <a:spcBef>
                <a:spcPts val="0"/>
              </a:spcBef>
              <a:spcAft>
                <a:spcPts val="0"/>
              </a:spcAft>
              <a:buSzPts val="2500"/>
              <a:buFont typeface="Cairo"/>
              <a:buNone/>
              <a:defRPr sz="2500">
                <a:latin typeface="Cairo"/>
                <a:ea typeface="Cairo"/>
                <a:cs typeface="Cairo"/>
                <a:sym typeface="Cairo"/>
              </a:defRPr>
            </a:lvl4pPr>
            <a:lvl5pPr lvl="4" rtl="0">
              <a:spcBef>
                <a:spcPts val="0"/>
              </a:spcBef>
              <a:spcAft>
                <a:spcPts val="0"/>
              </a:spcAft>
              <a:buSzPts val="2500"/>
              <a:buFont typeface="Cairo"/>
              <a:buNone/>
              <a:defRPr sz="2500">
                <a:latin typeface="Cairo"/>
                <a:ea typeface="Cairo"/>
                <a:cs typeface="Cairo"/>
                <a:sym typeface="Cairo"/>
              </a:defRPr>
            </a:lvl5pPr>
            <a:lvl6pPr lvl="5" rtl="0">
              <a:spcBef>
                <a:spcPts val="0"/>
              </a:spcBef>
              <a:spcAft>
                <a:spcPts val="0"/>
              </a:spcAft>
              <a:buSzPts val="2500"/>
              <a:buFont typeface="Cairo"/>
              <a:buNone/>
              <a:defRPr sz="2500">
                <a:latin typeface="Cairo"/>
                <a:ea typeface="Cairo"/>
                <a:cs typeface="Cairo"/>
                <a:sym typeface="Cairo"/>
              </a:defRPr>
            </a:lvl6pPr>
            <a:lvl7pPr lvl="6" rtl="0">
              <a:spcBef>
                <a:spcPts val="0"/>
              </a:spcBef>
              <a:spcAft>
                <a:spcPts val="0"/>
              </a:spcAft>
              <a:buSzPts val="2500"/>
              <a:buFont typeface="Cairo"/>
              <a:buNone/>
              <a:defRPr sz="2500">
                <a:latin typeface="Cairo"/>
                <a:ea typeface="Cairo"/>
                <a:cs typeface="Cairo"/>
                <a:sym typeface="Cairo"/>
              </a:defRPr>
            </a:lvl7pPr>
            <a:lvl8pPr lvl="7" rtl="0">
              <a:spcBef>
                <a:spcPts val="0"/>
              </a:spcBef>
              <a:spcAft>
                <a:spcPts val="0"/>
              </a:spcAft>
              <a:buSzPts val="2500"/>
              <a:buFont typeface="Cairo"/>
              <a:buNone/>
              <a:defRPr sz="2500">
                <a:latin typeface="Cairo"/>
                <a:ea typeface="Cairo"/>
                <a:cs typeface="Cairo"/>
                <a:sym typeface="Cairo"/>
              </a:defRPr>
            </a:lvl8pPr>
            <a:lvl9pPr lvl="8" rtl="0">
              <a:spcBef>
                <a:spcPts val="0"/>
              </a:spcBef>
              <a:spcAft>
                <a:spcPts val="0"/>
              </a:spcAft>
              <a:buSzPts val="2500"/>
              <a:buFont typeface="Cairo"/>
              <a:buNone/>
              <a:defRPr sz="2500">
                <a:latin typeface="Cairo"/>
                <a:ea typeface="Cairo"/>
                <a:cs typeface="Cairo"/>
                <a:sym typeface="Cairo"/>
              </a:defRPr>
            </a:lvl9pPr>
          </a:lstStyle>
          <a:p/>
        </p:txBody>
      </p:sp>
      <p:sp>
        <p:nvSpPr>
          <p:cNvPr id="406" name="Google Shape;406;p13"/>
          <p:cNvSpPr txBox="1"/>
          <p:nvPr>
            <p:ph idx="2" type="subTitle"/>
          </p:nvPr>
        </p:nvSpPr>
        <p:spPr>
          <a:xfrm>
            <a:off x="771756" y="2966975"/>
            <a:ext cx="1725300" cy="84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accent6"/>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7" name="Google Shape;407;p13"/>
          <p:cNvSpPr txBox="1"/>
          <p:nvPr>
            <p:ph hasCustomPrompt="1" type="title"/>
          </p:nvPr>
        </p:nvSpPr>
        <p:spPr>
          <a:xfrm>
            <a:off x="839706" y="666750"/>
            <a:ext cx="1590600" cy="1457700"/>
          </a:xfrm>
          <a:prstGeom prst="rect">
            <a:avLst/>
          </a:prstGeom>
          <a:gradFill>
            <a:gsLst>
              <a:gs pos="0">
                <a:srgbClr val="FFF8C6">
                  <a:alpha val="0"/>
                </a:srgbClr>
              </a:gs>
              <a:gs pos="0">
                <a:schemeClr val="lt1"/>
              </a:gs>
              <a:gs pos="41000">
                <a:schemeClr val="accent5"/>
              </a:gs>
              <a:gs pos="91000">
                <a:srgbClr val="1B1938">
                  <a:alpha val="34117"/>
                </a:srgbClr>
              </a:gs>
              <a:gs pos="100000">
                <a:srgbClr val="FFF8C6">
                  <a:alpha val="0"/>
                </a:srgbClr>
              </a:gs>
            </a:gsLst>
            <a:lin ang="5400700" scaled="0"/>
          </a:gradFill>
        </p:spPr>
        <p:txBody>
          <a:bodyPr anchorCtr="0" anchor="ctr" bIns="91425" lIns="91425" spcFirstLastPara="1" rIns="91425" wrap="square" tIns="91425">
            <a:noAutofit/>
          </a:bodyPr>
          <a:lstStyle>
            <a:lvl1pPr lvl="0" rtl="0" algn="ctr">
              <a:spcBef>
                <a:spcPts val="0"/>
              </a:spcBef>
              <a:spcAft>
                <a:spcPts val="0"/>
              </a:spcAft>
              <a:buClr>
                <a:schemeClr val="dk2"/>
              </a:buClr>
              <a:buSzPts val="1800"/>
              <a:buNone/>
              <a:defRPr sz="50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a:r>
              <a:t>xx%</a:t>
            </a:r>
          </a:p>
        </p:txBody>
      </p:sp>
      <p:sp>
        <p:nvSpPr>
          <p:cNvPr id="408" name="Google Shape;408;p13"/>
          <p:cNvSpPr txBox="1"/>
          <p:nvPr>
            <p:ph idx="3" type="subTitle"/>
          </p:nvPr>
        </p:nvSpPr>
        <p:spPr>
          <a:xfrm>
            <a:off x="4685548" y="2095725"/>
            <a:ext cx="1728300" cy="951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Cairo"/>
              <a:buNone/>
              <a:defRPr b="1" sz="2400">
                <a:solidFill>
                  <a:schemeClr val="accent6"/>
                </a:solidFill>
                <a:latin typeface="Cairo"/>
                <a:ea typeface="Cairo"/>
                <a:cs typeface="Cairo"/>
                <a:sym typeface="Cairo"/>
              </a:defRPr>
            </a:lvl1pPr>
            <a:lvl2pPr lvl="1" rtl="0">
              <a:spcBef>
                <a:spcPts val="0"/>
              </a:spcBef>
              <a:spcAft>
                <a:spcPts val="0"/>
              </a:spcAft>
              <a:buSzPts val="2500"/>
              <a:buFont typeface="Cairo"/>
              <a:buNone/>
              <a:defRPr sz="2500">
                <a:latin typeface="Cairo"/>
                <a:ea typeface="Cairo"/>
                <a:cs typeface="Cairo"/>
                <a:sym typeface="Cairo"/>
              </a:defRPr>
            </a:lvl2pPr>
            <a:lvl3pPr lvl="2" rtl="0">
              <a:spcBef>
                <a:spcPts val="0"/>
              </a:spcBef>
              <a:spcAft>
                <a:spcPts val="0"/>
              </a:spcAft>
              <a:buSzPts val="2500"/>
              <a:buFont typeface="Cairo"/>
              <a:buNone/>
              <a:defRPr sz="2500">
                <a:latin typeface="Cairo"/>
                <a:ea typeface="Cairo"/>
                <a:cs typeface="Cairo"/>
                <a:sym typeface="Cairo"/>
              </a:defRPr>
            </a:lvl3pPr>
            <a:lvl4pPr lvl="3" rtl="0">
              <a:spcBef>
                <a:spcPts val="0"/>
              </a:spcBef>
              <a:spcAft>
                <a:spcPts val="0"/>
              </a:spcAft>
              <a:buSzPts val="2500"/>
              <a:buFont typeface="Cairo"/>
              <a:buNone/>
              <a:defRPr sz="2500">
                <a:latin typeface="Cairo"/>
                <a:ea typeface="Cairo"/>
                <a:cs typeface="Cairo"/>
                <a:sym typeface="Cairo"/>
              </a:defRPr>
            </a:lvl4pPr>
            <a:lvl5pPr lvl="4" rtl="0">
              <a:spcBef>
                <a:spcPts val="0"/>
              </a:spcBef>
              <a:spcAft>
                <a:spcPts val="0"/>
              </a:spcAft>
              <a:buSzPts val="2500"/>
              <a:buFont typeface="Cairo"/>
              <a:buNone/>
              <a:defRPr sz="2500">
                <a:latin typeface="Cairo"/>
                <a:ea typeface="Cairo"/>
                <a:cs typeface="Cairo"/>
                <a:sym typeface="Cairo"/>
              </a:defRPr>
            </a:lvl5pPr>
            <a:lvl6pPr lvl="5" rtl="0">
              <a:spcBef>
                <a:spcPts val="0"/>
              </a:spcBef>
              <a:spcAft>
                <a:spcPts val="0"/>
              </a:spcAft>
              <a:buSzPts val="2500"/>
              <a:buFont typeface="Cairo"/>
              <a:buNone/>
              <a:defRPr sz="2500">
                <a:latin typeface="Cairo"/>
                <a:ea typeface="Cairo"/>
                <a:cs typeface="Cairo"/>
                <a:sym typeface="Cairo"/>
              </a:defRPr>
            </a:lvl6pPr>
            <a:lvl7pPr lvl="6" rtl="0">
              <a:spcBef>
                <a:spcPts val="0"/>
              </a:spcBef>
              <a:spcAft>
                <a:spcPts val="0"/>
              </a:spcAft>
              <a:buSzPts val="2500"/>
              <a:buFont typeface="Cairo"/>
              <a:buNone/>
              <a:defRPr sz="2500">
                <a:latin typeface="Cairo"/>
                <a:ea typeface="Cairo"/>
                <a:cs typeface="Cairo"/>
                <a:sym typeface="Cairo"/>
              </a:defRPr>
            </a:lvl7pPr>
            <a:lvl8pPr lvl="7" rtl="0">
              <a:spcBef>
                <a:spcPts val="0"/>
              </a:spcBef>
              <a:spcAft>
                <a:spcPts val="0"/>
              </a:spcAft>
              <a:buSzPts val="2500"/>
              <a:buFont typeface="Cairo"/>
              <a:buNone/>
              <a:defRPr sz="2500">
                <a:latin typeface="Cairo"/>
                <a:ea typeface="Cairo"/>
                <a:cs typeface="Cairo"/>
                <a:sym typeface="Cairo"/>
              </a:defRPr>
            </a:lvl8pPr>
            <a:lvl9pPr lvl="8" rtl="0">
              <a:spcBef>
                <a:spcPts val="0"/>
              </a:spcBef>
              <a:spcAft>
                <a:spcPts val="0"/>
              </a:spcAft>
              <a:buSzPts val="2500"/>
              <a:buFont typeface="Cairo"/>
              <a:buNone/>
              <a:defRPr sz="2500">
                <a:latin typeface="Cairo"/>
                <a:ea typeface="Cairo"/>
                <a:cs typeface="Cairo"/>
                <a:sym typeface="Cairo"/>
              </a:defRPr>
            </a:lvl9pPr>
          </a:lstStyle>
          <a:p/>
        </p:txBody>
      </p:sp>
      <p:sp>
        <p:nvSpPr>
          <p:cNvPr id="409" name="Google Shape;409;p13"/>
          <p:cNvSpPr txBox="1"/>
          <p:nvPr>
            <p:ph idx="4" type="subTitle"/>
          </p:nvPr>
        </p:nvSpPr>
        <p:spPr>
          <a:xfrm>
            <a:off x="4685548" y="2966975"/>
            <a:ext cx="1728300" cy="84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accent6"/>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10" name="Google Shape;410;p13"/>
          <p:cNvSpPr txBox="1"/>
          <p:nvPr>
            <p:ph hasCustomPrompt="1" idx="5" type="title"/>
          </p:nvPr>
        </p:nvSpPr>
        <p:spPr>
          <a:xfrm>
            <a:off x="2797102" y="1428750"/>
            <a:ext cx="1591200" cy="1453800"/>
          </a:xfrm>
          <a:prstGeom prst="rect">
            <a:avLst/>
          </a:prstGeom>
          <a:gradFill>
            <a:gsLst>
              <a:gs pos="0">
                <a:srgbClr val="FFF8C6">
                  <a:alpha val="0"/>
                </a:srgbClr>
              </a:gs>
              <a:gs pos="0">
                <a:schemeClr val="lt1"/>
              </a:gs>
              <a:gs pos="41000">
                <a:schemeClr val="accent5"/>
              </a:gs>
              <a:gs pos="91000">
                <a:srgbClr val="1B1938">
                  <a:alpha val="34117"/>
                </a:srgbClr>
              </a:gs>
              <a:gs pos="100000">
                <a:srgbClr val="FFF8C6">
                  <a:alpha val="0"/>
                </a:srgbClr>
              </a:gs>
            </a:gsLst>
            <a:lin ang="5400700" scaled="0"/>
          </a:gradFill>
        </p:spPr>
        <p:txBody>
          <a:bodyPr anchorCtr="0" anchor="ctr" bIns="91425" lIns="91425" spcFirstLastPara="1" rIns="91425" wrap="square" tIns="91425">
            <a:noAutofit/>
          </a:bodyPr>
          <a:lstStyle>
            <a:lvl1pPr lvl="0" rtl="0" algn="ctr">
              <a:spcBef>
                <a:spcPts val="0"/>
              </a:spcBef>
              <a:spcAft>
                <a:spcPts val="0"/>
              </a:spcAft>
              <a:buClr>
                <a:schemeClr val="dk2"/>
              </a:buClr>
              <a:buSzPts val="1800"/>
              <a:buNone/>
              <a:defRPr sz="50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a:r>
              <a:t>xx%</a:t>
            </a:r>
          </a:p>
        </p:txBody>
      </p:sp>
      <p:sp>
        <p:nvSpPr>
          <p:cNvPr id="411" name="Google Shape;411;p13"/>
          <p:cNvSpPr txBox="1"/>
          <p:nvPr>
            <p:ph idx="6" type="subTitle"/>
          </p:nvPr>
        </p:nvSpPr>
        <p:spPr>
          <a:xfrm>
            <a:off x="2727152" y="2857725"/>
            <a:ext cx="1728300" cy="951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Cairo"/>
              <a:buNone/>
              <a:defRPr b="1" sz="2400">
                <a:solidFill>
                  <a:schemeClr val="accent6"/>
                </a:solidFill>
                <a:latin typeface="Cairo"/>
                <a:ea typeface="Cairo"/>
                <a:cs typeface="Cairo"/>
                <a:sym typeface="Cairo"/>
              </a:defRPr>
            </a:lvl1pPr>
            <a:lvl2pPr lvl="1" rtl="0">
              <a:spcBef>
                <a:spcPts val="0"/>
              </a:spcBef>
              <a:spcAft>
                <a:spcPts val="0"/>
              </a:spcAft>
              <a:buSzPts val="2500"/>
              <a:buFont typeface="Cairo"/>
              <a:buNone/>
              <a:defRPr sz="2500">
                <a:latin typeface="Cairo"/>
                <a:ea typeface="Cairo"/>
                <a:cs typeface="Cairo"/>
                <a:sym typeface="Cairo"/>
              </a:defRPr>
            </a:lvl2pPr>
            <a:lvl3pPr lvl="2" rtl="0">
              <a:spcBef>
                <a:spcPts val="0"/>
              </a:spcBef>
              <a:spcAft>
                <a:spcPts val="0"/>
              </a:spcAft>
              <a:buSzPts val="2500"/>
              <a:buFont typeface="Cairo"/>
              <a:buNone/>
              <a:defRPr sz="2500">
                <a:latin typeface="Cairo"/>
                <a:ea typeface="Cairo"/>
                <a:cs typeface="Cairo"/>
                <a:sym typeface="Cairo"/>
              </a:defRPr>
            </a:lvl3pPr>
            <a:lvl4pPr lvl="3" rtl="0">
              <a:spcBef>
                <a:spcPts val="0"/>
              </a:spcBef>
              <a:spcAft>
                <a:spcPts val="0"/>
              </a:spcAft>
              <a:buSzPts val="2500"/>
              <a:buFont typeface="Cairo"/>
              <a:buNone/>
              <a:defRPr sz="2500">
                <a:latin typeface="Cairo"/>
                <a:ea typeface="Cairo"/>
                <a:cs typeface="Cairo"/>
                <a:sym typeface="Cairo"/>
              </a:defRPr>
            </a:lvl4pPr>
            <a:lvl5pPr lvl="4" rtl="0">
              <a:spcBef>
                <a:spcPts val="0"/>
              </a:spcBef>
              <a:spcAft>
                <a:spcPts val="0"/>
              </a:spcAft>
              <a:buSzPts val="2500"/>
              <a:buFont typeface="Cairo"/>
              <a:buNone/>
              <a:defRPr sz="2500">
                <a:latin typeface="Cairo"/>
                <a:ea typeface="Cairo"/>
                <a:cs typeface="Cairo"/>
                <a:sym typeface="Cairo"/>
              </a:defRPr>
            </a:lvl5pPr>
            <a:lvl6pPr lvl="5" rtl="0">
              <a:spcBef>
                <a:spcPts val="0"/>
              </a:spcBef>
              <a:spcAft>
                <a:spcPts val="0"/>
              </a:spcAft>
              <a:buSzPts val="2500"/>
              <a:buFont typeface="Cairo"/>
              <a:buNone/>
              <a:defRPr sz="2500">
                <a:latin typeface="Cairo"/>
                <a:ea typeface="Cairo"/>
                <a:cs typeface="Cairo"/>
                <a:sym typeface="Cairo"/>
              </a:defRPr>
            </a:lvl6pPr>
            <a:lvl7pPr lvl="6" rtl="0">
              <a:spcBef>
                <a:spcPts val="0"/>
              </a:spcBef>
              <a:spcAft>
                <a:spcPts val="0"/>
              </a:spcAft>
              <a:buSzPts val="2500"/>
              <a:buFont typeface="Cairo"/>
              <a:buNone/>
              <a:defRPr sz="2500">
                <a:latin typeface="Cairo"/>
                <a:ea typeface="Cairo"/>
                <a:cs typeface="Cairo"/>
                <a:sym typeface="Cairo"/>
              </a:defRPr>
            </a:lvl7pPr>
            <a:lvl8pPr lvl="7" rtl="0">
              <a:spcBef>
                <a:spcPts val="0"/>
              </a:spcBef>
              <a:spcAft>
                <a:spcPts val="0"/>
              </a:spcAft>
              <a:buSzPts val="2500"/>
              <a:buFont typeface="Cairo"/>
              <a:buNone/>
              <a:defRPr sz="2500">
                <a:latin typeface="Cairo"/>
                <a:ea typeface="Cairo"/>
                <a:cs typeface="Cairo"/>
                <a:sym typeface="Cairo"/>
              </a:defRPr>
            </a:lvl8pPr>
            <a:lvl9pPr lvl="8" rtl="0">
              <a:spcBef>
                <a:spcPts val="0"/>
              </a:spcBef>
              <a:spcAft>
                <a:spcPts val="0"/>
              </a:spcAft>
              <a:buSzPts val="2500"/>
              <a:buFont typeface="Cairo"/>
              <a:buNone/>
              <a:defRPr sz="2500">
                <a:latin typeface="Cairo"/>
                <a:ea typeface="Cairo"/>
                <a:cs typeface="Cairo"/>
                <a:sym typeface="Cairo"/>
              </a:defRPr>
            </a:lvl9pPr>
          </a:lstStyle>
          <a:p/>
        </p:txBody>
      </p:sp>
      <p:sp>
        <p:nvSpPr>
          <p:cNvPr id="412" name="Google Shape;412;p13"/>
          <p:cNvSpPr txBox="1"/>
          <p:nvPr>
            <p:ph idx="7" type="subTitle"/>
          </p:nvPr>
        </p:nvSpPr>
        <p:spPr>
          <a:xfrm>
            <a:off x="2727152" y="3728975"/>
            <a:ext cx="1728300" cy="84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accent6"/>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13" name="Google Shape;413;p13"/>
          <p:cNvSpPr txBox="1"/>
          <p:nvPr>
            <p:ph hasCustomPrompt="1" idx="8" type="title"/>
          </p:nvPr>
        </p:nvSpPr>
        <p:spPr>
          <a:xfrm>
            <a:off x="4755098" y="666750"/>
            <a:ext cx="1591200" cy="1453800"/>
          </a:xfrm>
          <a:prstGeom prst="rect">
            <a:avLst/>
          </a:prstGeom>
          <a:gradFill>
            <a:gsLst>
              <a:gs pos="0">
                <a:srgbClr val="FFF8C6">
                  <a:alpha val="0"/>
                </a:srgbClr>
              </a:gs>
              <a:gs pos="0">
                <a:schemeClr val="lt1"/>
              </a:gs>
              <a:gs pos="41000">
                <a:schemeClr val="accent5"/>
              </a:gs>
              <a:gs pos="91000">
                <a:srgbClr val="1B1938">
                  <a:alpha val="34117"/>
                </a:srgbClr>
              </a:gs>
              <a:gs pos="100000">
                <a:srgbClr val="FFF8C6">
                  <a:alpha val="0"/>
                </a:srgbClr>
              </a:gs>
            </a:gsLst>
            <a:lin ang="5400700" scaled="0"/>
          </a:gradFill>
        </p:spPr>
        <p:txBody>
          <a:bodyPr anchorCtr="0" anchor="ctr" bIns="91425" lIns="91425" spcFirstLastPara="1" rIns="91425" wrap="square" tIns="91425">
            <a:noAutofit/>
          </a:bodyPr>
          <a:lstStyle>
            <a:lvl1pPr lvl="0" rtl="0" algn="ctr">
              <a:spcBef>
                <a:spcPts val="0"/>
              </a:spcBef>
              <a:spcAft>
                <a:spcPts val="0"/>
              </a:spcAft>
              <a:buClr>
                <a:schemeClr val="dk2"/>
              </a:buClr>
              <a:buSzPts val="1800"/>
              <a:buNone/>
              <a:defRPr sz="50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a:r>
              <a:t>xx%</a:t>
            </a:r>
          </a:p>
        </p:txBody>
      </p:sp>
      <p:sp>
        <p:nvSpPr>
          <p:cNvPr id="414" name="Google Shape;414;p13"/>
          <p:cNvSpPr txBox="1"/>
          <p:nvPr>
            <p:ph idx="9" type="subTitle"/>
          </p:nvPr>
        </p:nvSpPr>
        <p:spPr>
          <a:xfrm>
            <a:off x="6643944" y="2857725"/>
            <a:ext cx="1728300" cy="951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Cairo"/>
              <a:buNone/>
              <a:defRPr b="1" sz="2400">
                <a:solidFill>
                  <a:schemeClr val="accent6"/>
                </a:solidFill>
                <a:latin typeface="Cairo"/>
                <a:ea typeface="Cairo"/>
                <a:cs typeface="Cairo"/>
                <a:sym typeface="Cairo"/>
              </a:defRPr>
            </a:lvl1pPr>
            <a:lvl2pPr lvl="1" rtl="0">
              <a:spcBef>
                <a:spcPts val="0"/>
              </a:spcBef>
              <a:spcAft>
                <a:spcPts val="0"/>
              </a:spcAft>
              <a:buSzPts val="2500"/>
              <a:buFont typeface="Cairo"/>
              <a:buNone/>
              <a:defRPr sz="2500">
                <a:latin typeface="Cairo"/>
                <a:ea typeface="Cairo"/>
                <a:cs typeface="Cairo"/>
                <a:sym typeface="Cairo"/>
              </a:defRPr>
            </a:lvl2pPr>
            <a:lvl3pPr lvl="2" rtl="0">
              <a:spcBef>
                <a:spcPts val="0"/>
              </a:spcBef>
              <a:spcAft>
                <a:spcPts val="0"/>
              </a:spcAft>
              <a:buSzPts val="2500"/>
              <a:buFont typeface="Cairo"/>
              <a:buNone/>
              <a:defRPr sz="2500">
                <a:latin typeface="Cairo"/>
                <a:ea typeface="Cairo"/>
                <a:cs typeface="Cairo"/>
                <a:sym typeface="Cairo"/>
              </a:defRPr>
            </a:lvl3pPr>
            <a:lvl4pPr lvl="3" rtl="0">
              <a:spcBef>
                <a:spcPts val="0"/>
              </a:spcBef>
              <a:spcAft>
                <a:spcPts val="0"/>
              </a:spcAft>
              <a:buSzPts val="2500"/>
              <a:buFont typeface="Cairo"/>
              <a:buNone/>
              <a:defRPr sz="2500">
                <a:latin typeface="Cairo"/>
                <a:ea typeface="Cairo"/>
                <a:cs typeface="Cairo"/>
                <a:sym typeface="Cairo"/>
              </a:defRPr>
            </a:lvl4pPr>
            <a:lvl5pPr lvl="4" rtl="0">
              <a:spcBef>
                <a:spcPts val="0"/>
              </a:spcBef>
              <a:spcAft>
                <a:spcPts val="0"/>
              </a:spcAft>
              <a:buSzPts val="2500"/>
              <a:buFont typeface="Cairo"/>
              <a:buNone/>
              <a:defRPr sz="2500">
                <a:latin typeface="Cairo"/>
                <a:ea typeface="Cairo"/>
                <a:cs typeface="Cairo"/>
                <a:sym typeface="Cairo"/>
              </a:defRPr>
            </a:lvl5pPr>
            <a:lvl6pPr lvl="5" rtl="0">
              <a:spcBef>
                <a:spcPts val="0"/>
              </a:spcBef>
              <a:spcAft>
                <a:spcPts val="0"/>
              </a:spcAft>
              <a:buSzPts val="2500"/>
              <a:buFont typeface="Cairo"/>
              <a:buNone/>
              <a:defRPr sz="2500">
                <a:latin typeface="Cairo"/>
                <a:ea typeface="Cairo"/>
                <a:cs typeface="Cairo"/>
                <a:sym typeface="Cairo"/>
              </a:defRPr>
            </a:lvl6pPr>
            <a:lvl7pPr lvl="6" rtl="0">
              <a:spcBef>
                <a:spcPts val="0"/>
              </a:spcBef>
              <a:spcAft>
                <a:spcPts val="0"/>
              </a:spcAft>
              <a:buSzPts val="2500"/>
              <a:buFont typeface="Cairo"/>
              <a:buNone/>
              <a:defRPr sz="2500">
                <a:latin typeface="Cairo"/>
                <a:ea typeface="Cairo"/>
                <a:cs typeface="Cairo"/>
                <a:sym typeface="Cairo"/>
              </a:defRPr>
            </a:lvl7pPr>
            <a:lvl8pPr lvl="7" rtl="0">
              <a:spcBef>
                <a:spcPts val="0"/>
              </a:spcBef>
              <a:spcAft>
                <a:spcPts val="0"/>
              </a:spcAft>
              <a:buSzPts val="2500"/>
              <a:buFont typeface="Cairo"/>
              <a:buNone/>
              <a:defRPr sz="2500">
                <a:latin typeface="Cairo"/>
                <a:ea typeface="Cairo"/>
                <a:cs typeface="Cairo"/>
                <a:sym typeface="Cairo"/>
              </a:defRPr>
            </a:lvl8pPr>
            <a:lvl9pPr lvl="8" rtl="0">
              <a:spcBef>
                <a:spcPts val="0"/>
              </a:spcBef>
              <a:spcAft>
                <a:spcPts val="0"/>
              </a:spcAft>
              <a:buSzPts val="2500"/>
              <a:buFont typeface="Cairo"/>
              <a:buNone/>
              <a:defRPr sz="2500">
                <a:latin typeface="Cairo"/>
                <a:ea typeface="Cairo"/>
                <a:cs typeface="Cairo"/>
                <a:sym typeface="Cairo"/>
              </a:defRPr>
            </a:lvl9pPr>
          </a:lstStyle>
          <a:p/>
        </p:txBody>
      </p:sp>
      <p:sp>
        <p:nvSpPr>
          <p:cNvPr id="415" name="Google Shape;415;p13"/>
          <p:cNvSpPr txBox="1"/>
          <p:nvPr>
            <p:ph idx="13" type="subTitle"/>
          </p:nvPr>
        </p:nvSpPr>
        <p:spPr>
          <a:xfrm>
            <a:off x="6643944" y="3728975"/>
            <a:ext cx="1728300" cy="84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accent6"/>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16" name="Google Shape;416;p13"/>
          <p:cNvSpPr txBox="1"/>
          <p:nvPr>
            <p:ph hasCustomPrompt="1" idx="14" type="title"/>
          </p:nvPr>
        </p:nvSpPr>
        <p:spPr>
          <a:xfrm>
            <a:off x="6713094" y="1428750"/>
            <a:ext cx="1591200" cy="1453800"/>
          </a:xfrm>
          <a:prstGeom prst="rect">
            <a:avLst/>
          </a:prstGeom>
          <a:gradFill>
            <a:gsLst>
              <a:gs pos="0">
                <a:srgbClr val="FFF8C6">
                  <a:alpha val="0"/>
                </a:srgbClr>
              </a:gs>
              <a:gs pos="0">
                <a:schemeClr val="lt1"/>
              </a:gs>
              <a:gs pos="41000">
                <a:schemeClr val="accent5"/>
              </a:gs>
              <a:gs pos="91000">
                <a:srgbClr val="1B1938">
                  <a:alpha val="34117"/>
                </a:srgbClr>
              </a:gs>
              <a:gs pos="100000">
                <a:srgbClr val="FFF8C6">
                  <a:alpha val="0"/>
                </a:srgbClr>
              </a:gs>
            </a:gsLst>
            <a:lin ang="5400700" scaled="0"/>
          </a:gradFill>
        </p:spPr>
        <p:txBody>
          <a:bodyPr anchorCtr="0" anchor="ctr" bIns="91425" lIns="91425" spcFirstLastPara="1" rIns="91425" wrap="square" tIns="91425">
            <a:noAutofit/>
          </a:bodyPr>
          <a:lstStyle>
            <a:lvl1pPr lvl="0" rtl="0" algn="ctr">
              <a:spcBef>
                <a:spcPts val="0"/>
              </a:spcBef>
              <a:spcAft>
                <a:spcPts val="0"/>
              </a:spcAft>
              <a:buClr>
                <a:schemeClr val="dk2"/>
              </a:buClr>
              <a:buSzPts val="1800"/>
              <a:buNone/>
              <a:defRPr sz="50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bg>
      <p:bgPr>
        <a:gradFill>
          <a:gsLst>
            <a:gs pos="0">
              <a:srgbClr val="FFF8C6">
                <a:alpha val="0"/>
              </a:srgbClr>
            </a:gs>
            <a:gs pos="0">
              <a:srgbClr val="CDD1C4"/>
            </a:gs>
            <a:gs pos="0">
              <a:srgbClr val="B4BDC3"/>
            </a:gs>
            <a:gs pos="0">
              <a:srgbClr val="A8B3C2"/>
            </a:gs>
            <a:gs pos="0">
              <a:srgbClr val="A2AEC2"/>
            </a:gs>
            <a:gs pos="0">
              <a:schemeClr val="lt1"/>
            </a:gs>
            <a:gs pos="41000">
              <a:schemeClr val="lt1"/>
            </a:gs>
            <a:gs pos="70000">
              <a:schemeClr val="accent5"/>
            </a:gs>
            <a:gs pos="93000">
              <a:srgbClr val="D0D4D9"/>
            </a:gs>
            <a:gs pos="100000">
              <a:srgbClr val="E2E8F1"/>
            </a:gs>
          </a:gsLst>
          <a:lin ang="5400700" scaled="0"/>
        </a:gradFill>
      </p:bgPr>
    </p:bg>
    <p:spTree>
      <p:nvGrpSpPr>
        <p:cNvPr id="417" name="Shape 417"/>
        <p:cNvGrpSpPr/>
        <p:nvPr/>
      </p:nvGrpSpPr>
      <p:grpSpPr>
        <a:xfrm>
          <a:off x="0" y="0"/>
          <a:ext cx="0" cy="0"/>
          <a:chOff x="0" y="0"/>
          <a:chExt cx="0" cy="0"/>
        </a:xfrm>
      </p:grpSpPr>
      <p:pic>
        <p:nvPicPr>
          <p:cNvPr id="418" name="Google Shape;418;p14"/>
          <p:cNvPicPr preferRelativeResize="0"/>
          <p:nvPr/>
        </p:nvPicPr>
        <p:blipFill rotWithShape="1">
          <a:blip r:embed="rId2">
            <a:alphaModFix/>
          </a:blip>
          <a:srcRect b="-2959" l="0" r="0" t="918"/>
          <a:stretch/>
        </p:blipFill>
        <p:spPr>
          <a:xfrm>
            <a:off x="-25" y="-138050"/>
            <a:ext cx="9144003" cy="2616600"/>
          </a:xfrm>
          <a:prstGeom prst="rect">
            <a:avLst/>
          </a:prstGeom>
          <a:noFill/>
          <a:ln>
            <a:noFill/>
          </a:ln>
        </p:spPr>
      </p:pic>
      <p:pic>
        <p:nvPicPr>
          <p:cNvPr id="419" name="Google Shape;419;p14"/>
          <p:cNvPicPr preferRelativeResize="0"/>
          <p:nvPr/>
        </p:nvPicPr>
        <p:blipFill rotWithShape="1">
          <a:blip r:embed="rId2">
            <a:alphaModFix/>
          </a:blip>
          <a:srcRect b="-2959" l="0" r="0" t="918"/>
          <a:stretch/>
        </p:blipFill>
        <p:spPr>
          <a:xfrm>
            <a:off x="-25" y="2528950"/>
            <a:ext cx="9144003" cy="2616600"/>
          </a:xfrm>
          <a:prstGeom prst="rect">
            <a:avLst/>
          </a:prstGeom>
          <a:noFill/>
          <a:ln>
            <a:noFill/>
          </a:ln>
        </p:spPr>
      </p:pic>
      <p:pic>
        <p:nvPicPr>
          <p:cNvPr id="420" name="Google Shape;420;p14"/>
          <p:cNvPicPr preferRelativeResize="0"/>
          <p:nvPr/>
        </p:nvPicPr>
        <p:blipFill>
          <a:blip r:embed="rId3">
            <a:alphaModFix/>
          </a:blip>
          <a:stretch>
            <a:fillRect/>
          </a:stretch>
        </p:blipFill>
        <p:spPr>
          <a:xfrm flipH="1">
            <a:off x="-85725" y="-116084"/>
            <a:ext cx="9353549" cy="5261371"/>
          </a:xfrm>
          <a:prstGeom prst="rect">
            <a:avLst/>
          </a:prstGeom>
          <a:noFill/>
          <a:ln>
            <a:noFill/>
          </a:ln>
        </p:spPr>
      </p:pic>
      <p:pic>
        <p:nvPicPr>
          <p:cNvPr id="421" name="Google Shape;421;p14"/>
          <p:cNvPicPr preferRelativeResize="0"/>
          <p:nvPr/>
        </p:nvPicPr>
        <p:blipFill>
          <a:blip r:embed="rId4">
            <a:alphaModFix/>
          </a:blip>
          <a:stretch>
            <a:fillRect/>
          </a:stretch>
        </p:blipFill>
        <p:spPr>
          <a:xfrm>
            <a:off x="571500" y="869949"/>
            <a:ext cx="3325735" cy="753000"/>
          </a:xfrm>
          <a:prstGeom prst="rect">
            <a:avLst/>
          </a:prstGeom>
          <a:noFill/>
          <a:ln>
            <a:noFill/>
          </a:ln>
        </p:spPr>
      </p:pic>
      <p:pic>
        <p:nvPicPr>
          <p:cNvPr id="422" name="Google Shape;422;p14"/>
          <p:cNvPicPr preferRelativeResize="0"/>
          <p:nvPr/>
        </p:nvPicPr>
        <p:blipFill>
          <a:blip r:embed="rId5">
            <a:alphaModFix/>
          </a:blip>
          <a:stretch>
            <a:fillRect/>
          </a:stretch>
        </p:blipFill>
        <p:spPr>
          <a:xfrm flipH="1">
            <a:off x="7136850" y="425098"/>
            <a:ext cx="1961049" cy="612075"/>
          </a:xfrm>
          <a:prstGeom prst="rect">
            <a:avLst/>
          </a:prstGeom>
          <a:noFill/>
          <a:ln>
            <a:noFill/>
          </a:ln>
        </p:spPr>
      </p:pic>
      <p:sp>
        <p:nvSpPr>
          <p:cNvPr id="423" name="Google Shape;423;p14"/>
          <p:cNvSpPr txBox="1"/>
          <p:nvPr>
            <p:ph idx="1" type="subTitle"/>
          </p:nvPr>
        </p:nvSpPr>
        <p:spPr>
          <a:xfrm>
            <a:off x="1043325" y="2670588"/>
            <a:ext cx="2028900" cy="1009200"/>
          </a:xfrm>
          <a:prstGeom prst="rect">
            <a:avLst/>
          </a:prstGeom>
        </p:spPr>
        <p:txBody>
          <a:bodyPr anchorCtr="0" anchor="t" bIns="91425" lIns="91425" spcFirstLastPara="1" rIns="91425" wrap="square" tIns="91425">
            <a:noAutofit/>
          </a:bodyPr>
          <a:lstStyle>
            <a:lvl1pPr lvl="0" marR="179999" rtl="0" algn="ctr">
              <a:lnSpc>
                <a:spcPct val="100000"/>
              </a:lnSpc>
              <a:spcBef>
                <a:spcPts val="0"/>
              </a:spcBef>
              <a:spcAft>
                <a:spcPts val="0"/>
              </a:spcAft>
              <a:buSzPts val="1400"/>
              <a:buNone/>
              <a:defRPr sz="1400">
                <a:solidFill>
                  <a:schemeClr val="accent6"/>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24" name="Google Shape;424;p14"/>
          <p:cNvSpPr txBox="1"/>
          <p:nvPr>
            <p:ph idx="2" type="subTitle"/>
          </p:nvPr>
        </p:nvSpPr>
        <p:spPr>
          <a:xfrm>
            <a:off x="3558750" y="2673888"/>
            <a:ext cx="2028000" cy="1005900"/>
          </a:xfrm>
          <a:prstGeom prst="rect">
            <a:avLst/>
          </a:prstGeom>
        </p:spPr>
        <p:txBody>
          <a:bodyPr anchorCtr="0" anchor="t" bIns="91425" lIns="91425" spcFirstLastPara="1" rIns="91425" wrap="square" tIns="91425">
            <a:noAutofit/>
          </a:bodyPr>
          <a:lstStyle>
            <a:lvl1pPr lvl="0" marR="179999" rtl="0" algn="ctr">
              <a:lnSpc>
                <a:spcPct val="100000"/>
              </a:lnSpc>
              <a:spcBef>
                <a:spcPts val="0"/>
              </a:spcBef>
              <a:spcAft>
                <a:spcPts val="0"/>
              </a:spcAft>
              <a:buSzPts val="1400"/>
              <a:buNone/>
              <a:defRPr sz="1400">
                <a:solidFill>
                  <a:schemeClr val="accent6"/>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25" name="Google Shape;425;p14"/>
          <p:cNvSpPr txBox="1"/>
          <p:nvPr>
            <p:ph idx="3" type="subTitle"/>
          </p:nvPr>
        </p:nvSpPr>
        <p:spPr>
          <a:xfrm>
            <a:off x="6073275" y="2673888"/>
            <a:ext cx="2027400" cy="100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6"/>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26" name="Google Shape;426;p14"/>
          <p:cNvSpPr txBox="1"/>
          <p:nvPr>
            <p:ph idx="4" type="subTitle"/>
          </p:nvPr>
        </p:nvSpPr>
        <p:spPr>
          <a:xfrm>
            <a:off x="1043325" y="3972850"/>
            <a:ext cx="2028900" cy="516900"/>
          </a:xfrm>
          <a:prstGeom prst="rect">
            <a:avLst/>
          </a:prstGeom>
          <a:gradFill>
            <a:gsLst>
              <a:gs pos="0">
                <a:srgbClr val="FFF8C6">
                  <a:alpha val="0"/>
                </a:srgbClr>
              </a:gs>
              <a:gs pos="0">
                <a:schemeClr val="dk2"/>
              </a:gs>
              <a:gs pos="84000">
                <a:srgbClr val="FCBF34">
                  <a:alpha val="49411"/>
                </a:srgbClr>
              </a:gs>
              <a:gs pos="94000">
                <a:srgbClr val="FFFFFF">
                  <a:alpha val="17254"/>
                </a:srgbClr>
              </a:gs>
              <a:gs pos="100000">
                <a:srgbClr val="FFF8C6">
                  <a:alpha val="0"/>
                </a:srgbClr>
              </a:gs>
            </a:gsLst>
            <a:lin ang="10801400" scaled="0"/>
          </a:gradFill>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b="1" i="1" sz="2400">
                <a:solidFill>
                  <a:schemeClr val="accent6"/>
                </a:solidFill>
                <a:latin typeface="Cairo"/>
                <a:ea typeface="Cairo"/>
                <a:cs typeface="Cairo"/>
                <a:sym typeface="Cairo"/>
              </a:defRPr>
            </a:lvl1pPr>
            <a:lvl2pPr lvl="1" rtl="0">
              <a:lnSpc>
                <a:spcPct val="100000"/>
              </a:lnSpc>
              <a:spcBef>
                <a:spcPts val="0"/>
              </a:spcBef>
              <a:spcAft>
                <a:spcPts val="0"/>
              </a:spcAft>
              <a:buSzPts val="2500"/>
              <a:buNone/>
              <a:defRPr b="1" sz="2500"/>
            </a:lvl2pPr>
            <a:lvl3pPr lvl="2" rtl="0">
              <a:lnSpc>
                <a:spcPct val="100000"/>
              </a:lnSpc>
              <a:spcBef>
                <a:spcPts val="0"/>
              </a:spcBef>
              <a:spcAft>
                <a:spcPts val="0"/>
              </a:spcAft>
              <a:buSzPts val="2500"/>
              <a:buNone/>
              <a:defRPr b="1" sz="2500"/>
            </a:lvl3pPr>
            <a:lvl4pPr lvl="3" rtl="0">
              <a:lnSpc>
                <a:spcPct val="100000"/>
              </a:lnSpc>
              <a:spcBef>
                <a:spcPts val="0"/>
              </a:spcBef>
              <a:spcAft>
                <a:spcPts val="0"/>
              </a:spcAft>
              <a:buSzPts val="2500"/>
              <a:buNone/>
              <a:defRPr b="1" sz="2500"/>
            </a:lvl4pPr>
            <a:lvl5pPr lvl="4" rtl="0">
              <a:lnSpc>
                <a:spcPct val="100000"/>
              </a:lnSpc>
              <a:spcBef>
                <a:spcPts val="0"/>
              </a:spcBef>
              <a:spcAft>
                <a:spcPts val="0"/>
              </a:spcAft>
              <a:buSzPts val="2500"/>
              <a:buNone/>
              <a:defRPr b="1" sz="2500"/>
            </a:lvl5pPr>
            <a:lvl6pPr lvl="5" rtl="0">
              <a:lnSpc>
                <a:spcPct val="100000"/>
              </a:lnSpc>
              <a:spcBef>
                <a:spcPts val="0"/>
              </a:spcBef>
              <a:spcAft>
                <a:spcPts val="0"/>
              </a:spcAft>
              <a:buSzPts val="2500"/>
              <a:buNone/>
              <a:defRPr b="1" sz="2500"/>
            </a:lvl6pPr>
            <a:lvl7pPr lvl="6" rtl="0">
              <a:lnSpc>
                <a:spcPct val="100000"/>
              </a:lnSpc>
              <a:spcBef>
                <a:spcPts val="0"/>
              </a:spcBef>
              <a:spcAft>
                <a:spcPts val="0"/>
              </a:spcAft>
              <a:buSzPts val="2500"/>
              <a:buNone/>
              <a:defRPr b="1" sz="2500"/>
            </a:lvl7pPr>
            <a:lvl8pPr lvl="7" rtl="0">
              <a:lnSpc>
                <a:spcPct val="100000"/>
              </a:lnSpc>
              <a:spcBef>
                <a:spcPts val="0"/>
              </a:spcBef>
              <a:spcAft>
                <a:spcPts val="0"/>
              </a:spcAft>
              <a:buSzPts val="2500"/>
              <a:buNone/>
              <a:defRPr b="1" sz="2500"/>
            </a:lvl8pPr>
            <a:lvl9pPr lvl="8" rtl="0">
              <a:lnSpc>
                <a:spcPct val="100000"/>
              </a:lnSpc>
              <a:spcBef>
                <a:spcPts val="0"/>
              </a:spcBef>
              <a:spcAft>
                <a:spcPts val="0"/>
              </a:spcAft>
              <a:buSzPts val="2500"/>
              <a:buNone/>
              <a:defRPr b="1" sz="2500"/>
            </a:lvl9pPr>
          </a:lstStyle>
          <a:p/>
        </p:txBody>
      </p:sp>
      <p:sp>
        <p:nvSpPr>
          <p:cNvPr id="427" name="Google Shape;427;p14"/>
          <p:cNvSpPr txBox="1"/>
          <p:nvPr>
            <p:ph idx="5" type="subTitle"/>
          </p:nvPr>
        </p:nvSpPr>
        <p:spPr>
          <a:xfrm>
            <a:off x="3558750" y="3976750"/>
            <a:ext cx="2028000" cy="513000"/>
          </a:xfrm>
          <a:prstGeom prst="rect">
            <a:avLst/>
          </a:prstGeom>
          <a:gradFill>
            <a:gsLst>
              <a:gs pos="0">
                <a:srgbClr val="FFF8C6">
                  <a:alpha val="0"/>
                </a:srgbClr>
              </a:gs>
              <a:gs pos="0">
                <a:schemeClr val="dk2"/>
              </a:gs>
              <a:gs pos="64000">
                <a:srgbClr val="FCBF34">
                  <a:alpha val="49411"/>
                </a:srgbClr>
              </a:gs>
              <a:gs pos="94000">
                <a:srgbClr val="FFFFFF">
                  <a:alpha val="17254"/>
                </a:srgbClr>
              </a:gs>
              <a:gs pos="100000">
                <a:srgbClr val="FFF8C6">
                  <a:alpha val="0"/>
                </a:srgbClr>
              </a:gs>
            </a:gsLst>
            <a:lin ang="10801400" scaled="0"/>
          </a:gradFill>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b="1" i="1" sz="2400">
                <a:solidFill>
                  <a:schemeClr val="accent6"/>
                </a:solidFill>
                <a:latin typeface="Cairo"/>
                <a:ea typeface="Cairo"/>
                <a:cs typeface="Cairo"/>
                <a:sym typeface="Cairo"/>
              </a:defRPr>
            </a:lvl1pPr>
            <a:lvl2pPr lvl="1" rtl="0">
              <a:lnSpc>
                <a:spcPct val="100000"/>
              </a:lnSpc>
              <a:spcBef>
                <a:spcPts val="0"/>
              </a:spcBef>
              <a:spcAft>
                <a:spcPts val="0"/>
              </a:spcAft>
              <a:buSzPts val="2500"/>
              <a:buNone/>
              <a:defRPr b="1" sz="2500"/>
            </a:lvl2pPr>
            <a:lvl3pPr lvl="2" rtl="0">
              <a:lnSpc>
                <a:spcPct val="100000"/>
              </a:lnSpc>
              <a:spcBef>
                <a:spcPts val="0"/>
              </a:spcBef>
              <a:spcAft>
                <a:spcPts val="0"/>
              </a:spcAft>
              <a:buSzPts val="2500"/>
              <a:buNone/>
              <a:defRPr b="1" sz="2500"/>
            </a:lvl3pPr>
            <a:lvl4pPr lvl="3" rtl="0">
              <a:lnSpc>
                <a:spcPct val="100000"/>
              </a:lnSpc>
              <a:spcBef>
                <a:spcPts val="0"/>
              </a:spcBef>
              <a:spcAft>
                <a:spcPts val="0"/>
              </a:spcAft>
              <a:buSzPts val="2500"/>
              <a:buNone/>
              <a:defRPr b="1" sz="2500"/>
            </a:lvl4pPr>
            <a:lvl5pPr lvl="4" rtl="0">
              <a:lnSpc>
                <a:spcPct val="100000"/>
              </a:lnSpc>
              <a:spcBef>
                <a:spcPts val="0"/>
              </a:spcBef>
              <a:spcAft>
                <a:spcPts val="0"/>
              </a:spcAft>
              <a:buSzPts val="2500"/>
              <a:buNone/>
              <a:defRPr b="1" sz="2500"/>
            </a:lvl5pPr>
            <a:lvl6pPr lvl="5" rtl="0">
              <a:lnSpc>
                <a:spcPct val="100000"/>
              </a:lnSpc>
              <a:spcBef>
                <a:spcPts val="0"/>
              </a:spcBef>
              <a:spcAft>
                <a:spcPts val="0"/>
              </a:spcAft>
              <a:buSzPts val="2500"/>
              <a:buNone/>
              <a:defRPr b="1" sz="2500"/>
            </a:lvl6pPr>
            <a:lvl7pPr lvl="6" rtl="0">
              <a:lnSpc>
                <a:spcPct val="100000"/>
              </a:lnSpc>
              <a:spcBef>
                <a:spcPts val="0"/>
              </a:spcBef>
              <a:spcAft>
                <a:spcPts val="0"/>
              </a:spcAft>
              <a:buSzPts val="2500"/>
              <a:buNone/>
              <a:defRPr b="1" sz="2500"/>
            </a:lvl7pPr>
            <a:lvl8pPr lvl="7" rtl="0">
              <a:lnSpc>
                <a:spcPct val="100000"/>
              </a:lnSpc>
              <a:spcBef>
                <a:spcPts val="0"/>
              </a:spcBef>
              <a:spcAft>
                <a:spcPts val="0"/>
              </a:spcAft>
              <a:buSzPts val="2500"/>
              <a:buNone/>
              <a:defRPr b="1" sz="2500"/>
            </a:lvl8pPr>
            <a:lvl9pPr lvl="8" rtl="0">
              <a:lnSpc>
                <a:spcPct val="100000"/>
              </a:lnSpc>
              <a:spcBef>
                <a:spcPts val="0"/>
              </a:spcBef>
              <a:spcAft>
                <a:spcPts val="0"/>
              </a:spcAft>
              <a:buSzPts val="2500"/>
              <a:buNone/>
              <a:defRPr b="1" sz="2500"/>
            </a:lvl9pPr>
          </a:lstStyle>
          <a:p/>
        </p:txBody>
      </p:sp>
      <p:sp>
        <p:nvSpPr>
          <p:cNvPr id="428" name="Google Shape;428;p14"/>
          <p:cNvSpPr txBox="1"/>
          <p:nvPr>
            <p:ph idx="6" type="subTitle"/>
          </p:nvPr>
        </p:nvSpPr>
        <p:spPr>
          <a:xfrm>
            <a:off x="6073275" y="3976750"/>
            <a:ext cx="2027400" cy="513000"/>
          </a:xfrm>
          <a:prstGeom prst="rect">
            <a:avLst/>
          </a:prstGeom>
          <a:gradFill>
            <a:gsLst>
              <a:gs pos="0">
                <a:srgbClr val="FFF8C6">
                  <a:alpha val="0"/>
                </a:srgbClr>
              </a:gs>
              <a:gs pos="0">
                <a:schemeClr val="dk2"/>
              </a:gs>
              <a:gs pos="84000">
                <a:srgbClr val="FCBF34">
                  <a:alpha val="49411"/>
                </a:srgbClr>
              </a:gs>
              <a:gs pos="94000">
                <a:srgbClr val="FFFFFF">
                  <a:alpha val="17254"/>
                </a:srgbClr>
              </a:gs>
              <a:gs pos="100000">
                <a:srgbClr val="FFF8C6">
                  <a:alpha val="0"/>
                </a:srgbClr>
              </a:gs>
            </a:gsLst>
            <a:lin ang="10801400" scaled="0"/>
          </a:gradFill>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b="1" i="1" sz="2400">
                <a:solidFill>
                  <a:schemeClr val="accent6"/>
                </a:solidFill>
                <a:latin typeface="Cairo"/>
                <a:ea typeface="Cairo"/>
                <a:cs typeface="Cairo"/>
                <a:sym typeface="Cairo"/>
              </a:defRPr>
            </a:lvl1pPr>
            <a:lvl2pPr lvl="1" rtl="0">
              <a:lnSpc>
                <a:spcPct val="100000"/>
              </a:lnSpc>
              <a:spcBef>
                <a:spcPts val="0"/>
              </a:spcBef>
              <a:spcAft>
                <a:spcPts val="0"/>
              </a:spcAft>
              <a:buSzPts val="2500"/>
              <a:buNone/>
              <a:defRPr b="1" sz="2500"/>
            </a:lvl2pPr>
            <a:lvl3pPr lvl="2" rtl="0">
              <a:lnSpc>
                <a:spcPct val="100000"/>
              </a:lnSpc>
              <a:spcBef>
                <a:spcPts val="0"/>
              </a:spcBef>
              <a:spcAft>
                <a:spcPts val="0"/>
              </a:spcAft>
              <a:buSzPts val="2500"/>
              <a:buNone/>
              <a:defRPr b="1" sz="2500"/>
            </a:lvl3pPr>
            <a:lvl4pPr lvl="3" rtl="0">
              <a:lnSpc>
                <a:spcPct val="100000"/>
              </a:lnSpc>
              <a:spcBef>
                <a:spcPts val="0"/>
              </a:spcBef>
              <a:spcAft>
                <a:spcPts val="0"/>
              </a:spcAft>
              <a:buSzPts val="2500"/>
              <a:buNone/>
              <a:defRPr b="1" sz="2500"/>
            </a:lvl4pPr>
            <a:lvl5pPr lvl="4" rtl="0">
              <a:lnSpc>
                <a:spcPct val="100000"/>
              </a:lnSpc>
              <a:spcBef>
                <a:spcPts val="0"/>
              </a:spcBef>
              <a:spcAft>
                <a:spcPts val="0"/>
              </a:spcAft>
              <a:buSzPts val="2500"/>
              <a:buNone/>
              <a:defRPr b="1" sz="2500"/>
            </a:lvl5pPr>
            <a:lvl6pPr lvl="5" rtl="0">
              <a:lnSpc>
                <a:spcPct val="100000"/>
              </a:lnSpc>
              <a:spcBef>
                <a:spcPts val="0"/>
              </a:spcBef>
              <a:spcAft>
                <a:spcPts val="0"/>
              </a:spcAft>
              <a:buSzPts val="2500"/>
              <a:buNone/>
              <a:defRPr b="1" sz="2500"/>
            </a:lvl6pPr>
            <a:lvl7pPr lvl="6" rtl="0">
              <a:lnSpc>
                <a:spcPct val="100000"/>
              </a:lnSpc>
              <a:spcBef>
                <a:spcPts val="0"/>
              </a:spcBef>
              <a:spcAft>
                <a:spcPts val="0"/>
              </a:spcAft>
              <a:buSzPts val="2500"/>
              <a:buNone/>
              <a:defRPr b="1" sz="2500"/>
            </a:lvl7pPr>
            <a:lvl8pPr lvl="7" rtl="0">
              <a:lnSpc>
                <a:spcPct val="100000"/>
              </a:lnSpc>
              <a:spcBef>
                <a:spcPts val="0"/>
              </a:spcBef>
              <a:spcAft>
                <a:spcPts val="0"/>
              </a:spcAft>
              <a:buSzPts val="2500"/>
              <a:buNone/>
              <a:defRPr b="1" sz="2500"/>
            </a:lvl8pPr>
            <a:lvl9pPr lvl="8" rtl="0">
              <a:lnSpc>
                <a:spcPct val="100000"/>
              </a:lnSpc>
              <a:spcBef>
                <a:spcPts val="0"/>
              </a:spcBef>
              <a:spcAft>
                <a:spcPts val="0"/>
              </a:spcAft>
              <a:buSzPts val="2500"/>
              <a:buNone/>
              <a:defRPr b="1" sz="2500"/>
            </a:lvl9pPr>
          </a:lstStyle>
          <a:p/>
        </p:txBody>
      </p:sp>
      <p:sp>
        <p:nvSpPr>
          <p:cNvPr id="429" name="Google Shape;429;p14"/>
          <p:cNvSpPr txBox="1"/>
          <p:nvPr>
            <p:ph hasCustomPrompt="1" type="title"/>
          </p:nvPr>
        </p:nvSpPr>
        <p:spPr>
          <a:xfrm rot="-15256">
            <a:off x="1043015" y="1376175"/>
            <a:ext cx="2028020" cy="1281300"/>
          </a:xfrm>
          <a:prstGeom prst="rect">
            <a:avLst/>
          </a:prstGeom>
          <a:gradFill>
            <a:gsLst>
              <a:gs pos="0">
                <a:srgbClr val="FFF8C6">
                  <a:alpha val="0"/>
                </a:srgbClr>
              </a:gs>
              <a:gs pos="0">
                <a:schemeClr val="lt1"/>
              </a:gs>
              <a:gs pos="60000">
                <a:schemeClr val="accent5"/>
              </a:gs>
              <a:gs pos="95000">
                <a:srgbClr val="1B1938">
                  <a:alpha val="34117"/>
                </a:srgbClr>
              </a:gs>
              <a:gs pos="100000">
                <a:srgbClr val="FFF8C6">
                  <a:alpha val="0"/>
                </a:srgbClr>
              </a:gs>
            </a:gsLst>
            <a:lin ang="5400700" scaled="0"/>
          </a:gradFill>
          <a:ln>
            <a:noFill/>
          </a:ln>
        </p:spPr>
        <p:txBody>
          <a:bodyPr anchorCtr="0" anchor="ctr" bIns="91425" lIns="91425" spcFirstLastPara="1" rIns="91425" wrap="square" tIns="91425">
            <a:noAutofit/>
          </a:bodyPr>
          <a:lstStyle>
            <a:lvl1pPr lvl="0" rtl="0" algn="ctr">
              <a:spcBef>
                <a:spcPts val="0"/>
              </a:spcBef>
              <a:spcAft>
                <a:spcPts val="0"/>
              </a:spcAft>
              <a:buSzPts val="3500"/>
              <a:buNone/>
              <a:defRPr>
                <a:solidFill>
                  <a:schemeClr val="accent3"/>
                </a:solidFill>
              </a:defRPr>
            </a:lvl1pPr>
            <a:lvl2pPr lvl="1" rtl="0" algn="ctr">
              <a:spcBef>
                <a:spcPts val="0"/>
              </a:spcBef>
              <a:spcAft>
                <a:spcPts val="0"/>
              </a:spcAft>
              <a:buSzPts val="3500"/>
              <a:buNone/>
              <a:defRPr sz="3500"/>
            </a:lvl2pPr>
            <a:lvl3pPr lvl="2" rtl="0" algn="ctr">
              <a:spcBef>
                <a:spcPts val="0"/>
              </a:spcBef>
              <a:spcAft>
                <a:spcPts val="0"/>
              </a:spcAft>
              <a:buSzPts val="3500"/>
              <a:buNone/>
              <a:defRPr sz="3500"/>
            </a:lvl3pPr>
            <a:lvl4pPr lvl="3" rtl="0" algn="ctr">
              <a:spcBef>
                <a:spcPts val="0"/>
              </a:spcBef>
              <a:spcAft>
                <a:spcPts val="0"/>
              </a:spcAft>
              <a:buSzPts val="3500"/>
              <a:buNone/>
              <a:defRPr sz="3500"/>
            </a:lvl4pPr>
            <a:lvl5pPr lvl="4" rtl="0" algn="ctr">
              <a:spcBef>
                <a:spcPts val="0"/>
              </a:spcBef>
              <a:spcAft>
                <a:spcPts val="0"/>
              </a:spcAft>
              <a:buSzPts val="3500"/>
              <a:buNone/>
              <a:defRPr sz="3500"/>
            </a:lvl5pPr>
            <a:lvl6pPr lvl="5" rtl="0" algn="ctr">
              <a:spcBef>
                <a:spcPts val="0"/>
              </a:spcBef>
              <a:spcAft>
                <a:spcPts val="0"/>
              </a:spcAft>
              <a:buSzPts val="3500"/>
              <a:buNone/>
              <a:defRPr sz="3500"/>
            </a:lvl6pPr>
            <a:lvl7pPr lvl="6" rtl="0" algn="ctr">
              <a:spcBef>
                <a:spcPts val="0"/>
              </a:spcBef>
              <a:spcAft>
                <a:spcPts val="0"/>
              </a:spcAft>
              <a:buSzPts val="3500"/>
              <a:buNone/>
              <a:defRPr sz="3500"/>
            </a:lvl7pPr>
            <a:lvl8pPr lvl="7" rtl="0" algn="ctr">
              <a:spcBef>
                <a:spcPts val="0"/>
              </a:spcBef>
              <a:spcAft>
                <a:spcPts val="0"/>
              </a:spcAft>
              <a:buSzPts val="3500"/>
              <a:buNone/>
              <a:defRPr sz="3500"/>
            </a:lvl8pPr>
            <a:lvl9pPr lvl="8" rtl="0" algn="ctr">
              <a:spcBef>
                <a:spcPts val="0"/>
              </a:spcBef>
              <a:spcAft>
                <a:spcPts val="0"/>
              </a:spcAft>
              <a:buSzPts val="3500"/>
              <a:buNone/>
              <a:defRPr sz="3500"/>
            </a:lvl9pPr>
          </a:lstStyle>
          <a:p>
            <a:r>
              <a:t>xx%</a:t>
            </a:r>
          </a:p>
        </p:txBody>
      </p:sp>
      <p:sp>
        <p:nvSpPr>
          <p:cNvPr id="430" name="Google Shape;430;p14"/>
          <p:cNvSpPr txBox="1"/>
          <p:nvPr>
            <p:ph hasCustomPrompt="1" idx="7" type="title"/>
          </p:nvPr>
        </p:nvSpPr>
        <p:spPr>
          <a:xfrm rot="-15313">
            <a:off x="3560990" y="1376175"/>
            <a:ext cx="2020520" cy="1280100"/>
          </a:xfrm>
          <a:prstGeom prst="rect">
            <a:avLst/>
          </a:prstGeom>
          <a:gradFill>
            <a:gsLst>
              <a:gs pos="0">
                <a:srgbClr val="FFF8C6">
                  <a:alpha val="0"/>
                </a:srgbClr>
              </a:gs>
              <a:gs pos="0">
                <a:schemeClr val="lt1"/>
              </a:gs>
              <a:gs pos="60000">
                <a:schemeClr val="accent5"/>
              </a:gs>
              <a:gs pos="95000">
                <a:srgbClr val="1B1938">
                  <a:alpha val="34117"/>
                </a:srgbClr>
              </a:gs>
              <a:gs pos="100000">
                <a:srgbClr val="FFF8C6">
                  <a:alpha val="0"/>
                </a:srgbClr>
              </a:gs>
            </a:gsLst>
            <a:lin ang="5400700" scaled="0"/>
          </a:gradFill>
          <a:ln>
            <a:noFill/>
          </a:ln>
        </p:spPr>
        <p:txBody>
          <a:bodyPr anchorCtr="0" anchor="ctr" bIns="91425" lIns="91425" spcFirstLastPara="1" rIns="91425" wrap="square" tIns="91425">
            <a:noAutofit/>
          </a:bodyPr>
          <a:lstStyle>
            <a:lvl1pPr lvl="0" rtl="0" algn="ctr">
              <a:spcBef>
                <a:spcPts val="0"/>
              </a:spcBef>
              <a:spcAft>
                <a:spcPts val="0"/>
              </a:spcAft>
              <a:buSzPts val="3500"/>
              <a:buNone/>
              <a:defRPr>
                <a:solidFill>
                  <a:schemeClr val="accent3"/>
                </a:solidFill>
              </a:defRPr>
            </a:lvl1pPr>
            <a:lvl2pPr lvl="1" rtl="0" algn="ctr">
              <a:spcBef>
                <a:spcPts val="0"/>
              </a:spcBef>
              <a:spcAft>
                <a:spcPts val="0"/>
              </a:spcAft>
              <a:buSzPts val="3500"/>
              <a:buNone/>
              <a:defRPr sz="3500"/>
            </a:lvl2pPr>
            <a:lvl3pPr lvl="2" rtl="0" algn="ctr">
              <a:spcBef>
                <a:spcPts val="0"/>
              </a:spcBef>
              <a:spcAft>
                <a:spcPts val="0"/>
              </a:spcAft>
              <a:buSzPts val="3500"/>
              <a:buNone/>
              <a:defRPr sz="3500"/>
            </a:lvl3pPr>
            <a:lvl4pPr lvl="3" rtl="0" algn="ctr">
              <a:spcBef>
                <a:spcPts val="0"/>
              </a:spcBef>
              <a:spcAft>
                <a:spcPts val="0"/>
              </a:spcAft>
              <a:buSzPts val="3500"/>
              <a:buNone/>
              <a:defRPr sz="3500"/>
            </a:lvl4pPr>
            <a:lvl5pPr lvl="4" rtl="0" algn="ctr">
              <a:spcBef>
                <a:spcPts val="0"/>
              </a:spcBef>
              <a:spcAft>
                <a:spcPts val="0"/>
              </a:spcAft>
              <a:buSzPts val="3500"/>
              <a:buNone/>
              <a:defRPr sz="3500"/>
            </a:lvl5pPr>
            <a:lvl6pPr lvl="5" rtl="0" algn="ctr">
              <a:spcBef>
                <a:spcPts val="0"/>
              </a:spcBef>
              <a:spcAft>
                <a:spcPts val="0"/>
              </a:spcAft>
              <a:buSzPts val="3500"/>
              <a:buNone/>
              <a:defRPr sz="3500"/>
            </a:lvl6pPr>
            <a:lvl7pPr lvl="6" rtl="0" algn="ctr">
              <a:spcBef>
                <a:spcPts val="0"/>
              </a:spcBef>
              <a:spcAft>
                <a:spcPts val="0"/>
              </a:spcAft>
              <a:buSzPts val="3500"/>
              <a:buNone/>
              <a:defRPr sz="3500"/>
            </a:lvl7pPr>
            <a:lvl8pPr lvl="7" rtl="0" algn="ctr">
              <a:spcBef>
                <a:spcPts val="0"/>
              </a:spcBef>
              <a:spcAft>
                <a:spcPts val="0"/>
              </a:spcAft>
              <a:buSzPts val="3500"/>
              <a:buNone/>
              <a:defRPr sz="3500"/>
            </a:lvl8pPr>
            <a:lvl9pPr lvl="8" rtl="0" algn="ctr">
              <a:spcBef>
                <a:spcPts val="0"/>
              </a:spcBef>
              <a:spcAft>
                <a:spcPts val="0"/>
              </a:spcAft>
              <a:buSzPts val="3500"/>
              <a:buNone/>
              <a:defRPr sz="3500"/>
            </a:lvl9pPr>
          </a:lstStyle>
          <a:p>
            <a:r>
              <a:t>xx%</a:t>
            </a:r>
          </a:p>
        </p:txBody>
      </p:sp>
      <p:sp>
        <p:nvSpPr>
          <p:cNvPr id="431" name="Google Shape;431;p14"/>
          <p:cNvSpPr txBox="1"/>
          <p:nvPr>
            <p:ph hasCustomPrompt="1" idx="8" type="title"/>
          </p:nvPr>
        </p:nvSpPr>
        <p:spPr>
          <a:xfrm rot="-17794">
            <a:off x="6071911" y="1376925"/>
            <a:ext cx="2028627" cy="1280100"/>
          </a:xfrm>
          <a:prstGeom prst="rect">
            <a:avLst/>
          </a:prstGeom>
          <a:gradFill>
            <a:gsLst>
              <a:gs pos="0">
                <a:srgbClr val="FFF8C6">
                  <a:alpha val="0"/>
                </a:srgbClr>
              </a:gs>
              <a:gs pos="0">
                <a:schemeClr val="lt1"/>
              </a:gs>
              <a:gs pos="60000">
                <a:schemeClr val="accent5"/>
              </a:gs>
              <a:gs pos="95000">
                <a:srgbClr val="1B1938">
                  <a:alpha val="34117"/>
                </a:srgbClr>
              </a:gs>
              <a:gs pos="100000">
                <a:srgbClr val="FFF8C6">
                  <a:alpha val="0"/>
                </a:srgbClr>
              </a:gs>
            </a:gsLst>
            <a:lin ang="5400700" scaled="0"/>
          </a:gradFill>
          <a:ln>
            <a:noFill/>
          </a:ln>
        </p:spPr>
        <p:txBody>
          <a:bodyPr anchorCtr="0" anchor="ctr" bIns="91425" lIns="91425" spcFirstLastPara="1" rIns="91425" wrap="square" tIns="91425">
            <a:noAutofit/>
          </a:bodyPr>
          <a:lstStyle>
            <a:lvl1pPr lvl="0" rtl="0" algn="ctr">
              <a:spcBef>
                <a:spcPts val="0"/>
              </a:spcBef>
              <a:spcAft>
                <a:spcPts val="0"/>
              </a:spcAft>
              <a:buSzPts val="3500"/>
              <a:buNone/>
              <a:defRPr>
                <a:solidFill>
                  <a:schemeClr val="accent3"/>
                </a:solidFill>
              </a:defRPr>
            </a:lvl1pPr>
            <a:lvl2pPr lvl="1" rtl="0" algn="ctr">
              <a:spcBef>
                <a:spcPts val="0"/>
              </a:spcBef>
              <a:spcAft>
                <a:spcPts val="0"/>
              </a:spcAft>
              <a:buSzPts val="3500"/>
              <a:buNone/>
              <a:defRPr sz="3500"/>
            </a:lvl2pPr>
            <a:lvl3pPr lvl="2" rtl="0" algn="ctr">
              <a:spcBef>
                <a:spcPts val="0"/>
              </a:spcBef>
              <a:spcAft>
                <a:spcPts val="0"/>
              </a:spcAft>
              <a:buSzPts val="3500"/>
              <a:buNone/>
              <a:defRPr sz="3500"/>
            </a:lvl3pPr>
            <a:lvl4pPr lvl="3" rtl="0" algn="ctr">
              <a:spcBef>
                <a:spcPts val="0"/>
              </a:spcBef>
              <a:spcAft>
                <a:spcPts val="0"/>
              </a:spcAft>
              <a:buSzPts val="3500"/>
              <a:buNone/>
              <a:defRPr sz="3500"/>
            </a:lvl4pPr>
            <a:lvl5pPr lvl="4" rtl="0" algn="ctr">
              <a:spcBef>
                <a:spcPts val="0"/>
              </a:spcBef>
              <a:spcAft>
                <a:spcPts val="0"/>
              </a:spcAft>
              <a:buSzPts val="3500"/>
              <a:buNone/>
              <a:defRPr sz="3500"/>
            </a:lvl5pPr>
            <a:lvl6pPr lvl="5" rtl="0" algn="ctr">
              <a:spcBef>
                <a:spcPts val="0"/>
              </a:spcBef>
              <a:spcAft>
                <a:spcPts val="0"/>
              </a:spcAft>
              <a:buSzPts val="3500"/>
              <a:buNone/>
              <a:defRPr sz="3500"/>
            </a:lvl6pPr>
            <a:lvl7pPr lvl="6" rtl="0" algn="ctr">
              <a:spcBef>
                <a:spcPts val="0"/>
              </a:spcBef>
              <a:spcAft>
                <a:spcPts val="0"/>
              </a:spcAft>
              <a:buSzPts val="3500"/>
              <a:buNone/>
              <a:defRPr sz="3500"/>
            </a:lvl7pPr>
            <a:lvl8pPr lvl="7" rtl="0" algn="ctr">
              <a:spcBef>
                <a:spcPts val="0"/>
              </a:spcBef>
              <a:spcAft>
                <a:spcPts val="0"/>
              </a:spcAft>
              <a:buSzPts val="3500"/>
              <a:buNone/>
              <a:defRPr sz="3500"/>
            </a:lvl8pPr>
            <a:lvl9pPr lvl="8" rtl="0" algn="ctr">
              <a:spcBef>
                <a:spcPts val="0"/>
              </a:spcBef>
              <a:spcAft>
                <a:spcPts val="0"/>
              </a:spcAft>
              <a:buSzPts val="3500"/>
              <a:buNone/>
              <a:defRPr sz="3500"/>
            </a:lvl9pPr>
          </a:lstStyle>
          <a:p>
            <a:r>
              <a:t>xx%</a:t>
            </a:r>
          </a:p>
        </p:txBody>
      </p:sp>
      <p:sp>
        <p:nvSpPr>
          <p:cNvPr id="432" name="Google Shape;432;p14"/>
          <p:cNvSpPr txBox="1"/>
          <p:nvPr>
            <p:ph idx="9" type="title"/>
          </p:nvPr>
        </p:nvSpPr>
        <p:spPr>
          <a:xfrm>
            <a:off x="713225" y="330725"/>
            <a:ext cx="7717500" cy="572700"/>
          </a:xfrm>
          <a:prstGeom prst="rect">
            <a:avLst/>
          </a:prstGeom>
          <a:effectLst>
            <a:outerShdw blurRad="57150" rotWithShape="0" algn="bl" dir="5400000" dist="19050">
              <a:schemeClr val="accent2">
                <a:alpha val="85000"/>
              </a:schemeClr>
            </a:outerShdw>
          </a:effectLst>
        </p:spPr>
        <p:txBody>
          <a:bodyPr anchorCtr="0" anchor="t" bIns="91425" lIns="91425" spcFirstLastPara="1" rIns="91425" wrap="square" tIns="91425">
            <a:noAutofit/>
          </a:bodyPr>
          <a:lstStyle>
            <a:lvl1pPr lvl="0" rtl="0" algn="ctr">
              <a:spcBef>
                <a:spcPts val="0"/>
              </a:spcBef>
              <a:spcAft>
                <a:spcPts val="0"/>
              </a:spcAft>
              <a:buSzPts val="40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7">
    <p:bg>
      <p:bgPr>
        <a:gradFill>
          <a:gsLst>
            <a:gs pos="0">
              <a:srgbClr val="FFF8C6">
                <a:alpha val="0"/>
              </a:srgbClr>
            </a:gs>
            <a:gs pos="0">
              <a:srgbClr val="CDD1C4"/>
            </a:gs>
            <a:gs pos="0">
              <a:srgbClr val="B4BDC3"/>
            </a:gs>
            <a:gs pos="0">
              <a:srgbClr val="A8B3C2"/>
            </a:gs>
            <a:gs pos="0">
              <a:srgbClr val="A2AEC2"/>
            </a:gs>
            <a:gs pos="0">
              <a:schemeClr val="lt1"/>
            </a:gs>
            <a:gs pos="41000">
              <a:schemeClr val="lt1"/>
            </a:gs>
            <a:gs pos="70000">
              <a:schemeClr val="accent5"/>
            </a:gs>
            <a:gs pos="93000">
              <a:srgbClr val="D0D4D9"/>
            </a:gs>
            <a:gs pos="100000">
              <a:srgbClr val="E2E8F1"/>
            </a:gs>
          </a:gsLst>
          <a:lin ang="5400700" scaled="0"/>
        </a:gradFill>
      </p:bgPr>
    </p:bg>
    <p:spTree>
      <p:nvGrpSpPr>
        <p:cNvPr id="433" name="Shape 433"/>
        <p:cNvGrpSpPr/>
        <p:nvPr/>
      </p:nvGrpSpPr>
      <p:grpSpPr>
        <a:xfrm>
          <a:off x="0" y="0"/>
          <a:ext cx="0" cy="0"/>
          <a:chOff x="0" y="0"/>
          <a:chExt cx="0" cy="0"/>
        </a:xfrm>
      </p:grpSpPr>
      <p:pic>
        <p:nvPicPr>
          <p:cNvPr id="434" name="Google Shape;434;p15"/>
          <p:cNvPicPr preferRelativeResize="0"/>
          <p:nvPr/>
        </p:nvPicPr>
        <p:blipFill rotWithShape="1">
          <a:blip r:embed="rId2">
            <a:alphaModFix/>
          </a:blip>
          <a:srcRect b="-2959" l="0" r="0" t="918"/>
          <a:stretch/>
        </p:blipFill>
        <p:spPr>
          <a:xfrm>
            <a:off x="-25" y="14350"/>
            <a:ext cx="9144003" cy="2616600"/>
          </a:xfrm>
          <a:prstGeom prst="rect">
            <a:avLst/>
          </a:prstGeom>
          <a:noFill/>
          <a:ln>
            <a:noFill/>
          </a:ln>
        </p:spPr>
      </p:pic>
      <p:pic>
        <p:nvPicPr>
          <p:cNvPr id="435" name="Google Shape;435;p15"/>
          <p:cNvPicPr preferRelativeResize="0"/>
          <p:nvPr/>
        </p:nvPicPr>
        <p:blipFill rotWithShape="1">
          <a:blip r:embed="rId2">
            <a:alphaModFix/>
          </a:blip>
          <a:srcRect b="-2959" l="0" r="0" t="918"/>
          <a:stretch/>
        </p:blipFill>
        <p:spPr>
          <a:xfrm>
            <a:off x="-25" y="2528950"/>
            <a:ext cx="9144003" cy="2616600"/>
          </a:xfrm>
          <a:prstGeom prst="rect">
            <a:avLst/>
          </a:prstGeom>
          <a:noFill/>
          <a:ln>
            <a:noFill/>
          </a:ln>
        </p:spPr>
      </p:pic>
      <p:pic>
        <p:nvPicPr>
          <p:cNvPr id="436" name="Google Shape;436;p15"/>
          <p:cNvPicPr preferRelativeResize="0"/>
          <p:nvPr/>
        </p:nvPicPr>
        <p:blipFill>
          <a:blip r:embed="rId3">
            <a:alphaModFix/>
          </a:blip>
          <a:stretch>
            <a:fillRect/>
          </a:stretch>
        </p:blipFill>
        <p:spPr>
          <a:xfrm>
            <a:off x="-47625" y="-147626"/>
            <a:ext cx="10391777" cy="5845349"/>
          </a:xfrm>
          <a:prstGeom prst="rect">
            <a:avLst/>
          </a:prstGeom>
          <a:noFill/>
          <a:ln>
            <a:noFill/>
          </a:ln>
        </p:spPr>
      </p:pic>
      <p:grpSp>
        <p:nvGrpSpPr>
          <p:cNvPr id="437" name="Google Shape;437;p15"/>
          <p:cNvGrpSpPr/>
          <p:nvPr/>
        </p:nvGrpSpPr>
        <p:grpSpPr>
          <a:xfrm flipH="1">
            <a:off x="990595" y="3160899"/>
            <a:ext cx="8235834" cy="2333395"/>
            <a:chOff x="5585675" y="1813475"/>
            <a:chExt cx="1310875" cy="371400"/>
          </a:xfrm>
        </p:grpSpPr>
        <p:sp>
          <p:nvSpPr>
            <p:cNvPr id="438" name="Google Shape;438;p15"/>
            <p:cNvSpPr/>
            <p:nvPr/>
          </p:nvSpPr>
          <p:spPr>
            <a:xfrm>
              <a:off x="6573825" y="2022100"/>
              <a:ext cx="48800" cy="86850"/>
            </a:xfrm>
            <a:custGeom>
              <a:rect b="b" l="l" r="r" t="t"/>
              <a:pathLst>
                <a:path extrusionOk="0" h="3474" w="1952">
                  <a:moveTo>
                    <a:pt x="1012" y="0"/>
                  </a:moveTo>
                  <a:cubicBezTo>
                    <a:pt x="887" y="0"/>
                    <a:pt x="733" y="96"/>
                    <a:pt x="741" y="175"/>
                  </a:cubicBezTo>
                  <a:cubicBezTo>
                    <a:pt x="749" y="250"/>
                    <a:pt x="712" y="774"/>
                    <a:pt x="720" y="1020"/>
                  </a:cubicBezTo>
                  <a:cubicBezTo>
                    <a:pt x="733" y="1265"/>
                    <a:pt x="749" y="2093"/>
                    <a:pt x="749" y="2093"/>
                  </a:cubicBezTo>
                  <a:cubicBezTo>
                    <a:pt x="726" y="2095"/>
                    <a:pt x="704" y="2096"/>
                    <a:pt x="684" y="2096"/>
                  </a:cubicBezTo>
                  <a:cubicBezTo>
                    <a:pt x="495" y="2096"/>
                    <a:pt x="421" y="2015"/>
                    <a:pt x="421" y="1947"/>
                  </a:cubicBezTo>
                  <a:cubicBezTo>
                    <a:pt x="421" y="1868"/>
                    <a:pt x="433" y="1361"/>
                    <a:pt x="433" y="1244"/>
                  </a:cubicBezTo>
                  <a:cubicBezTo>
                    <a:pt x="437" y="1144"/>
                    <a:pt x="356" y="1061"/>
                    <a:pt x="262" y="1061"/>
                  </a:cubicBezTo>
                  <a:cubicBezTo>
                    <a:pt x="250" y="1061"/>
                    <a:pt x="238" y="1063"/>
                    <a:pt x="225" y="1065"/>
                  </a:cubicBezTo>
                  <a:cubicBezTo>
                    <a:pt x="121" y="1074"/>
                    <a:pt x="38" y="1161"/>
                    <a:pt x="34" y="1265"/>
                  </a:cubicBezTo>
                  <a:cubicBezTo>
                    <a:pt x="34" y="1361"/>
                    <a:pt x="1" y="1881"/>
                    <a:pt x="34" y="2068"/>
                  </a:cubicBezTo>
                  <a:cubicBezTo>
                    <a:pt x="71" y="2259"/>
                    <a:pt x="150" y="2309"/>
                    <a:pt x="259" y="2322"/>
                  </a:cubicBezTo>
                  <a:cubicBezTo>
                    <a:pt x="271" y="2322"/>
                    <a:pt x="287" y="2323"/>
                    <a:pt x="306" y="2323"/>
                  </a:cubicBezTo>
                  <a:cubicBezTo>
                    <a:pt x="458" y="2323"/>
                    <a:pt x="804" y="2297"/>
                    <a:pt x="804" y="2297"/>
                  </a:cubicBezTo>
                  <a:lnTo>
                    <a:pt x="820" y="3436"/>
                  </a:lnTo>
                  <a:lnTo>
                    <a:pt x="1190" y="3474"/>
                  </a:lnTo>
                  <a:lnTo>
                    <a:pt x="1174" y="2767"/>
                  </a:lnTo>
                  <a:cubicBezTo>
                    <a:pt x="1174" y="2767"/>
                    <a:pt x="1744" y="2675"/>
                    <a:pt x="1839" y="2617"/>
                  </a:cubicBezTo>
                  <a:cubicBezTo>
                    <a:pt x="1935" y="2559"/>
                    <a:pt x="1906" y="2134"/>
                    <a:pt x="1923" y="1922"/>
                  </a:cubicBezTo>
                  <a:cubicBezTo>
                    <a:pt x="1939" y="1710"/>
                    <a:pt x="1952" y="1252"/>
                    <a:pt x="1906" y="1169"/>
                  </a:cubicBezTo>
                  <a:cubicBezTo>
                    <a:pt x="1889" y="1137"/>
                    <a:pt x="1838" y="1125"/>
                    <a:pt x="1778" y="1125"/>
                  </a:cubicBezTo>
                  <a:cubicBezTo>
                    <a:pt x="1675" y="1125"/>
                    <a:pt x="1546" y="1161"/>
                    <a:pt x="1527" y="1190"/>
                  </a:cubicBezTo>
                  <a:cubicBezTo>
                    <a:pt x="1502" y="1236"/>
                    <a:pt x="1482" y="1465"/>
                    <a:pt x="1490" y="1548"/>
                  </a:cubicBezTo>
                  <a:cubicBezTo>
                    <a:pt x="1502" y="1631"/>
                    <a:pt x="1511" y="2209"/>
                    <a:pt x="1511" y="2380"/>
                  </a:cubicBezTo>
                  <a:cubicBezTo>
                    <a:pt x="1511" y="2495"/>
                    <a:pt x="1378" y="2512"/>
                    <a:pt x="1296" y="2512"/>
                  </a:cubicBezTo>
                  <a:cubicBezTo>
                    <a:pt x="1259" y="2512"/>
                    <a:pt x="1232" y="2509"/>
                    <a:pt x="1232" y="2509"/>
                  </a:cubicBezTo>
                  <a:cubicBezTo>
                    <a:pt x="1211" y="2413"/>
                    <a:pt x="1203" y="2322"/>
                    <a:pt x="1203" y="2230"/>
                  </a:cubicBezTo>
                  <a:cubicBezTo>
                    <a:pt x="1203" y="2072"/>
                    <a:pt x="1257" y="416"/>
                    <a:pt x="1257" y="208"/>
                  </a:cubicBezTo>
                  <a:cubicBezTo>
                    <a:pt x="1257" y="5"/>
                    <a:pt x="1136" y="0"/>
                    <a:pt x="10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5"/>
            <p:cNvSpPr/>
            <p:nvPr/>
          </p:nvSpPr>
          <p:spPr>
            <a:xfrm>
              <a:off x="5874775" y="2056425"/>
              <a:ext cx="58675" cy="51600"/>
            </a:xfrm>
            <a:custGeom>
              <a:rect b="b" l="l" r="r" t="t"/>
              <a:pathLst>
                <a:path extrusionOk="0" h="2064" w="2347">
                  <a:moveTo>
                    <a:pt x="496" y="0"/>
                  </a:moveTo>
                  <a:cubicBezTo>
                    <a:pt x="496" y="1"/>
                    <a:pt x="845" y="1140"/>
                    <a:pt x="924" y="1518"/>
                  </a:cubicBezTo>
                  <a:cubicBezTo>
                    <a:pt x="721" y="1215"/>
                    <a:pt x="475" y="936"/>
                    <a:pt x="201" y="695"/>
                  </a:cubicBezTo>
                  <a:lnTo>
                    <a:pt x="201" y="695"/>
                  </a:lnTo>
                  <a:cubicBezTo>
                    <a:pt x="201" y="695"/>
                    <a:pt x="617" y="1219"/>
                    <a:pt x="787" y="1577"/>
                  </a:cubicBezTo>
                  <a:cubicBezTo>
                    <a:pt x="600" y="1444"/>
                    <a:pt x="400" y="1327"/>
                    <a:pt x="196" y="1219"/>
                  </a:cubicBezTo>
                  <a:lnTo>
                    <a:pt x="196" y="1219"/>
                  </a:lnTo>
                  <a:cubicBezTo>
                    <a:pt x="197" y="1219"/>
                    <a:pt x="592" y="1552"/>
                    <a:pt x="675" y="1664"/>
                  </a:cubicBezTo>
                  <a:cubicBezTo>
                    <a:pt x="454" y="1602"/>
                    <a:pt x="226" y="1568"/>
                    <a:pt x="1" y="1560"/>
                  </a:cubicBezTo>
                  <a:lnTo>
                    <a:pt x="1" y="1560"/>
                  </a:lnTo>
                  <a:cubicBezTo>
                    <a:pt x="1" y="1560"/>
                    <a:pt x="475" y="1718"/>
                    <a:pt x="658" y="1805"/>
                  </a:cubicBezTo>
                  <a:cubicBezTo>
                    <a:pt x="645" y="1805"/>
                    <a:pt x="632" y="1805"/>
                    <a:pt x="619" y="1805"/>
                  </a:cubicBezTo>
                  <a:cubicBezTo>
                    <a:pt x="479" y="1805"/>
                    <a:pt x="342" y="1826"/>
                    <a:pt x="209" y="1864"/>
                  </a:cubicBezTo>
                  <a:cubicBezTo>
                    <a:pt x="209" y="1864"/>
                    <a:pt x="458" y="1876"/>
                    <a:pt x="829" y="1926"/>
                  </a:cubicBezTo>
                  <a:lnTo>
                    <a:pt x="1203" y="2063"/>
                  </a:lnTo>
                  <a:lnTo>
                    <a:pt x="1607" y="1764"/>
                  </a:lnTo>
                  <a:cubicBezTo>
                    <a:pt x="1607" y="1764"/>
                    <a:pt x="2064" y="1568"/>
                    <a:pt x="2326" y="1514"/>
                  </a:cubicBezTo>
                  <a:cubicBezTo>
                    <a:pt x="2077" y="1514"/>
                    <a:pt x="1827" y="1548"/>
                    <a:pt x="1582" y="1618"/>
                  </a:cubicBezTo>
                  <a:cubicBezTo>
                    <a:pt x="1582" y="1618"/>
                    <a:pt x="2035" y="1215"/>
                    <a:pt x="2347" y="1102"/>
                  </a:cubicBezTo>
                  <a:lnTo>
                    <a:pt x="2347" y="1102"/>
                  </a:lnTo>
                  <a:cubicBezTo>
                    <a:pt x="2347" y="1102"/>
                    <a:pt x="1927" y="1136"/>
                    <a:pt x="1440" y="1493"/>
                  </a:cubicBezTo>
                  <a:cubicBezTo>
                    <a:pt x="1440" y="1493"/>
                    <a:pt x="1673" y="878"/>
                    <a:pt x="1844" y="582"/>
                  </a:cubicBezTo>
                  <a:lnTo>
                    <a:pt x="1844" y="582"/>
                  </a:lnTo>
                  <a:cubicBezTo>
                    <a:pt x="1843" y="583"/>
                    <a:pt x="1457" y="1061"/>
                    <a:pt x="1336" y="1360"/>
                  </a:cubicBezTo>
                  <a:cubicBezTo>
                    <a:pt x="1336" y="1360"/>
                    <a:pt x="1382" y="849"/>
                    <a:pt x="1419" y="724"/>
                  </a:cubicBezTo>
                  <a:lnTo>
                    <a:pt x="1419" y="724"/>
                  </a:lnTo>
                  <a:cubicBezTo>
                    <a:pt x="1419" y="724"/>
                    <a:pt x="1236" y="1144"/>
                    <a:pt x="1199" y="1473"/>
                  </a:cubicBezTo>
                  <a:cubicBezTo>
                    <a:pt x="1199" y="1473"/>
                    <a:pt x="1070" y="375"/>
                    <a:pt x="1045" y="191"/>
                  </a:cubicBezTo>
                  <a:lnTo>
                    <a:pt x="1045" y="191"/>
                  </a:lnTo>
                  <a:cubicBezTo>
                    <a:pt x="1045" y="192"/>
                    <a:pt x="999" y="878"/>
                    <a:pt x="1049" y="1381"/>
                  </a:cubicBezTo>
                  <a:cubicBezTo>
                    <a:pt x="1049" y="1381"/>
                    <a:pt x="721" y="408"/>
                    <a:pt x="496"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5"/>
            <p:cNvSpPr/>
            <p:nvPr/>
          </p:nvSpPr>
          <p:spPr>
            <a:xfrm>
              <a:off x="6637050" y="2073375"/>
              <a:ext cx="33625" cy="30600"/>
            </a:xfrm>
            <a:custGeom>
              <a:rect b="b" l="l" r="r" t="t"/>
              <a:pathLst>
                <a:path extrusionOk="0" h="1224" w="1345">
                  <a:moveTo>
                    <a:pt x="479" y="0"/>
                  </a:moveTo>
                  <a:cubicBezTo>
                    <a:pt x="479" y="1"/>
                    <a:pt x="521" y="670"/>
                    <a:pt x="513" y="890"/>
                  </a:cubicBezTo>
                  <a:cubicBezTo>
                    <a:pt x="438" y="695"/>
                    <a:pt x="342" y="512"/>
                    <a:pt x="225" y="341"/>
                  </a:cubicBezTo>
                  <a:lnTo>
                    <a:pt x="225" y="341"/>
                  </a:lnTo>
                  <a:cubicBezTo>
                    <a:pt x="309" y="524"/>
                    <a:pt x="375" y="711"/>
                    <a:pt x="429" y="903"/>
                  </a:cubicBezTo>
                  <a:cubicBezTo>
                    <a:pt x="342" y="807"/>
                    <a:pt x="250" y="716"/>
                    <a:pt x="155" y="628"/>
                  </a:cubicBezTo>
                  <a:lnTo>
                    <a:pt x="155" y="628"/>
                  </a:lnTo>
                  <a:cubicBezTo>
                    <a:pt x="225" y="728"/>
                    <a:pt x="296" y="832"/>
                    <a:pt x="354" y="936"/>
                  </a:cubicBezTo>
                  <a:cubicBezTo>
                    <a:pt x="242" y="874"/>
                    <a:pt x="126" y="824"/>
                    <a:pt x="1" y="791"/>
                  </a:cubicBezTo>
                  <a:lnTo>
                    <a:pt x="1" y="791"/>
                  </a:lnTo>
                  <a:cubicBezTo>
                    <a:pt x="1" y="791"/>
                    <a:pt x="238" y="936"/>
                    <a:pt x="325" y="1011"/>
                  </a:cubicBezTo>
                  <a:cubicBezTo>
                    <a:pt x="259" y="994"/>
                    <a:pt x="188" y="985"/>
                    <a:pt x="118" y="985"/>
                  </a:cubicBezTo>
                  <a:cubicBezTo>
                    <a:pt x="104" y="985"/>
                    <a:pt x="90" y="985"/>
                    <a:pt x="76" y="986"/>
                  </a:cubicBezTo>
                  <a:cubicBezTo>
                    <a:pt x="76" y="986"/>
                    <a:pt x="209" y="1023"/>
                    <a:pt x="404" y="1102"/>
                  </a:cubicBezTo>
                  <a:lnTo>
                    <a:pt x="592" y="1223"/>
                  </a:lnTo>
                  <a:lnTo>
                    <a:pt x="854" y="1115"/>
                  </a:lnTo>
                  <a:cubicBezTo>
                    <a:pt x="995" y="1086"/>
                    <a:pt x="1136" y="1073"/>
                    <a:pt x="1278" y="1073"/>
                  </a:cubicBezTo>
                  <a:cubicBezTo>
                    <a:pt x="1157" y="1040"/>
                    <a:pt x="1033" y="1027"/>
                    <a:pt x="909" y="1027"/>
                  </a:cubicBezTo>
                  <a:cubicBezTo>
                    <a:pt x="892" y="1027"/>
                    <a:pt x="875" y="1027"/>
                    <a:pt x="858" y="1028"/>
                  </a:cubicBezTo>
                  <a:cubicBezTo>
                    <a:pt x="858" y="1028"/>
                    <a:pt x="1157" y="870"/>
                    <a:pt x="1344" y="849"/>
                  </a:cubicBezTo>
                  <a:cubicBezTo>
                    <a:pt x="1313" y="846"/>
                    <a:pt x="1282" y="845"/>
                    <a:pt x="1250" y="845"/>
                  </a:cubicBezTo>
                  <a:cubicBezTo>
                    <a:pt x="1095" y="845"/>
                    <a:pt x="941" y="879"/>
                    <a:pt x="795" y="944"/>
                  </a:cubicBezTo>
                  <a:cubicBezTo>
                    <a:pt x="904" y="786"/>
                    <a:pt x="1016" y="641"/>
                    <a:pt x="1136" y="499"/>
                  </a:cubicBezTo>
                  <a:lnTo>
                    <a:pt x="1136" y="499"/>
                  </a:lnTo>
                  <a:cubicBezTo>
                    <a:pt x="1136" y="499"/>
                    <a:pt x="862" y="712"/>
                    <a:pt x="758" y="857"/>
                  </a:cubicBezTo>
                  <a:cubicBezTo>
                    <a:pt x="795" y="745"/>
                    <a:pt x="837" y="628"/>
                    <a:pt x="887" y="520"/>
                  </a:cubicBezTo>
                  <a:lnTo>
                    <a:pt x="887" y="520"/>
                  </a:lnTo>
                  <a:cubicBezTo>
                    <a:pt x="800" y="637"/>
                    <a:pt x="725" y="766"/>
                    <a:pt x="671" y="899"/>
                  </a:cubicBezTo>
                  <a:cubicBezTo>
                    <a:pt x="671" y="899"/>
                    <a:pt x="741" y="283"/>
                    <a:pt x="750" y="179"/>
                  </a:cubicBezTo>
                  <a:lnTo>
                    <a:pt x="750" y="179"/>
                  </a:lnTo>
                  <a:cubicBezTo>
                    <a:pt x="683" y="391"/>
                    <a:pt x="633" y="607"/>
                    <a:pt x="600" y="828"/>
                  </a:cubicBezTo>
                  <a:cubicBezTo>
                    <a:pt x="600" y="828"/>
                    <a:pt x="546" y="254"/>
                    <a:pt x="4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5"/>
            <p:cNvSpPr/>
            <p:nvPr/>
          </p:nvSpPr>
          <p:spPr>
            <a:xfrm>
              <a:off x="6491675" y="2108100"/>
              <a:ext cx="42450" cy="29975"/>
            </a:xfrm>
            <a:custGeom>
              <a:rect b="b" l="l" r="r" t="t"/>
              <a:pathLst>
                <a:path extrusionOk="0" h="1199" w="1698">
                  <a:moveTo>
                    <a:pt x="1186" y="1"/>
                  </a:moveTo>
                  <a:lnTo>
                    <a:pt x="1186" y="1"/>
                  </a:lnTo>
                  <a:cubicBezTo>
                    <a:pt x="1186" y="1"/>
                    <a:pt x="986" y="383"/>
                    <a:pt x="949" y="587"/>
                  </a:cubicBezTo>
                  <a:cubicBezTo>
                    <a:pt x="924" y="458"/>
                    <a:pt x="907" y="333"/>
                    <a:pt x="903" y="204"/>
                  </a:cubicBezTo>
                  <a:cubicBezTo>
                    <a:pt x="903" y="204"/>
                    <a:pt x="841" y="491"/>
                    <a:pt x="866" y="687"/>
                  </a:cubicBezTo>
                  <a:cubicBezTo>
                    <a:pt x="866" y="687"/>
                    <a:pt x="591" y="113"/>
                    <a:pt x="537" y="17"/>
                  </a:cubicBezTo>
                  <a:lnTo>
                    <a:pt x="537" y="17"/>
                  </a:lnTo>
                  <a:cubicBezTo>
                    <a:pt x="587" y="246"/>
                    <a:pt x="654" y="466"/>
                    <a:pt x="741" y="679"/>
                  </a:cubicBezTo>
                  <a:cubicBezTo>
                    <a:pt x="741" y="679"/>
                    <a:pt x="337" y="233"/>
                    <a:pt x="105" y="71"/>
                  </a:cubicBezTo>
                  <a:lnTo>
                    <a:pt x="105" y="71"/>
                  </a:lnTo>
                  <a:cubicBezTo>
                    <a:pt x="105" y="71"/>
                    <a:pt x="554" y="604"/>
                    <a:pt x="670" y="795"/>
                  </a:cubicBezTo>
                  <a:cubicBezTo>
                    <a:pt x="462" y="683"/>
                    <a:pt x="238" y="595"/>
                    <a:pt x="5" y="545"/>
                  </a:cubicBezTo>
                  <a:lnTo>
                    <a:pt x="5" y="545"/>
                  </a:lnTo>
                  <a:cubicBezTo>
                    <a:pt x="5" y="545"/>
                    <a:pt x="396" y="720"/>
                    <a:pt x="583" y="866"/>
                  </a:cubicBezTo>
                  <a:cubicBezTo>
                    <a:pt x="449" y="852"/>
                    <a:pt x="311" y="844"/>
                    <a:pt x="176" y="844"/>
                  </a:cubicBezTo>
                  <a:cubicBezTo>
                    <a:pt x="148" y="844"/>
                    <a:pt x="120" y="844"/>
                    <a:pt x="92" y="845"/>
                  </a:cubicBezTo>
                  <a:cubicBezTo>
                    <a:pt x="233" y="870"/>
                    <a:pt x="375" y="907"/>
                    <a:pt x="516" y="953"/>
                  </a:cubicBezTo>
                  <a:cubicBezTo>
                    <a:pt x="342" y="982"/>
                    <a:pt x="167" y="1028"/>
                    <a:pt x="1" y="1090"/>
                  </a:cubicBezTo>
                  <a:cubicBezTo>
                    <a:pt x="1" y="1090"/>
                    <a:pt x="375" y="1040"/>
                    <a:pt x="521" y="1036"/>
                  </a:cubicBezTo>
                  <a:lnTo>
                    <a:pt x="521" y="1036"/>
                  </a:lnTo>
                  <a:cubicBezTo>
                    <a:pt x="412" y="1078"/>
                    <a:pt x="308" y="1132"/>
                    <a:pt x="209" y="1199"/>
                  </a:cubicBezTo>
                  <a:cubicBezTo>
                    <a:pt x="209" y="1199"/>
                    <a:pt x="392" y="1132"/>
                    <a:pt x="670" y="1053"/>
                  </a:cubicBezTo>
                  <a:lnTo>
                    <a:pt x="1211" y="733"/>
                  </a:lnTo>
                  <a:cubicBezTo>
                    <a:pt x="1365" y="604"/>
                    <a:pt x="1527" y="487"/>
                    <a:pt x="1698" y="379"/>
                  </a:cubicBezTo>
                  <a:lnTo>
                    <a:pt x="1698" y="379"/>
                  </a:lnTo>
                  <a:cubicBezTo>
                    <a:pt x="1515" y="454"/>
                    <a:pt x="1336" y="545"/>
                    <a:pt x="1169" y="654"/>
                  </a:cubicBezTo>
                  <a:cubicBezTo>
                    <a:pt x="1169" y="654"/>
                    <a:pt x="1436" y="296"/>
                    <a:pt x="1644" y="142"/>
                  </a:cubicBezTo>
                  <a:lnTo>
                    <a:pt x="1644" y="142"/>
                  </a:lnTo>
                  <a:cubicBezTo>
                    <a:pt x="1415" y="267"/>
                    <a:pt x="1211" y="429"/>
                    <a:pt x="1045" y="629"/>
                  </a:cubicBezTo>
                  <a:cubicBezTo>
                    <a:pt x="1082" y="416"/>
                    <a:pt x="1128" y="204"/>
                    <a:pt x="11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5"/>
            <p:cNvSpPr/>
            <p:nvPr/>
          </p:nvSpPr>
          <p:spPr>
            <a:xfrm>
              <a:off x="5943725" y="1994800"/>
              <a:ext cx="44225" cy="102300"/>
            </a:xfrm>
            <a:custGeom>
              <a:rect b="b" l="l" r="r" t="t"/>
              <a:pathLst>
                <a:path extrusionOk="0" h="4092" w="1769">
                  <a:moveTo>
                    <a:pt x="877" y="0"/>
                  </a:moveTo>
                  <a:cubicBezTo>
                    <a:pt x="683" y="0"/>
                    <a:pt x="563" y="177"/>
                    <a:pt x="579" y="431"/>
                  </a:cubicBezTo>
                  <a:cubicBezTo>
                    <a:pt x="591" y="697"/>
                    <a:pt x="579" y="1883"/>
                    <a:pt x="579" y="1883"/>
                  </a:cubicBezTo>
                  <a:cubicBezTo>
                    <a:pt x="579" y="1883"/>
                    <a:pt x="388" y="1845"/>
                    <a:pt x="388" y="1708"/>
                  </a:cubicBezTo>
                  <a:cubicBezTo>
                    <a:pt x="388" y="1567"/>
                    <a:pt x="404" y="651"/>
                    <a:pt x="396" y="547"/>
                  </a:cubicBezTo>
                  <a:cubicBezTo>
                    <a:pt x="392" y="439"/>
                    <a:pt x="309" y="352"/>
                    <a:pt x="200" y="344"/>
                  </a:cubicBezTo>
                  <a:cubicBezTo>
                    <a:pt x="92" y="344"/>
                    <a:pt x="1" y="460"/>
                    <a:pt x="26" y="726"/>
                  </a:cubicBezTo>
                  <a:cubicBezTo>
                    <a:pt x="51" y="993"/>
                    <a:pt x="76" y="1612"/>
                    <a:pt x="101" y="1733"/>
                  </a:cubicBezTo>
                  <a:cubicBezTo>
                    <a:pt x="155" y="1966"/>
                    <a:pt x="359" y="2137"/>
                    <a:pt x="600" y="2145"/>
                  </a:cubicBezTo>
                  <a:lnTo>
                    <a:pt x="766" y="4092"/>
                  </a:lnTo>
                  <a:lnTo>
                    <a:pt x="1086" y="4092"/>
                  </a:lnTo>
                  <a:lnTo>
                    <a:pt x="1190" y="2835"/>
                  </a:lnTo>
                  <a:cubicBezTo>
                    <a:pt x="1190" y="2835"/>
                    <a:pt x="1582" y="2777"/>
                    <a:pt x="1665" y="2490"/>
                  </a:cubicBezTo>
                  <a:cubicBezTo>
                    <a:pt x="1748" y="2203"/>
                    <a:pt x="1769" y="1508"/>
                    <a:pt x="1765" y="1342"/>
                  </a:cubicBezTo>
                  <a:cubicBezTo>
                    <a:pt x="1765" y="1176"/>
                    <a:pt x="1694" y="1022"/>
                    <a:pt x="1548" y="1018"/>
                  </a:cubicBezTo>
                  <a:cubicBezTo>
                    <a:pt x="1546" y="1017"/>
                    <a:pt x="1545" y="1017"/>
                    <a:pt x="1543" y="1017"/>
                  </a:cubicBezTo>
                  <a:cubicBezTo>
                    <a:pt x="1406" y="1017"/>
                    <a:pt x="1382" y="1173"/>
                    <a:pt x="1394" y="1292"/>
                  </a:cubicBezTo>
                  <a:cubicBezTo>
                    <a:pt x="1407" y="1413"/>
                    <a:pt x="1415" y="2261"/>
                    <a:pt x="1415" y="2382"/>
                  </a:cubicBezTo>
                  <a:cubicBezTo>
                    <a:pt x="1415" y="2498"/>
                    <a:pt x="1332" y="2540"/>
                    <a:pt x="1207" y="2573"/>
                  </a:cubicBezTo>
                  <a:cubicBezTo>
                    <a:pt x="1207" y="2573"/>
                    <a:pt x="1249" y="710"/>
                    <a:pt x="1249" y="481"/>
                  </a:cubicBezTo>
                  <a:cubicBezTo>
                    <a:pt x="1249" y="248"/>
                    <a:pt x="1132" y="28"/>
                    <a:pt x="916" y="3"/>
                  </a:cubicBezTo>
                  <a:cubicBezTo>
                    <a:pt x="903" y="1"/>
                    <a:pt x="890" y="0"/>
                    <a:pt x="877"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5"/>
            <p:cNvSpPr/>
            <p:nvPr/>
          </p:nvSpPr>
          <p:spPr>
            <a:xfrm>
              <a:off x="5975025" y="2087300"/>
              <a:ext cx="9800" cy="10125"/>
            </a:xfrm>
            <a:custGeom>
              <a:rect b="b" l="l" r="r" t="t"/>
              <a:pathLst>
                <a:path extrusionOk="0" h="405" w="392">
                  <a:moveTo>
                    <a:pt x="392" y="1"/>
                  </a:moveTo>
                  <a:lnTo>
                    <a:pt x="392" y="1"/>
                  </a:lnTo>
                  <a:cubicBezTo>
                    <a:pt x="238" y="96"/>
                    <a:pt x="105" y="225"/>
                    <a:pt x="1" y="379"/>
                  </a:cubicBezTo>
                  <a:lnTo>
                    <a:pt x="72" y="404"/>
                  </a:lnTo>
                  <a:cubicBezTo>
                    <a:pt x="163" y="258"/>
                    <a:pt x="271" y="125"/>
                    <a:pt x="392"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5"/>
            <p:cNvSpPr/>
            <p:nvPr/>
          </p:nvSpPr>
          <p:spPr>
            <a:xfrm>
              <a:off x="5972650" y="2077000"/>
              <a:ext cx="14150" cy="19900"/>
            </a:xfrm>
            <a:custGeom>
              <a:rect b="b" l="l" r="r" t="t"/>
              <a:pathLst>
                <a:path extrusionOk="0" h="796" w="566">
                  <a:moveTo>
                    <a:pt x="300" y="1"/>
                  </a:moveTo>
                  <a:cubicBezTo>
                    <a:pt x="217" y="271"/>
                    <a:pt x="0" y="758"/>
                    <a:pt x="0" y="758"/>
                  </a:cubicBezTo>
                  <a:lnTo>
                    <a:pt x="33" y="766"/>
                  </a:lnTo>
                  <a:lnTo>
                    <a:pt x="50" y="774"/>
                  </a:lnTo>
                  <a:lnTo>
                    <a:pt x="100" y="795"/>
                  </a:lnTo>
                  <a:cubicBezTo>
                    <a:pt x="100" y="795"/>
                    <a:pt x="370" y="284"/>
                    <a:pt x="566" y="30"/>
                  </a:cubicBezTo>
                  <a:lnTo>
                    <a:pt x="566" y="30"/>
                  </a:lnTo>
                  <a:cubicBezTo>
                    <a:pt x="400" y="205"/>
                    <a:pt x="250" y="396"/>
                    <a:pt x="125" y="600"/>
                  </a:cubicBezTo>
                  <a:cubicBezTo>
                    <a:pt x="200" y="404"/>
                    <a:pt x="258" y="205"/>
                    <a:pt x="300"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5"/>
            <p:cNvSpPr/>
            <p:nvPr/>
          </p:nvSpPr>
          <p:spPr>
            <a:xfrm>
              <a:off x="5964950" y="2080850"/>
              <a:ext cx="4700" cy="13850"/>
            </a:xfrm>
            <a:custGeom>
              <a:rect b="b" l="l" r="r" t="t"/>
              <a:pathLst>
                <a:path extrusionOk="0" h="554" w="188">
                  <a:moveTo>
                    <a:pt x="0" y="1"/>
                  </a:moveTo>
                  <a:lnTo>
                    <a:pt x="0" y="1"/>
                  </a:lnTo>
                  <a:cubicBezTo>
                    <a:pt x="54" y="171"/>
                    <a:pt x="88" y="346"/>
                    <a:pt x="109" y="521"/>
                  </a:cubicBezTo>
                  <a:lnTo>
                    <a:pt x="188" y="554"/>
                  </a:lnTo>
                  <a:cubicBezTo>
                    <a:pt x="163" y="288"/>
                    <a:pt x="0" y="1"/>
                    <a:pt x="0"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5"/>
            <p:cNvSpPr/>
            <p:nvPr/>
          </p:nvSpPr>
          <p:spPr>
            <a:xfrm>
              <a:off x="5967450" y="2067950"/>
              <a:ext cx="11150" cy="28225"/>
            </a:xfrm>
            <a:custGeom>
              <a:rect b="b" l="l" r="r" t="t"/>
              <a:pathLst>
                <a:path extrusionOk="0" h="1129" w="446">
                  <a:moveTo>
                    <a:pt x="445" y="1"/>
                  </a:moveTo>
                  <a:cubicBezTo>
                    <a:pt x="412" y="196"/>
                    <a:pt x="350" y="463"/>
                    <a:pt x="291" y="687"/>
                  </a:cubicBezTo>
                  <a:cubicBezTo>
                    <a:pt x="321" y="479"/>
                    <a:pt x="337" y="275"/>
                    <a:pt x="333" y="67"/>
                  </a:cubicBezTo>
                  <a:lnTo>
                    <a:pt x="333" y="67"/>
                  </a:lnTo>
                  <a:cubicBezTo>
                    <a:pt x="304" y="288"/>
                    <a:pt x="266" y="508"/>
                    <a:pt x="212" y="729"/>
                  </a:cubicBezTo>
                  <a:cubicBezTo>
                    <a:pt x="217" y="596"/>
                    <a:pt x="217" y="463"/>
                    <a:pt x="204" y="334"/>
                  </a:cubicBezTo>
                  <a:cubicBezTo>
                    <a:pt x="192" y="537"/>
                    <a:pt x="171" y="737"/>
                    <a:pt x="137" y="941"/>
                  </a:cubicBezTo>
                  <a:cubicBezTo>
                    <a:pt x="121" y="683"/>
                    <a:pt x="71" y="429"/>
                    <a:pt x="0" y="184"/>
                  </a:cubicBezTo>
                  <a:lnTo>
                    <a:pt x="0" y="184"/>
                  </a:lnTo>
                  <a:cubicBezTo>
                    <a:pt x="58" y="504"/>
                    <a:pt x="67" y="1062"/>
                    <a:pt x="67" y="1062"/>
                  </a:cubicBezTo>
                  <a:lnTo>
                    <a:pt x="117" y="1082"/>
                  </a:lnTo>
                  <a:lnTo>
                    <a:pt x="125" y="1087"/>
                  </a:lnTo>
                  <a:lnTo>
                    <a:pt x="146" y="1091"/>
                  </a:lnTo>
                  <a:lnTo>
                    <a:pt x="175" y="1103"/>
                  </a:lnTo>
                  <a:lnTo>
                    <a:pt x="179" y="1103"/>
                  </a:lnTo>
                  <a:lnTo>
                    <a:pt x="204" y="1112"/>
                  </a:lnTo>
                  <a:lnTo>
                    <a:pt x="246" y="1128"/>
                  </a:lnTo>
                  <a:cubicBezTo>
                    <a:pt x="354" y="762"/>
                    <a:pt x="420" y="384"/>
                    <a:pt x="445"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5"/>
            <p:cNvSpPr/>
            <p:nvPr/>
          </p:nvSpPr>
          <p:spPr>
            <a:xfrm>
              <a:off x="5965150" y="2078575"/>
              <a:ext cx="4500" cy="12900"/>
            </a:xfrm>
            <a:custGeom>
              <a:rect b="b" l="l" r="r" t="t"/>
              <a:pathLst>
                <a:path extrusionOk="0" h="516" w="180">
                  <a:moveTo>
                    <a:pt x="180" y="0"/>
                  </a:moveTo>
                  <a:cubicBezTo>
                    <a:pt x="84" y="158"/>
                    <a:pt x="26" y="333"/>
                    <a:pt x="1" y="516"/>
                  </a:cubicBezTo>
                  <a:lnTo>
                    <a:pt x="76" y="512"/>
                  </a:lnTo>
                  <a:cubicBezTo>
                    <a:pt x="92" y="337"/>
                    <a:pt x="125" y="167"/>
                    <a:pt x="180"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5"/>
            <p:cNvSpPr/>
            <p:nvPr/>
          </p:nvSpPr>
          <p:spPr>
            <a:xfrm>
              <a:off x="5960775" y="2069100"/>
              <a:ext cx="6175" cy="22600"/>
            </a:xfrm>
            <a:custGeom>
              <a:rect b="b" l="l" r="r" t="t"/>
              <a:pathLst>
                <a:path extrusionOk="0" h="904" w="247">
                  <a:moveTo>
                    <a:pt x="246" y="1"/>
                  </a:moveTo>
                  <a:cubicBezTo>
                    <a:pt x="180" y="234"/>
                    <a:pt x="138" y="471"/>
                    <a:pt x="117" y="712"/>
                  </a:cubicBezTo>
                  <a:cubicBezTo>
                    <a:pt x="97" y="504"/>
                    <a:pt x="59" y="300"/>
                    <a:pt x="1" y="100"/>
                  </a:cubicBezTo>
                  <a:lnTo>
                    <a:pt x="1" y="100"/>
                  </a:lnTo>
                  <a:cubicBezTo>
                    <a:pt x="51" y="379"/>
                    <a:pt x="76" y="903"/>
                    <a:pt x="76" y="903"/>
                  </a:cubicBezTo>
                  <a:lnTo>
                    <a:pt x="109" y="899"/>
                  </a:lnTo>
                  <a:lnTo>
                    <a:pt x="130" y="899"/>
                  </a:lnTo>
                  <a:lnTo>
                    <a:pt x="184" y="895"/>
                  </a:lnTo>
                  <a:cubicBezTo>
                    <a:pt x="184" y="895"/>
                    <a:pt x="197" y="317"/>
                    <a:pt x="246"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5"/>
            <p:cNvSpPr/>
            <p:nvPr/>
          </p:nvSpPr>
          <p:spPr>
            <a:xfrm>
              <a:off x="5948925" y="2081900"/>
              <a:ext cx="10425" cy="10425"/>
            </a:xfrm>
            <a:custGeom>
              <a:rect b="b" l="l" r="r" t="t"/>
              <a:pathLst>
                <a:path extrusionOk="0" h="417" w="417">
                  <a:moveTo>
                    <a:pt x="1" y="0"/>
                  </a:moveTo>
                  <a:cubicBezTo>
                    <a:pt x="126" y="129"/>
                    <a:pt x="238" y="266"/>
                    <a:pt x="338" y="416"/>
                  </a:cubicBezTo>
                  <a:lnTo>
                    <a:pt x="417" y="408"/>
                  </a:lnTo>
                  <a:cubicBezTo>
                    <a:pt x="275" y="183"/>
                    <a:pt x="1" y="0"/>
                    <a:pt x="1"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5"/>
            <p:cNvSpPr/>
            <p:nvPr/>
          </p:nvSpPr>
          <p:spPr>
            <a:xfrm>
              <a:off x="5947375" y="2064425"/>
              <a:ext cx="16250" cy="27675"/>
            </a:xfrm>
            <a:custGeom>
              <a:rect b="b" l="l" r="r" t="t"/>
              <a:pathLst>
                <a:path extrusionOk="0" h="1107" w="650">
                  <a:moveTo>
                    <a:pt x="312" y="0"/>
                  </a:moveTo>
                  <a:cubicBezTo>
                    <a:pt x="375" y="183"/>
                    <a:pt x="437" y="450"/>
                    <a:pt x="487" y="674"/>
                  </a:cubicBezTo>
                  <a:cubicBezTo>
                    <a:pt x="421" y="479"/>
                    <a:pt x="341" y="287"/>
                    <a:pt x="246" y="104"/>
                  </a:cubicBezTo>
                  <a:lnTo>
                    <a:pt x="246" y="104"/>
                  </a:lnTo>
                  <a:cubicBezTo>
                    <a:pt x="321" y="312"/>
                    <a:pt x="383" y="529"/>
                    <a:pt x="437" y="745"/>
                  </a:cubicBezTo>
                  <a:cubicBezTo>
                    <a:pt x="383" y="624"/>
                    <a:pt x="321" y="508"/>
                    <a:pt x="250" y="400"/>
                  </a:cubicBezTo>
                  <a:lnTo>
                    <a:pt x="250" y="400"/>
                  </a:lnTo>
                  <a:cubicBezTo>
                    <a:pt x="333" y="583"/>
                    <a:pt x="404" y="774"/>
                    <a:pt x="470" y="970"/>
                  </a:cubicBezTo>
                  <a:cubicBezTo>
                    <a:pt x="333" y="749"/>
                    <a:pt x="179" y="545"/>
                    <a:pt x="0" y="358"/>
                  </a:cubicBezTo>
                  <a:lnTo>
                    <a:pt x="0" y="358"/>
                  </a:lnTo>
                  <a:cubicBezTo>
                    <a:pt x="196" y="616"/>
                    <a:pt x="462" y="1107"/>
                    <a:pt x="462" y="1107"/>
                  </a:cubicBezTo>
                  <a:lnTo>
                    <a:pt x="512" y="1103"/>
                  </a:lnTo>
                  <a:lnTo>
                    <a:pt x="541" y="1103"/>
                  </a:lnTo>
                  <a:lnTo>
                    <a:pt x="574" y="1099"/>
                  </a:lnTo>
                  <a:lnTo>
                    <a:pt x="579" y="1099"/>
                  </a:lnTo>
                  <a:lnTo>
                    <a:pt x="604" y="1094"/>
                  </a:lnTo>
                  <a:lnTo>
                    <a:pt x="649" y="1090"/>
                  </a:lnTo>
                  <a:cubicBezTo>
                    <a:pt x="579" y="716"/>
                    <a:pt x="462" y="350"/>
                    <a:pt x="312"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5"/>
            <p:cNvSpPr/>
            <p:nvPr/>
          </p:nvSpPr>
          <p:spPr>
            <a:xfrm>
              <a:off x="6593900" y="2094900"/>
              <a:ext cx="4500" cy="12925"/>
            </a:xfrm>
            <a:custGeom>
              <a:rect b="b" l="l" r="r" t="t"/>
              <a:pathLst>
                <a:path extrusionOk="0" h="517" w="180">
                  <a:moveTo>
                    <a:pt x="179" y="0"/>
                  </a:moveTo>
                  <a:cubicBezTo>
                    <a:pt x="84" y="158"/>
                    <a:pt x="26" y="333"/>
                    <a:pt x="1" y="516"/>
                  </a:cubicBezTo>
                  <a:lnTo>
                    <a:pt x="75" y="512"/>
                  </a:lnTo>
                  <a:cubicBezTo>
                    <a:pt x="92" y="337"/>
                    <a:pt x="125" y="167"/>
                    <a:pt x="179"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5"/>
            <p:cNvSpPr/>
            <p:nvPr/>
          </p:nvSpPr>
          <p:spPr>
            <a:xfrm>
              <a:off x="6589425" y="2085425"/>
              <a:ext cx="6275" cy="22600"/>
            </a:xfrm>
            <a:custGeom>
              <a:rect b="b" l="l" r="r" t="t"/>
              <a:pathLst>
                <a:path extrusionOk="0" h="904" w="251">
                  <a:moveTo>
                    <a:pt x="250" y="1"/>
                  </a:moveTo>
                  <a:lnTo>
                    <a:pt x="250" y="1"/>
                  </a:lnTo>
                  <a:cubicBezTo>
                    <a:pt x="180" y="234"/>
                    <a:pt x="138" y="471"/>
                    <a:pt x="121" y="712"/>
                  </a:cubicBezTo>
                  <a:cubicBezTo>
                    <a:pt x="101" y="504"/>
                    <a:pt x="59" y="300"/>
                    <a:pt x="1" y="101"/>
                  </a:cubicBezTo>
                  <a:lnTo>
                    <a:pt x="1" y="101"/>
                  </a:lnTo>
                  <a:cubicBezTo>
                    <a:pt x="55" y="379"/>
                    <a:pt x="80" y="903"/>
                    <a:pt x="80" y="903"/>
                  </a:cubicBezTo>
                  <a:lnTo>
                    <a:pt x="134" y="903"/>
                  </a:lnTo>
                  <a:lnTo>
                    <a:pt x="184" y="895"/>
                  </a:lnTo>
                  <a:cubicBezTo>
                    <a:pt x="184" y="895"/>
                    <a:pt x="196" y="317"/>
                    <a:pt x="250"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5"/>
            <p:cNvSpPr/>
            <p:nvPr/>
          </p:nvSpPr>
          <p:spPr>
            <a:xfrm>
              <a:off x="6577675" y="2098225"/>
              <a:ext cx="10425" cy="10425"/>
            </a:xfrm>
            <a:custGeom>
              <a:rect b="b" l="l" r="r" t="t"/>
              <a:pathLst>
                <a:path extrusionOk="0" h="417" w="417">
                  <a:moveTo>
                    <a:pt x="1" y="0"/>
                  </a:moveTo>
                  <a:cubicBezTo>
                    <a:pt x="125" y="129"/>
                    <a:pt x="238" y="267"/>
                    <a:pt x="333" y="416"/>
                  </a:cubicBezTo>
                  <a:lnTo>
                    <a:pt x="417" y="408"/>
                  </a:lnTo>
                  <a:cubicBezTo>
                    <a:pt x="275" y="183"/>
                    <a:pt x="1" y="0"/>
                    <a:pt x="1"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5"/>
            <p:cNvSpPr/>
            <p:nvPr/>
          </p:nvSpPr>
          <p:spPr>
            <a:xfrm>
              <a:off x="6576125" y="2080750"/>
              <a:ext cx="16250" cy="27675"/>
            </a:xfrm>
            <a:custGeom>
              <a:rect b="b" l="l" r="r" t="t"/>
              <a:pathLst>
                <a:path extrusionOk="0" h="1107" w="650">
                  <a:moveTo>
                    <a:pt x="312" y="1"/>
                  </a:moveTo>
                  <a:cubicBezTo>
                    <a:pt x="375" y="184"/>
                    <a:pt x="437" y="450"/>
                    <a:pt x="487" y="674"/>
                  </a:cubicBezTo>
                  <a:cubicBezTo>
                    <a:pt x="420" y="479"/>
                    <a:pt x="341" y="288"/>
                    <a:pt x="246" y="104"/>
                  </a:cubicBezTo>
                  <a:lnTo>
                    <a:pt x="246" y="104"/>
                  </a:lnTo>
                  <a:cubicBezTo>
                    <a:pt x="321" y="312"/>
                    <a:pt x="383" y="529"/>
                    <a:pt x="437" y="745"/>
                  </a:cubicBezTo>
                  <a:cubicBezTo>
                    <a:pt x="383" y="624"/>
                    <a:pt x="321" y="508"/>
                    <a:pt x="250" y="400"/>
                  </a:cubicBezTo>
                  <a:lnTo>
                    <a:pt x="250" y="400"/>
                  </a:lnTo>
                  <a:cubicBezTo>
                    <a:pt x="333" y="583"/>
                    <a:pt x="404" y="774"/>
                    <a:pt x="470" y="970"/>
                  </a:cubicBezTo>
                  <a:cubicBezTo>
                    <a:pt x="333" y="749"/>
                    <a:pt x="179" y="545"/>
                    <a:pt x="0" y="358"/>
                  </a:cubicBezTo>
                  <a:lnTo>
                    <a:pt x="0" y="358"/>
                  </a:lnTo>
                  <a:cubicBezTo>
                    <a:pt x="196" y="616"/>
                    <a:pt x="462" y="1107"/>
                    <a:pt x="462" y="1107"/>
                  </a:cubicBezTo>
                  <a:lnTo>
                    <a:pt x="512" y="1103"/>
                  </a:lnTo>
                  <a:lnTo>
                    <a:pt x="541" y="1103"/>
                  </a:lnTo>
                  <a:lnTo>
                    <a:pt x="574" y="1099"/>
                  </a:lnTo>
                  <a:lnTo>
                    <a:pt x="578" y="1099"/>
                  </a:lnTo>
                  <a:lnTo>
                    <a:pt x="603" y="1095"/>
                  </a:lnTo>
                  <a:lnTo>
                    <a:pt x="649" y="1090"/>
                  </a:lnTo>
                  <a:cubicBezTo>
                    <a:pt x="578" y="716"/>
                    <a:pt x="462" y="350"/>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5"/>
            <p:cNvSpPr/>
            <p:nvPr/>
          </p:nvSpPr>
          <p:spPr>
            <a:xfrm>
              <a:off x="6678025" y="2101350"/>
              <a:ext cx="10850" cy="9275"/>
            </a:xfrm>
            <a:custGeom>
              <a:rect b="b" l="l" r="r" t="t"/>
              <a:pathLst>
                <a:path extrusionOk="0" h="371" w="434">
                  <a:moveTo>
                    <a:pt x="433" y="0"/>
                  </a:moveTo>
                  <a:cubicBezTo>
                    <a:pt x="267" y="83"/>
                    <a:pt x="121" y="196"/>
                    <a:pt x="1" y="337"/>
                  </a:cubicBezTo>
                  <a:lnTo>
                    <a:pt x="67" y="370"/>
                  </a:lnTo>
                  <a:cubicBezTo>
                    <a:pt x="176" y="237"/>
                    <a:pt x="300" y="112"/>
                    <a:pt x="433"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5"/>
            <p:cNvSpPr/>
            <p:nvPr/>
          </p:nvSpPr>
          <p:spPr>
            <a:xfrm>
              <a:off x="6675850" y="2090625"/>
              <a:ext cx="15925" cy="19175"/>
            </a:xfrm>
            <a:custGeom>
              <a:rect b="b" l="l" r="r" t="t"/>
              <a:pathLst>
                <a:path extrusionOk="0" h="767" w="637">
                  <a:moveTo>
                    <a:pt x="379" y="1"/>
                  </a:moveTo>
                  <a:lnTo>
                    <a:pt x="379" y="1"/>
                  </a:lnTo>
                  <a:cubicBezTo>
                    <a:pt x="267" y="263"/>
                    <a:pt x="0" y="720"/>
                    <a:pt x="0" y="720"/>
                  </a:cubicBezTo>
                  <a:lnTo>
                    <a:pt x="30" y="733"/>
                  </a:lnTo>
                  <a:lnTo>
                    <a:pt x="46" y="745"/>
                  </a:lnTo>
                  <a:lnTo>
                    <a:pt x="92" y="766"/>
                  </a:lnTo>
                  <a:cubicBezTo>
                    <a:pt x="92" y="766"/>
                    <a:pt x="416" y="292"/>
                    <a:pt x="637" y="55"/>
                  </a:cubicBezTo>
                  <a:lnTo>
                    <a:pt x="637" y="55"/>
                  </a:lnTo>
                  <a:cubicBezTo>
                    <a:pt x="454" y="213"/>
                    <a:pt x="287" y="388"/>
                    <a:pt x="138" y="579"/>
                  </a:cubicBezTo>
                  <a:cubicBezTo>
                    <a:pt x="233" y="396"/>
                    <a:pt x="317" y="200"/>
                    <a:pt x="379"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5"/>
            <p:cNvSpPr/>
            <p:nvPr/>
          </p:nvSpPr>
          <p:spPr>
            <a:xfrm>
              <a:off x="6669725" y="2092825"/>
              <a:ext cx="3225" cy="14250"/>
            </a:xfrm>
            <a:custGeom>
              <a:rect b="b" l="l" r="r" t="t"/>
              <a:pathLst>
                <a:path extrusionOk="0" h="570" w="129">
                  <a:moveTo>
                    <a:pt x="0" y="0"/>
                  </a:moveTo>
                  <a:cubicBezTo>
                    <a:pt x="33" y="175"/>
                    <a:pt x="54" y="354"/>
                    <a:pt x="54" y="532"/>
                  </a:cubicBezTo>
                  <a:lnTo>
                    <a:pt x="125" y="570"/>
                  </a:lnTo>
                  <a:cubicBezTo>
                    <a:pt x="129" y="304"/>
                    <a:pt x="0" y="0"/>
                    <a:pt x="0"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5"/>
            <p:cNvSpPr/>
            <p:nvPr/>
          </p:nvSpPr>
          <p:spPr>
            <a:xfrm>
              <a:off x="6672425" y="2081575"/>
              <a:ext cx="12300" cy="27475"/>
            </a:xfrm>
            <a:custGeom>
              <a:rect b="b" l="l" r="r" t="t"/>
              <a:pathLst>
                <a:path extrusionOk="0" h="1099" w="492">
                  <a:moveTo>
                    <a:pt x="491" y="1"/>
                  </a:moveTo>
                  <a:cubicBezTo>
                    <a:pt x="437" y="188"/>
                    <a:pt x="345" y="446"/>
                    <a:pt x="262" y="662"/>
                  </a:cubicBezTo>
                  <a:cubicBezTo>
                    <a:pt x="316" y="463"/>
                    <a:pt x="350" y="259"/>
                    <a:pt x="375" y="51"/>
                  </a:cubicBezTo>
                  <a:lnTo>
                    <a:pt x="375" y="51"/>
                  </a:lnTo>
                  <a:cubicBezTo>
                    <a:pt x="320" y="271"/>
                    <a:pt x="254" y="483"/>
                    <a:pt x="179" y="695"/>
                  </a:cubicBezTo>
                  <a:cubicBezTo>
                    <a:pt x="200" y="567"/>
                    <a:pt x="212" y="433"/>
                    <a:pt x="212" y="300"/>
                  </a:cubicBezTo>
                  <a:lnTo>
                    <a:pt x="212" y="300"/>
                  </a:lnTo>
                  <a:cubicBezTo>
                    <a:pt x="183" y="500"/>
                    <a:pt x="137" y="704"/>
                    <a:pt x="83" y="899"/>
                  </a:cubicBezTo>
                  <a:cubicBezTo>
                    <a:pt x="92" y="641"/>
                    <a:pt x="75" y="383"/>
                    <a:pt x="29" y="134"/>
                  </a:cubicBezTo>
                  <a:lnTo>
                    <a:pt x="29" y="134"/>
                  </a:lnTo>
                  <a:cubicBezTo>
                    <a:pt x="50" y="458"/>
                    <a:pt x="0" y="1012"/>
                    <a:pt x="0" y="1012"/>
                  </a:cubicBezTo>
                  <a:lnTo>
                    <a:pt x="50" y="1037"/>
                  </a:lnTo>
                  <a:lnTo>
                    <a:pt x="58" y="1041"/>
                  </a:lnTo>
                  <a:lnTo>
                    <a:pt x="75" y="1049"/>
                  </a:lnTo>
                  <a:lnTo>
                    <a:pt x="100" y="1066"/>
                  </a:lnTo>
                  <a:lnTo>
                    <a:pt x="104" y="1066"/>
                  </a:lnTo>
                  <a:lnTo>
                    <a:pt x="129" y="1078"/>
                  </a:lnTo>
                  <a:lnTo>
                    <a:pt x="171" y="1099"/>
                  </a:lnTo>
                  <a:cubicBezTo>
                    <a:pt x="316" y="745"/>
                    <a:pt x="424" y="375"/>
                    <a:pt x="4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5"/>
            <p:cNvSpPr/>
            <p:nvPr/>
          </p:nvSpPr>
          <p:spPr>
            <a:xfrm>
              <a:off x="5597850" y="2062250"/>
              <a:ext cx="12500" cy="12500"/>
            </a:xfrm>
            <a:custGeom>
              <a:rect b="b" l="l" r="r" t="t"/>
              <a:pathLst>
                <a:path extrusionOk="0" h="500" w="500">
                  <a:moveTo>
                    <a:pt x="500" y="0"/>
                  </a:moveTo>
                  <a:cubicBezTo>
                    <a:pt x="300" y="121"/>
                    <a:pt x="134" y="279"/>
                    <a:pt x="0" y="462"/>
                  </a:cubicBezTo>
                  <a:lnTo>
                    <a:pt x="84" y="499"/>
                  </a:lnTo>
                  <a:cubicBezTo>
                    <a:pt x="84" y="499"/>
                    <a:pt x="317" y="158"/>
                    <a:pt x="500"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5"/>
            <p:cNvSpPr/>
            <p:nvPr/>
          </p:nvSpPr>
          <p:spPr>
            <a:xfrm>
              <a:off x="5594925" y="2049350"/>
              <a:ext cx="18025" cy="24450"/>
            </a:xfrm>
            <a:custGeom>
              <a:rect b="b" l="l" r="r" t="t"/>
              <a:pathLst>
                <a:path extrusionOk="0" h="978" w="721">
                  <a:moveTo>
                    <a:pt x="392" y="0"/>
                  </a:moveTo>
                  <a:lnTo>
                    <a:pt x="392" y="0"/>
                  </a:lnTo>
                  <a:cubicBezTo>
                    <a:pt x="284" y="337"/>
                    <a:pt x="1" y="928"/>
                    <a:pt x="1" y="928"/>
                  </a:cubicBezTo>
                  <a:lnTo>
                    <a:pt x="38" y="945"/>
                  </a:lnTo>
                  <a:lnTo>
                    <a:pt x="63" y="953"/>
                  </a:lnTo>
                  <a:lnTo>
                    <a:pt x="122" y="978"/>
                  </a:lnTo>
                  <a:cubicBezTo>
                    <a:pt x="122" y="978"/>
                    <a:pt x="475" y="350"/>
                    <a:pt x="721" y="38"/>
                  </a:cubicBezTo>
                  <a:lnTo>
                    <a:pt x="721" y="38"/>
                  </a:lnTo>
                  <a:cubicBezTo>
                    <a:pt x="508" y="250"/>
                    <a:pt x="321" y="487"/>
                    <a:pt x="159" y="741"/>
                  </a:cubicBezTo>
                  <a:cubicBezTo>
                    <a:pt x="259" y="499"/>
                    <a:pt x="334" y="254"/>
                    <a:pt x="392"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5"/>
            <p:cNvSpPr/>
            <p:nvPr/>
          </p:nvSpPr>
          <p:spPr>
            <a:xfrm>
              <a:off x="5585675" y="2053700"/>
              <a:ext cx="5450" cy="17300"/>
            </a:xfrm>
            <a:custGeom>
              <a:rect b="b" l="l" r="r" t="t"/>
              <a:pathLst>
                <a:path extrusionOk="0" h="692" w="218">
                  <a:moveTo>
                    <a:pt x="1" y="1"/>
                  </a:moveTo>
                  <a:lnTo>
                    <a:pt x="1" y="1"/>
                  </a:lnTo>
                  <a:cubicBezTo>
                    <a:pt x="84" y="246"/>
                    <a:pt x="121" y="654"/>
                    <a:pt x="121" y="654"/>
                  </a:cubicBezTo>
                  <a:lnTo>
                    <a:pt x="217" y="691"/>
                  </a:lnTo>
                  <a:cubicBezTo>
                    <a:pt x="192" y="363"/>
                    <a:pt x="1" y="1"/>
                    <a:pt x="1"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5"/>
            <p:cNvSpPr/>
            <p:nvPr/>
          </p:nvSpPr>
          <p:spPr>
            <a:xfrm>
              <a:off x="5588900" y="2038125"/>
              <a:ext cx="14075" cy="34950"/>
            </a:xfrm>
            <a:custGeom>
              <a:rect b="b" l="l" r="r" t="t"/>
              <a:pathLst>
                <a:path extrusionOk="0" h="1398" w="563">
                  <a:moveTo>
                    <a:pt x="562" y="0"/>
                  </a:moveTo>
                  <a:cubicBezTo>
                    <a:pt x="517" y="237"/>
                    <a:pt x="429" y="570"/>
                    <a:pt x="354" y="844"/>
                  </a:cubicBezTo>
                  <a:cubicBezTo>
                    <a:pt x="396" y="591"/>
                    <a:pt x="421" y="333"/>
                    <a:pt x="425" y="79"/>
                  </a:cubicBezTo>
                  <a:lnTo>
                    <a:pt x="425" y="79"/>
                  </a:lnTo>
                  <a:cubicBezTo>
                    <a:pt x="383" y="354"/>
                    <a:pt x="325" y="628"/>
                    <a:pt x="254" y="899"/>
                  </a:cubicBezTo>
                  <a:cubicBezTo>
                    <a:pt x="267" y="732"/>
                    <a:pt x="267" y="566"/>
                    <a:pt x="254" y="404"/>
                  </a:cubicBezTo>
                  <a:cubicBezTo>
                    <a:pt x="238" y="657"/>
                    <a:pt x="205" y="911"/>
                    <a:pt x="159" y="1161"/>
                  </a:cubicBezTo>
                  <a:cubicBezTo>
                    <a:pt x="142" y="840"/>
                    <a:pt x="88" y="524"/>
                    <a:pt x="1" y="216"/>
                  </a:cubicBezTo>
                  <a:lnTo>
                    <a:pt x="1" y="216"/>
                  </a:lnTo>
                  <a:cubicBezTo>
                    <a:pt x="67" y="611"/>
                    <a:pt x="67" y="1306"/>
                    <a:pt x="67" y="1306"/>
                  </a:cubicBezTo>
                  <a:lnTo>
                    <a:pt x="126" y="1331"/>
                  </a:lnTo>
                  <a:lnTo>
                    <a:pt x="138" y="1335"/>
                  </a:lnTo>
                  <a:lnTo>
                    <a:pt x="159" y="1348"/>
                  </a:lnTo>
                  <a:lnTo>
                    <a:pt x="196" y="1364"/>
                  </a:lnTo>
                  <a:lnTo>
                    <a:pt x="200" y="1364"/>
                  </a:lnTo>
                  <a:lnTo>
                    <a:pt x="234" y="1377"/>
                  </a:lnTo>
                  <a:lnTo>
                    <a:pt x="284" y="1398"/>
                  </a:lnTo>
                  <a:cubicBezTo>
                    <a:pt x="429" y="944"/>
                    <a:pt x="521" y="474"/>
                    <a:pt x="562"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5"/>
            <p:cNvSpPr/>
            <p:nvPr/>
          </p:nvSpPr>
          <p:spPr>
            <a:xfrm>
              <a:off x="6191850" y="2144300"/>
              <a:ext cx="6075" cy="13425"/>
            </a:xfrm>
            <a:custGeom>
              <a:rect b="b" l="l" r="r" t="t"/>
              <a:pathLst>
                <a:path extrusionOk="0" h="537" w="243">
                  <a:moveTo>
                    <a:pt x="242" y="0"/>
                  </a:moveTo>
                  <a:cubicBezTo>
                    <a:pt x="126" y="162"/>
                    <a:pt x="47" y="341"/>
                    <a:pt x="1" y="537"/>
                  </a:cubicBezTo>
                  <a:lnTo>
                    <a:pt x="80" y="537"/>
                  </a:lnTo>
                  <a:cubicBezTo>
                    <a:pt x="80" y="537"/>
                    <a:pt x="151" y="187"/>
                    <a:pt x="242"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5"/>
            <p:cNvSpPr/>
            <p:nvPr/>
          </p:nvSpPr>
          <p:spPr>
            <a:xfrm>
              <a:off x="6189150" y="2134000"/>
              <a:ext cx="6800" cy="23725"/>
            </a:xfrm>
            <a:custGeom>
              <a:rect b="b" l="l" r="r" t="t"/>
              <a:pathLst>
                <a:path extrusionOk="0" h="949" w="272">
                  <a:moveTo>
                    <a:pt x="271" y="0"/>
                  </a:moveTo>
                  <a:lnTo>
                    <a:pt x="271" y="0"/>
                  </a:lnTo>
                  <a:cubicBezTo>
                    <a:pt x="176" y="242"/>
                    <a:pt x="105" y="491"/>
                    <a:pt x="63" y="745"/>
                  </a:cubicBezTo>
                  <a:cubicBezTo>
                    <a:pt x="63" y="520"/>
                    <a:pt x="42" y="296"/>
                    <a:pt x="1" y="75"/>
                  </a:cubicBezTo>
                  <a:lnTo>
                    <a:pt x="1" y="75"/>
                  </a:lnTo>
                  <a:cubicBezTo>
                    <a:pt x="26" y="383"/>
                    <a:pt x="1" y="949"/>
                    <a:pt x="1" y="949"/>
                  </a:cubicBezTo>
                  <a:lnTo>
                    <a:pt x="113" y="949"/>
                  </a:lnTo>
                  <a:cubicBezTo>
                    <a:pt x="113" y="949"/>
                    <a:pt x="180" y="333"/>
                    <a:pt x="271"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5"/>
            <p:cNvSpPr/>
            <p:nvPr/>
          </p:nvSpPr>
          <p:spPr>
            <a:xfrm>
              <a:off x="6175525" y="2145850"/>
              <a:ext cx="10125" cy="11875"/>
            </a:xfrm>
            <a:custGeom>
              <a:rect b="b" l="l" r="r" t="t"/>
              <a:pathLst>
                <a:path extrusionOk="0" h="475" w="405">
                  <a:moveTo>
                    <a:pt x="1" y="0"/>
                  </a:moveTo>
                  <a:cubicBezTo>
                    <a:pt x="117" y="146"/>
                    <a:pt x="226" y="308"/>
                    <a:pt x="317" y="475"/>
                  </a:cubicBezTo>
                  <a:lnTo>
                    <a:pt x="404" y="475"/>
                  </a:lnTo>
                  <a:cubicBezTo>
                    <a:pt x="275" y="221"/>
                    <a:pt x="1" y="1"/>
                    <a:pt x="1"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5"/>
            <p:cNvSpPr/>
            <p:nvPr/>
          </p:nvSpPr>
          <p:spPr>
            <a:xfrm>
              <a:off x="6174700" y="2127550"/>
              <a:ext cx="15525" cy="30175"/>
            </a:xfrm>
            <a:custGeom>
              <a:rect b="b" l="l" r="r" t="t"/>
              <a:pathLst>
                <a:path extrusionOk="0" h="1207" w="621">
                  <a:moveTo>
                    <a:pt x="371" y="0"/>
                  </a:moveTo>
                  <a:lnTo>
                    <a:pt x="371" y="0"/>
                  </a:lnTo>
                  <a:cubicBezTo>
                    <a:pt x="417" y="208"/>
                    <a:pt x="458" y="500"/>
                    <a:pt x="487" y="745"/>
                  </a:cubicBezTo>
                  <a:cubicBezTo>
                    <a:pt x="437" y="529"/>
                    <a:pt x="371" y="317"/>
                    <a:pt x="283" y="109"/>
                  </a:cubicBezTo>
                  <a:lnTo>
                    <a:pt x="283" y="109"/>
                  </a:lnTo>
                  <a:cubicBezTo>
                    <a:pt x="346" y="346"/>
                    <a:pt x="392" y="579"/>
                    <a:pt x="425" y="820"/>
                  </a:cubicBezTo>
                  <a:cubicBezTo>
                    <a:pt x="379" y="683"/>
                    <a:pt x="325" y="554"/>
                    <a:pt x="259" y="425"/>
                  </a:cubicBezTo>
                  <a:lnTo>
                    <a:pt x="259" y="425"/>
                  </a:lnTo>
                  <a:cubicBezTo>
                    <a:pt x="329" y="633"/>
                    <a:pt x="392" y="845"/>
                    <a:pt x="437" y="1061"/>
                  </a:cubicBezTo>
                  <a:cubicBezTo>
                    <a:pt x="317" y="812"/>
                    <a:pt x="171" y="574"/>
                    <a:pt x="1" y="358"/>
                  </a:cubicBezTo>
                  <a:lnTo>
                    <a:pt x="1" y="358"/>
                  </a:lnTo>
                  <a:cubicBezTo>
                    <a:pt x="184" y="653"/>
                    <a:pt x="417" y="1207"/>
                    <a:pt x="417" y="1207"/>
                  </a:cubicBezTo>
                  <a:lnTo>
                    <a:pt x="620" y="1207"/>
                  </a:lnTo>
                  <a:cubicBezTo>
                    <a:pt x="579" y="795"/>
                    <a:pt x="496" y="391"/>
                    <a:pt x="371"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5"/>
            <p:cNvSpPr/>
            <p:nvPr/>
          </p:nvSpPr>
          <p:spPr>
            <a:xfrm>
              <a:off x="6424600" y="2000875"/>
              <a:ext cx="48475" cy="166000"/>
            </a:xfrm>
            <a:custGeom>
              <a:rect b="b" l="l" r="r" t="t"/>
              <a:pathLst>
                <a:path extrusionOk="0" h="6640" w="1939">
                  <a:moveTo>
                    <a:pt x="1303" y="1"/>
                  </a:moveTo>
                  <a:cubicBezTo>
                    <a:pt x="1243" y="1"/>
                    <a:pt x="1178" y="44"/>
                    <a:pt x="1174" y="180"/>
                  </a:cubicBezTo>
                  <a:cubicBezTo>
                    <a:pt x="1169" y="404"/>
                    <a:pt x="1169" y="3715"/>
                    <a:pt x="1169" y="3824"/>
                  </a:cubicBezTo>
                  <a:cubicBezTo>
                    <a:pt x="1169" y="3932"/>
                    <a:pt x="1149" y="4119"/>
                    <a:pt x="1036" y="4127"/>
                  </a:cubicBezTo>
                  <a:cubicBezTo>
                    <a:pt x="1030" y="4128"/>
                    <a:pt x="1025" y="4128"/>
                    <a:pt x="1019" y="4128"/>
                  </a:cubicBezTo>
                  <a:cubicBezTo>
                    <a:pt x="918" y="4128"/>
                    <a:pt x="899" y="4017"/>
                    <a:pt x="899" y="3736"/>
                  </a:cubicBezTo>
                  <a:cubicBezTo>
                    <a:pt x="899" y="3445"/>
                    <a:pt x="932" y="1440"/>
                    <a:pt x="932" y="1311"/>
                  </a:cubicBezTo>
                  <a:cubicBezTo>
                    <a:pt x="932" y="1182"/>
                    <a:pt x="870" y="1091"/>
                    <a:pt x="799" y="1074"/>
                  </a:cubicBezTo>
                  <a:cubicBezTo>
                    <a:pt x="787" y="1071"/>
                    <a:pt x="772" y="1068"/>
                    <a:pt x="757" y="1068"/>
                  </a:cubicBezTo>
                  <a:cubicBezTo>
                    <a:pt x="694" y="1068"/>
                    <a:pt x="620" y="1115"/>
                    <a:pt x="620" y="1361"/>
                  </a:cubicBezTo>
                  <a:cubicBezTo>
                    <a:pt x="620" y="1665"/>
                    <a:pt x="575" y="3903"/>
                    <a:pt x="562" y="4136"/>
                  </a:cubicBezTo>
                  <a:cubicBezTo>
                    <a:pt x="550" y="4369"/>
                    <a:pt x="479" y="4497"/>
                    <a:pt x="400" y="4497"/>
                  </a:cubicBezTo>
                  <a:cubicBezTo>
                    <a:pt x="317" y="4497"/>
                    <a:pt x="275" y="4389"/>
                    <a:pt x="288" y="4215"/>
                  </a:cubicBezTo>
                  <a:cubicBezTo>
                    <a:pt x="300" y="4040"/>
                    <a:pt x="288" y="3000"/>
                    <a:pt x="288" y="2842"/>
                  </a:cubicBezTo>
                  <a:cubicBezTo>
                    <a:pt x="288" y="2688"/>
                    <a:pt x="188" y="2634"/>
                    <a:pt x="142" y="2634"/>
                  </a:cubicBezTo>
                  <a:cubicBezTo>
                    <a:pt x="92" y="2634"/>
                    <a:pt x="9" y="2651"/>
                    <a:pt x="9" y="2884"/>
                  </a:cubicBezTo>
                  <a:cubicBezTo>
                    <a:pt x="9" y="3116"/>
                    <a:pt x="21" y="4252"/>
                    <a:pt x="9" y="4427"/>
                  </a:cubicBezTo>
                  <a:cubicBezTo>
                    <a:pt x="0" y="4597"/>
                    <a:pt x="113" y="4789"/>
                    <a:pt x="238" y="4789"/>
                  </a:cubicBezTo>
                  <a:cubicBezTo>
                    <a:pt x="288" y="4789"/>
                    <a:pt x="357" y="4785"/>
                    <a:pt x="426" y="4785"/>
                  </a:cubicBezTo>
                  <a:cubicBezTo>
                    <a:pt x="530" y="4785"/>
                    <a:pt x="632" y="4793"/>
                    <a:pt x="662" y="4830"/>
                  </a:cubicBezTo>
                  <a:cubicBezTo>
                    <a:pt x="712" y="4897"/>
                    <a:pt x="662" y="6598"/>
                    <a:pt x="662" y="6598"/>
                  </a:cubicBezTo>
                  <a:lnTo>
                    <a:pt x="1215" y="6640"/>
                  </a:lnTo>
                  <a:cubicBezTo>
                    <a:pt x="1215" y="6340"/>
                    <a:pt x="1228" y="5255"/>
                    <a:pt x="1323" y="5134"/>
                  </a:cubicBezTo>
                  <a:cubicBezTo>
                    <a:pt x="1423" y="5009"/>
                    <a:pt x="1635" y="5067"/>
                    <a:pt x="1735" y="4968"/>
                  </a:cubicBezTo>
                  <a:cubicBezTo>
                    <a:pt x="1835" y="4868"/>
                    <a:pt x="1901" y="4855"/>
                    <a:pt x="1901" y="4531"/>
                  </a:cubicBezTo>
                  <a:cubicBezTo>
                    <a:pt x="1901" y="4210"/>
                    <a:pt x="1939" y="2588"/>
                    <a:pt x="1939" y="2293"/>
                  </a:cubicBezTo>
                  <a:cubicBezTo>
                    <a:pt x="1939" y="2002"/>
                    <a:pt x="1922" y="1918"/>
                    <a:pt x="1885" y="1860"/>
                  </a:cubicBezTo>
                  <a:cubicBezTo>
                    <a:pt x="1869" y="1835"/>
                    <a:pt x="1819" y="1814"/>
                    <a:pt x="1767" y="1814"/>
                  </a:cubicBezTo>
                  <a:cubicBezTo>
                    <a:pt x="1700" y="1814"/>
                    <a:pt x="1629" y="1850"/>
                    <a:pt x="1627" y="1956"/>
                  </a:cubicBezTo>
                  <a:cubicBezTo>
                    <a:pt x="1619" y="2147"/>
                    <a:pt x="1598" y="4227"/>
                    <a:pt x="1598" y="4389"/>
                  </a:cubicBezTo>
                  <a:cubicBezTo>
                    <a:pt x="1598" y="4519"/>
                    <a:pt x="1545" y="4585"/>
                    <a:pt x="1502" y="4585"/>
                  </a:cubicBezTo>
                  <a:cubicBezTo>
                    <a:pt x="1491" y="4585"/>
                    <a:pt x="1481" y="4581"/>
                    <a:pt x="1473" y="4572"/>
                  </a:cubicBezTo>
                  <a:cubicBezTo>
                    <a:pt x="1431" y="4531"/>
                    <a:pt x="1365" y="4252"/>
                    <a:pt x="1386" y="4123"/>
                  </a:cubicBezTo>
                  <a:cubicBezTo>
                    <a:pt x="1411" y="3994"/>
                    <a:pt x="1419" y="1215"/>
                    <a:pt x="1431" y="779"/>
                  </a:cubicBezTo>
                  <a:cubicBezTo>
                    <a:pt x="1440" y="346"/>
                    <a:pt x="1436" y="113"/>
                    <a:pt x="1398" y="47"/>
                  </a:cubicBezTo>
                  <a:cubicBezTo>
                    <a:pt x="1383" y="21"/>
                    <a:pt x="1344" y="1"/>
                    <a:pt x="13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5"/>
            <p:cNvSpPr/>
            <p:nvPr/>
          </p:nvSpPr>
          <p:spPr>
            <a:xfrm>
              <a:off x="6215150" y="2037875"/>
              <a:ext cx="85200" cy="138475"/>
            </a:xfrm>
            <a:custGeom>
              <a:rect b="b" l="l" r="r" t="t"/>
              <a:pathLst>
                <a:path extrusionOk="0" h="5539" w="3408">
                  <a:moveTo>
                    <a:pt x="1806" y="1"/>
                  </a:moveTo>
                  <a:cubicBezTo>
                    <a:pt x="1514" y="1"/>
                    <a:pt x="1244" y="326"/>
                    <a:pt x="1224" y="759"/>
                  </a:cubicBezTo>
                  <a:cubicBezTo>
                    <a:pt x="1203" y="1287"/>
                    <a:pt x="1157" y="2177"/>
                    <a:pt x="1157" y="2177"/>
                  </a:cubicBezTo>
                  <a:cubicBezTo>
                    <a:pt x="1157" y="2177"/>
                    <a:pt x="658" y="2019"/>
                    <a:pt x="579" y="1857"/>
                  </a:cubicBezTo>
                  <a:cubicBezTo>
                    <a:pt x="496" y="1699"/>
                    <a:pt x="496" y="1233"/>
                    <a:pt x="542" y="904"/>
                  </a:cubicBezTo>
                  <a:cubicBezTo>
                    <a:pt x="591" y="572"/>
                    <a:pt x="533" y="389"/>
                    <a:pt x="438" y="226"/>
                  </a:cubicBezTo>
                  <a:cubicBezTo>
                    <a:pt x="408" y="175"/>
                    <a:pt x="361" y="149"/>
                    <a:pt x="310" y="149"/>
                  </a:cubicBezTo>
                  <a:cubicBezTo>
                    <a:pt x="205" y="149"/>
                    <a:pt x="81" y="263"/>
                    <a:pt x="59" y="505"/>
                  </a:cubicBezTo>
                  <a:cubicBezTo>
                    <a:pt x="26" y="863"/>
                    <a:pt x="1" y="1819"/>
                    <a:pt x="47" y="1928"/>
                  </a:cubicBezTo>
                  <a:cubicBezTo>
                    <a:pt x="221" y="2344"/>
                    <a:pt x="616" y="2622"/>
                    <a:pt x="1066" y="2656"/>
                  </a:cubicBezTo>
                  <a:lnTo>
                    <a:pt x="1245" y="5538"/>
                  </a:lnTo>
                  <a:lnTo>
                    <a:pt x="1777" y="5530"/>
                  </a:lnTo>
                  <a:lnTo>
                    <a:pt x="1985" y="3542"/>
                  </a:lnTo>
                  <a:cubicBezTo>
                    <a:pt x="2027" y="3543"/>
                    <a:pt x="2068" y="3544"/>
                    <a:pt x="2109" y="3544"/>
                  </a:cubicBezTo>
                  <a:cubicBezTo>
                    <a:pt x="2274" y="3544"/>
                    <a:pt x="2438" y="3531"/>
                    <a:pt x="2601" y="3504"/>
                  </a:cubicBezTo>
                  <a:cubicBezTo>
                    <a:pt x="2842" y="3450"/>
                    <a:pt x="3245" y="3038"/>
                    <a:pt x="3270" y="2839"/>
                  </a:cubicBezTo>
                  <a:cubicBezTo>
                    <a:pt x="3291" y="2639"/>
                    <a:pt x="3408" y="1512"/>
                    <a:pt x="3408" y="1366"/>
                  </a:cubicBezTo>
                  <a:cubicBezTo>
                    <a:pt x="3408" y="1220"/>
                    <a:pt x="3237" y="1021"/>
                    <a:pt x="3133" y="1008"/>
                  </a:cubicBezTo>
                  <a:cubicBezTo>
                    <a:pt x="3130" y="1008"/>
                    <a:pt x="3126" y="1008"/>
                    <a:pt x="3123" y="1008"/>
                  </a:cubicBezTo>
                  <a:cubicBezTo>
                    <a:pt x="3020" y="1008"/>
                    <a:pt x="2887" y="1190"/>
                    <a:pt x="2854" y="1408"/>
                  </a:cubicBezTo>
                  <a:cubicBezTo>
                    <a:pt x="2821" y="1632"/>
                    <a:pt x="2796" y="2227"/>
                    <a:pt x="2738" y="2427"/>
                  </a:cubicBezTo>
                  <a:cubicBezTo>
                    <a:pt x="2691" y="2588"/>
                    <a:pt x="2441" y="2732"/>
                    <a:pt x="2287" y="2732"/>
                  </a:cubicBezTo>
                  <a:cubicBezTo>
                    <a:pt x="2250" y="2732"/>
                    <a:pt x="2219" y="2724"/>
                    <a:pt x="2197" y="2706"/>
                  </a:cubicBezTo>
                  <a:cubicBezTo>
                    <a:pt x="2197" y="2706"/>
                    <a:pt x="2322" y="1724"/>
                    <a:pt x="2393" y="1316"/>
                  </a:cubicBezTo>
                  <a:cubicBezTo>
                    <a:pt x="2463" y="904"/>
                    <a:pt x="2368" y="251"/>
                    <a:pt x="2010" y="56"/>
                  </a:cubicBezTo>
                  <a:cubicBezTo>
                    <a:pt x="1943" y="18"/>
                    <a:pt x="1874" y="1"/>
                    <a:pt x="18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5"/>
            <p:cNvSpPr/>
            <p:nvPr/>
          </p:nvSpPr>
          <p:spPr>
            <a:xfrm>
              <a:off x="6736050" y="2006175"/>
              <a:ext cx="52025" cy="158000"/>
            </a:xfrm>
            <a:custGeom>
              <a:rect b="b" l="l" r="r" t="t"/>
              <a:pathLst>
                <a:path extrusionOk="0" h="6320" w="2081">
                  <a:moveTo>
                    <a:pt x="1003" y="1"/>
                  </a:moveTo>
                  <a:cubicBezTo>
                    <a:pt x="866" y="1"/>
                    <a:pt x="741" y="1"/>
                    <a:pt x="741" y="375"/>
                  </a:cubicBezTo>
                  <a:cubicBezTo>
                    <a:pt x="741" y="750"/>
                    <a:pt x="800" y="3766"/>
                    <a:pt x="800" y="4048"/>
                  </a:cubicBezTo>
                  <a:cubicBezTo>
                    <a:pt x="800" y="4219"/>
                    <a:pt x="791" y="4389"/>
                    <a:pt x="771" y="4556"/>
                  </a:cubicBezTo>
                  <a:cubicBezTo>
                    <a:pt x="771" y="4556"/>
                    <a:pt x="740" y="4563"/>
                    <a:pt x="699" y="4563"/>
                  </a:cubicBezTo>
                  <a:cubicBezTo>
                    <a:pt x="610" y="4563"/>
                    <a:pt x="471" y="4530"/>
                    <a:pt x="471" y="4323"/>
                  </a:cubicBezTo>
                  <a:cubicBezTo>
                    <a:pt x="471" y="4019"/>
                    <a:pt x="479" y="2963"/>
                    <a:pt x="492" y="2809"/>
                  </a:cubicBezTo>
                  <a:cubicBezTo>
                    <a:pt x="500" y="2659"/>
                    <a:pt x="483" y="2243"/>
                    <a:pt x="454" y="2160"/>
                  </a:cubicBezTo>
                  <a:cubicBezTo>
                    <a:pt x="436" y="2110"/>
                    <a:pt x="296" y="2046"/>
                    <a:pt x="184" y="2046"/>
                  </a:cubicBezTo>
                  <a:cubicBezTo>
                    <a:pt x="120" y="2046"/>
                    <a:pt x="65" y="2067"/>
                    <a:pt x="47" y="2122"/>
                  </a:cubicBezTo>
                  <a:cubicBezTo>
                    <a:pt x="1" y="2272"/>
                    <a:pt x="9" y="3112"/>
                    <a:pt x="30" y="3499"/>
                  </a:cubicBezTo>
                  <a:cubicBezTo>
                    <a:pt x="47" y="3886"/>
                    <a:pt x="13" y="4652"/>
                    <a:pt x="113" y="4756"/>
                  </a:cubicBezTo>
                  <a:cubicBezTo>
                    <a:pt x="217" y="4864"/>
                    <a:pt x="829" y="5030"/>
                    <a:pt x="829" y="5030"/>
                  </a:cubicBezTo>
                  <a:lnTo>
                    <a:pt x="808" y="6320"/>
                  </a:lnTo>
                  <a:lnTo>
                    <a:pt x="808" y="6320"/>
                  </a:lnTo>
                  <a:lnTo>
                    <a:pt x="1203" y="6249"/>
                  </a:lnTo>
                  <a:lnTo>
                    <a:pt x="1224" y="4177"/>
                  </a:lnTo>
                  <a:cubicBezTo>
                    <a:pt x="1224" y="4177"/>
                    <a:pt x="1563" y="4223"/>
                    <a:pt x="1733" y="4223"/>
                  </a:cubicBezTo>
                  <a:cubicBezTo>
                    <a:pt x="1762" y="4223"/>
                    <a:pt x="1785" y="4222"/>
                    <a:pt x="1802" y="4219"/>
                  </a:cubicBezTo>
                  <a:cubicBezTo>
                    <a:pt x="1919" y="4198"/>
                    <a:pt x="2006" y="4107"/>
                    <a:pt x="2043" y="3761"/>
                  </a:cubicBezTo>
                  <a:cubicBezTo>
                    <a:pt x="2081" y="3420"/>
                    <a:pt x="2043" y="2472"/>
                    <a:pt x="2043" y="2301"/>
                  </a:cubicBezTo>
                  <a:cubicBezTo>
                    <a:pt x="2043" y="2131"/>
                    <a:pt x="1969" y="1969"/>
                    <a:pt x="1840" y="1939"/>
                  </a:cubicBezTo>
                  <a:cubicBezTo>
                    <a:pt x="1828" y="1936"/>
                    <a:pt x="1816" y="1935"/>
                    <a:pt x="1805" y="1935"/>
                  </a:cubicBezTo>
                  <a:cubicBezTo>
                    <a:pt x="1697" y="1935"/>
                    <a:pt x="1619" y="2072"/>
                    <a:pt x="1619" y="2264"/>
                  </a:cubicBezTo>
                  <a:cubicBezTo>
                    <a:pt x="1619" y="2476"/>
                    <a:pt x="1632" y="3399"/>
                    <a:pt x="1632" y="3541"/>
                  </a:cubicBezTo>
                  <a:cubicBezTo>
                    <a:pt x="1632" y="3668"/>
                    <a:pt x="1551" y="3813"/>
                    <a:pt x="1352" y="3813"/>
                  </a:cubicBezTo>
                  <a:cubicBezTo>
                    <a:pt x="1330" y="3813"/>
                    <a:pt x="1307" y="3811"/>
                    <a:pt x="1282" y="3807"/>
                  </a:cubicBezTo>
                  <a:cubicBezTo>
                    <a:pt x="1282" y="3807"/>
                    <a:pt x="1303" y="2301"/>
                    <a:pt x="1311" y="1856"/>
                  </a:cubicBezTo>
                  <a:cubicBezTo>
                    <a:pt x="1320" y="1411"/>
                    <a:pt x="1282" y="459"/>
                    <a:pt x="1290" y="313"/>
                  </a:cubicBezTo>
                  <a:cubicBezTo>
                    <a:pt x="1303" y="172"/>
                    <a:pt x="113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5"/>
            <p:cNvSpPr/>
            <p:nvPr/>
          </p:nvSpPr>
          <p:spPr>
            <a:xfrm>
              <a:off x="5744475" y="1989550"/>
              <a:ext cx="67725" cy="170675"/>
            </a:xfrm>
            <a:custGeom>
              <a:rect b="b" l="l" r="r" t="t"/>
              <a:pathLst>
                <a:path extrusionOk="0" h="6827" w="2709">
                  <a:moveTo>
                    <a:pt x="1303" y="0"/>
                  </a:moveTo>
                  <a:cubicBezTo>
                    <a:pt x="1128" y="0"/>
                    <a:pt x="966" y="0"/>
                    <a:pt x="966" y="408"/>
                  </a:cubicBezTo>
                  <a:cubicBezTo>
                    <a:pt x="966" y="812"/>
                    <a:pt x="1041" y="4069"/>
                    <a:pt x="1041" y="4376"/>
                  </a:cubicBezTo>
                  <a:cubicBezTo>
                    <a:pt x="1041" y="4559"/>
                    <a:pt x="1028" y="4743"/>
                    <a:pt x="1003" y="4921"/>
                  </a:cubicBezTo>
                  <a:cubicBezTo>
                    <a:pt x="1003" y="4921"/>
                    <a:pt x="962" y="4930"/>
                    <a:pt x="907" y="4930"/>
                  </a:cubicBezTo>
                  <a:cubicBezTo>
                    <a:pt x="793" y="4930"/>
                    <a:pt x="616" y="4894"/>
                    <a:pt x="616" y="4672"/>
                  </a:cubicBezTo>
                  <a:cubicBezTo>
                    <a:pt x="616" y="4343"/>
                    <a:pt x="629" y="3203"/>
                    <a:pt x="641" y="3037"/>
                  </a:cubicBezTo>
                  <a:cubicBezTo>
                    <a:pt x="650" y="2875"/>
                    <a:pt x="625" y="2421"/>
                    <a:pt x="587" y="2334"/>
                  </a:cubicBezTo>
                  <a:cubicBezTo>
                    <a:pt x="563" y="2281"/>
                    <a:pt x="381" y="2210"/>
                    <a:pt x="236" y="2210"/>
                  </a:cubicBezTo>
                  <a:cubicBezTo>
                    <a:pt x="155" y="2210"/>
                    <a:pt x="86" y="2233"/>
                    <a:pt x="63" y="2292"/>
                  </a:cubicBezTo>
                  <a:cubicBezTo>
                    <a:pt x="1" y="2459"/>
                    <a:pt x="17" y="3366"/>
                    <a:pt x="42" y="3782"/>
                  </a:cubicBezTo>
                  <a:cubicBezTo>
                    <a:pt x="67" y="4198"/>
                    <a:pt x="22" y="5025"/>
                    <a:pt x="155" y="5142"/>
                  </a:cubicBezTo>
                  <a:cubicBezTo>
                    <a:pt x="284" y="5254"/>
                    <a:pt x="1078" y="5437"/>
                    <a:pt x="1078" y="5437"/>
                  </a:cubicBezTo>
                  <a:lnTo>
                    <a:pt x="1053" y="6827"/>
                  </a:lnTo>
                  <a:lnTo>
                    <a:pt x="1569" y="6752"/>
                  </a:lnTo>
                  <a:lnTo>
                    <a:pt x="1594" y="4514"/>
                  </a:lnTo>
                  <a:cubicBezTo>
                    <a:pt x="1594" y="4514"/>
                    <a:pt x="2045" y="4564"/>
                    <a:pt x="2261" y="4564"/>
                  </a:cubicBezTo>
                  <a:cubicBezTo>
                    <a:pt x="2295" y="4564"/>
                    <a:pt x="2323" y="4562"/>
                    <a:pt x="2343" y="4559"/>
                  </a:cubicBezTo>
                  <a:cubicBezTo>
                    <a:pt x="2492" y="4539"/>
                    <a:pt x="2605" y="4439"/>
                    <a:pt x="2655" y="4064"/>
                  </a:cubicBezTo>
                  <a:cubicBezTo>
                    <a:pt x="2709" y="3694"/>
                    <a:pt x="2655" y="2675"/>
                    <a:pt x="2655" y="2488"/>
                  </a:cubicBezTo>
                  <a:cubicBezTo>
                    <a:pt x="2655" y="2301"/>
                    <a:pt x="2555" y="2126"/>
                    <a:pt x="2393" y="2093"/>
                  </a:cubicBezTo>
                  <a:cubicBezTo>
                    <a:pt x="2378" y="2090"/>
                    <a:pt x="2363" y="2088"/>
                    <a:pt x="2349" y="2088"/>
                  </a:cubicBezTo>
                  <a:cubicBezTo>
                    <a:pt x="2209" y="2088"/>
                    <a:pt x="2106" y="2234"/>
                    <a:pt x="2106" y="2442"/>
                  </a:cubicBezTo>
                  <a:cubicBezTo>
                    <a:pt x="2106" y="2675"/>
                    <a:pt x="2122" y="3669"/>
                    <a:pt x="2122" y="3823"/>
                  </a:cubicBezTo>
                  <a:cubicBezTo>
                    <a:pt x="2122" y="3961"/>
                    <a:pt x="2018" y="4116"/>
                    <a:pt x="1762" y="4116"/>
                  </a:cubicBezTo>
                  <a:cubicBezTo>
                    <a:pt x="1733" y="4116"/>
                    <a:pt x="1702" y="4114"/>
                    <a:pt x="1669" y="4110"/>
                  </a:cubicBezTo>
                  <a:cubicBezTo>
                    <a:pt x="1669" y="4110"/>
                    <a:pt x="1690" y="2484"/>
                    <a:pt x="1702" y="2005"/>
                  </a:cubicBezTo>
                  <a:cubicBezTo>
                    <a:pt x="1715" y="1523"/>
                    <a:pt x="1665" y="495"/>
                    <a:pt x="1681" y="342"/>
                  </a:cubicBezTo>
                  <a:cubicBezTo>
                    <a:pt x="1690" y="188"/>
                    <a:pt x="1477" y="0"/>
                    <a:pt x="13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5"/>
            <p:cNvSpPr/>
            <p:nvPr/>
          </p:nvSpPr>
          <p:spPr>
            <a:xfrm>
              <a:off x="6627275" y="2107050"/>
              <a:ext cx="107150" cy="67325"/>
            </a:xfrm>
            <a:custGeom>
              <a:rect b="b" l="l" r="r" t="t"/>
              <a:pathLst>
                <a:path extrusionOk="0" h="2693" w="4286">
                  <a:moveTo>
                    <a:pt x="1303" y="1"/>
                  </a:moveTo>
                  <a:cubicBezTo>
                    <a:pt x="1303" y="1"/>
                    <a:pt x="1619" y="1623"/>
                    <a:pt x="1652" y="2156"/>
                  </a:cubicBezTo>
                  <a:cubicBezTo>
                    <a:pt x="1361" y="1686"/>
                    <a:pt x="1008" y="1257"/>
                    <a:pt x="596" y="887"/>
                  </a:cubicBezTo>
                  <a:lnTo>
                    <a:pt x="596" y="887"/>
                  </a:lnTo>
                  <a:cubicBezTo>
                    <a:pt x="596" y="887"/>
                    <a:pt x="1191" y="1686"/>
                    <a:pt x="1399" y="2206"/>
                  </a:cubicBezTo>
                  <a:cubicBezTo>
                    <a:pt x="1091" y="1985"/>
                    <a:pt x="775" y="1785"/>
                    <a:pt x="446" y="1602"/>
                  </a:cubicBezTo>
                  <a:lnTo>
                    <a:pt x="446" y="1602"/>
                  </a:lnTo>
                  <a:cubicBezTo>
                    <a:pt x="446" y="1603"/>
                    <a:pt x="1053" y="2135"/>
                    <a:pt x="1174" y="2305"/>
                  </a:cubicBezTo>
                  <a:cubicBezTo>
                    <a:pt x="795" y="2172"/>
                    <a:pt x="400" y="2077"/>
                    <a:pt x="1" y="2023"/>
                  </a:cubicBezTo>
                  <a:lnTo>
                    <a:pt x="1" y="2023"/>
                  </a:lnTo>
                  <a:cubicBezTo>
                    <a:pt x="1" y="2023"/>
                    <a:pt x="804" y="2335"/>
                    <a:pt x="1099" y="2488"/>
                  </a:cubicBezTo>
                  <a:cubicBezTo>
                    <a:pt x="953" y="2470"/>
                    <a:pt x="806" y="2461"/>
                    <a:pt x="659" y="2461"/>
                  </a:cubicBezTo>
                  <a:cubicBezTo>
                    <a:pt x="539" y="2461"/>
                    <a:pt x="418" y="2467"/>
                    <a:pt x="296" y="2480"/>
                  </a:cubicBezTo>
                  <a:cubicBezTo>
                    <a:pt x="296" y="2480"/>
                    <a:pt x="737" y="2543"/>
                    <a:pt x="1378" y="2692"/>
                  </a:cubicBezTo>
                  <a:lnTo>
                    <a:pt x="2796" y="2630"/>
                  </a:lnTo>
                  <a:cubicBezTo>
                    <a:pt x="2796" y="2630"/>
                    <a:pt x="3661" y="2451"/>
                    <a:pt x="4140" y="2439"/>
                  </a:cubicBezTo>
                  <a:cubicBezTo>
                    <a:pt x="3893" y="2409"/>
                    <a:pt x="3645" y="2394"/>
                    <a:pt x="3396" y="2394"/>
                  </a:cubicBezTo>
                  <a:cubicBezTo>
                    <a:pt x="3197" y="2394"/>
                    <a:pt x="2996" y="2403"/>
                    <a:pt x="2796" y="2422"/>
                  </a:cubicBezTo>
                  <a:cubicBezTo>
                    <a:pt x="2796" y="2422"/>
                    <a:pt x="3699" y="1968"/>
                    <a:pt x="4285" y="1877"/>
                  </a:cubicBezTo>
                  <a:cubicBezTo>
                    <a:pt x="4285" y="1877"/>
                    <a:pt x="4265" y="1876"/>
                    <a:pt x="4227" y="1876"/>
                  </a:cubicBezTo>
                  <a:cubicBezTo>
                    <a:pt x="4034" y="1876"/>
                    <a:pt x="3376" y="1902"/>
                    <a:pt x="2576" y="2222"/>
                  </a:cubicBezTo>
                  <a:cubicBezTo>
                    <a:pt x="2576" y="2222"/>
                    <a:pt x="3154" y="1436"/>
                    <a:pt x="3532" y="1070"/>
                  </a:cubicBezTo>
                  <a:lnTo>
                    <a:pt x="3532" y="1070"/>
                  </a:lnTo>
                  <a:cubicBezTo>
                    <a:pt x="3532" y="1070"/>
                    <a:pt x="2725" y="1644"/>
                    <a:pt x="2426" y="2027"/>
                  </a:cubicBezTo>
                  <a:cubicBezTo>
                    <a:pt x="2426" y="2027"/>
                    <a:pt x="2642" y="1340"/>
                    <a:pt x="2742" y="1174"/>
                  </a:cubicBezTo>
                  <a:lnTo>
                    <a:pt x="2742" y="1174"/>
                  </a:lnTo>
                  <a:cubicBezTo>
                    <a:pt x="2742" y="1174"/>
                    <a:pt x="2314" y="1707"/>
                    <a:pt x="2160" y="2147"/>
                  </a:cubicBezTo>
                  <a:cubicBezTo>
                    <a:pt x="2160" y="2147"/>
                    <a:pt x="2218" y="629"/>
                    <a:pt x="2218" y="375"/>
                  </a:cubicBezTo>
                  <a:lnTo>
                    <a:pt x="2218" y="375"/>
                  </a:lnTo>
                  <a:cubicBezTo>
                    <a:pt x="2218" y="376"/>
                    <a:pt x="1956" y="1299"/>
                    <a:pt x="1914" y="1993"/>
                  </a:cubicBezTo>
                  <a:cubicBezTo>
                    <a:pt x="1914" y="1993"/>
                    <a:pt x="1594" y="604"/>
                    <a:pt x="13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5"/>
            <p:cNvSpPr/>
            <p:nvPr/>
          </p:nvSpPr>
          <p:spPr>
            <a:xfrm>
              <a:off x="6790450" y="2099675"/>
              <a:ext cx="72500" cy="58775"/>
            </a:xfrm>
            <a:custGeom>
              <a:rect b="b" l="l" r="r" t="t"/>
              <a:pathLst>
                <a:path extrusionOk="0" h="2351" w="2900">
                  <a:moveTo>
                    <a:pt x="778" y="1"/>
                  </a:moveTo>
                  <a:lnTo>
                    <a:pt x="778" y="1"/>
                  </a:lnTo>
                  <a:cubicBezTo>
                    <a:pt x="778" y="1"/>
                    <a:pt x="1078" y="1402"/>
                    <a:pt x="1128" y="1864"/>
                  </a:cubicBezTo>
                  <a:cubicBezTo>
                    <a:pt x="916" y="1477"/>
                    <a:pt x="649" y="1124"/>
                    <a:pt x="342" y="803"/>
                  </a:cubicBezTo>
                  <a:lnTo>
                    <a:pt x="342" y="803"/>
                  </a:lnTo>
                  <a:cubicBezTo>
                    <a:pt x="342" y="804"/>
                    <a:pt x="787" y="1477"/>
                    <a:pt x="957" y="1922"/>
                  </a:cubicBezTo>
                  <a:cubicBezTo>
                    <a:pt x="741" y="1743"/>
                    <a:pt x="516" y="1585"/>
                    <a:pt x="279" y="1436"/>
                  </a:cubicBezTo>
                  <a:lnTo>
                    <a:pt x="279" y="1436"/>
                  </a:lnTo>
                  <a:cubicBezTo>
                    <a:pt x="279" y="1436"/>
                    <a:pt x="720" y="1872"/>
                    <a:pt x="812" y="2018"/>
                  </a:cubicBezTo>
                  <a:cubicBezTo>
                    <a:pt x="550" y="1922"/>
                    <a:pt x="275" y="1856"/>
                    <a:pt x="1" y="1823"/>
                  </a:cubicBezTo>
                  <a:lnTo>
                    <a:pt x="1" y="1823"/>
                  </a:lnTo>
                  <a:cubicBezTo>
                    <a:pt x="1" y="1823"/>
                    <a:pt x="562" y="2060"/>
                    <a:pt x="770" y="2180"/>
                  </a:cubicBezTo>
                  <a:cubicBezTo>
                    <a:pt x="717" y="2175"/>
                    <a:pt x="663" y="2173"/>
                    <a:pt x="610" y="2173"/>
                  </a:cubicBezTo>
                  <a:cubicBezTo>
                    <a:pt x="481" y="2173"/>
                    <a:pt x="352" y="2187"/>
                    <a:pt x="225" y="2214"/>
                  </a:cubicBezTo>
                  <a:cubicBezTo>
                    <a:pt x="225" y="2214"/>
                    <a:pt x="525" y="2247"/>
                    <a:pt x="966" y="2351"/>
                  </a:cubicBezTo>
                  <a:lnTo>
                    <a:pt x="1931" y="2230"/>
                  </a:lnTo>
                  <a:cubicBezTo>
                    <a:pt x="1931" y="2230"/>
                    <a:pt x="2505" y="2035"/>
                    <a:pt x="2829" y="2001"/>
                  </a:cubicBezTo>
                  <a:cubicBezTo>
                    <a:pt x="2738" y="1994"/>
                    <a:pt x="2647" y="1990"/>
                    <a:pt x="2555" y="1990"/>
                  </a:cubicBezTo>
                  <a:cubicBezTo>
                    <a:pt x="2342" y="1990"/>
                    <a:pt x="2128" y="2011"/>
                    <a:pt x="1918" y="2051"/>
                  </a:cubicBezTo>
                  <a:cubicBezTo>
                    <a:pt x="1918" y="2051"/>
                    <a:pt x="2509" y="1615"/>
                    <a:pt x="2900" y="1506"/>
                  </a:cubicBezTo>
                  <a:lnTo>
                    <a:pt x="2900" y="1506"/>
                  </a:lnTo>
                  <a:cubicBezTo>
                    <a:pt x="2900" y="1506"/>
                    <a:pt x="2388" y="1511"/>
                    <a:pt x="1756" y="1889"/>
                  </a:cubicBezTo>
                  <a:cubicBezTo>
                    <a:pt x="1756" y="1889"/>
                    <a:pt x="2110" y="1174"/>
                    <a:pt x="2347" y="837"/>
                  </a:cubicBezTo>
                  <a:lnTo>
                    <a:pt x="2347" y="837"/>
                  </a:lnTo>
                  <a:cubicBezTo>
                    <a:pt x="2346" y="837"/>
                    <a:pt x="1827" y="1369"/>
                    <a:pt x="1648" y="1719"/>
                  </a:cubicBezTo>
                  <a:cubicBezTo>
                    <a:pt x="1648" y="1719"/>
                    <a:pt x="1756" y="1107"/>
                    <a:pt x="1818" y="961"/>
                  </a:cubicBezTo>
                  <a:lnTo>
                    <a:pt x="1818" y="961"/>
                  </a:lnTo>
                  <a:cubicBezTo>
                    <a:pt x="1818" y="962"/>
                    <a:pt x="1552" y="1444"/>
                    <a:pt x="1469" y="1835"/>
                  </a:cubicBezTo>
                  <a:cubicBezTo>
                    <a:pt x="1469" y="1835"/>
                    <a:pt x="1431" y="508"/>
                    <a:pt x="1419" y="288"/>
                  </a:cubicBezTo>
                  <a:cubicBezTo>
                    <a:pt x="1419" y="288"/>
                    <a:pt x="1290" y="1103"/>
                    <a:pt x="1298" y="1710"/>
                  </a:cubicBezTo>
                  <a:cubicBezTo>
                    <a:pt x="1298" y="1710"/>
                    <a:pt x="1007" y="512"/>
                    <a:pt x="778"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5"/>
            <p:cNvSpPr/>
            <p:nvPr/>
          </p:nvSpPr>
          <p:spPr>
            <a:xfrm>
              <a:off x="6830700" y="2103225"/>
              <a:ext cx="65850" cy="57825"/>
            </a:xfrm>
            <a:custGeom>
              <a:rect b="b" l="l" r="r" t="t"/>
              <a:pathLst>
                <a:path extrusionOk="0" h="2313" w="2634">
                  <a:moveTo>
                    <a:pt x="1273" y="0"/>
                  </a:moveTo>
                  <a:lnTo>
                    <a:pt x="1273" y="0"/>
                  </a:lnTo>
                  <a:cubicBezTo>
                    <a:pt x="1273" y="0"/>
                    <a:pt x="1074" y="1161"/>
                    <a:pt x="970" y="1522"/>
                  </a:cubicBezTo>
                  <a:cubicBezTo>
                    <a:pt x="903" y="1144"/>
                    <a:pt x="791" y="774"/>
                    <a:pt x="628" y="420"/>
                  </a:cubicBezTo>
                  <a:lnTo>
                    <a:pt x="628" y="420"/>
                  </a:lnTo>
                  <a:cubicBezTo>
                    <a:pt x="629" y="420"/>
                    <a:pt x="799" y="1098"/>
                    <a:pt x="799" y="1498"/>
                  </a:cubicBezTo>
                  <a:cubicBezTo>
                    <a:pt x="670" y="1277"/>
                    <a:pt x="524" y="1065"/>
                    <a:pt x="371" y="865"/>
                  </a:cubicBezTo>
                  <a:lnTo>
                    <a:pt x="371" y="865"/>
                  </a:lnTo>
                  <a:cubicBezTo>
                    <a:pt x="371" y="865"/>
                    <a:pt x="608" y="1364"/>
                    <a:pt x="641" y="1510"/>
                  </a:cubicBezTo>
                  <a:cubicBezTo>
                    <a:pt x="445" y="1331"/>
                    <a:pt x="229" y="1173"/>
                    <a:pt x="0" y="1040"/>
                  </a:cubicBezTo>
                  <a:lnTo>
                    <a:pt x="0" y="1040"/>
                  </a:lnTo>
                  <a:cubicBezTo>
                    <a:pt x="0" y="1040"/>
                    <a:pt x="412" y="1439"/>
                    <a:pt x="554" y="1614"/>
                  </a:cubicBezTo>
                  <a:cubicBezTo>
                    <a:pt x="400" y="1527"/>
                    <a:pt x="242" y="1460"/>
                    <a:pt x="71" y="1414"/>
                  </a:cubicBezTo>
                  <a:lnTo>
                    <a:pt x="71" y="1414"/>
                  </a:lnTo>
                  <a:cubicBezTo>
                    <a:pt x="71" y="1414"/>
                    <a:pt x="321" y="1564"/>
                    <a:pt x="674" y="1818"/>
                  </a:cubicBezTo>
                  <a:lnTo>
                    <a:pt x="1552" y="2117"/>
                  </a:lnTo>
                  <a:cubicBezTo>
                    <a:pt x="1552" y="2117"/>
                    <a:pt x="2118" y="2209"/>
                    <a:pt x="2409" y="2313"/>
                  </a:cubicBezTo>
                  <a:cubicBezTo>
                    <a:pt x="2155" y="2167"/>
                    <a:pt x="1881" y="2059"/>
                    <a:pt x="1602" y="1980"/>
                  </a:cubicBezTo>
                  <a:cubicBezTo>
                    <a:pt x="1602" y="1980"/>
                    <a:pt x="1911" y="1939"/>
                    <a:pt x="2228" y="1939"/>
                  </a:cubicBezTo>
                  <a:cubicBezTo>
                    <a:pt x="2371" y="1939"/>
                    <a:pt x="2516" y="1947"/>
                    <a:pt x="2633" y="1972"/>
                  </a:cubicBezTo>
                  <a:cubicBezTo>
                    <a:pt x="2633" y="1972"/>
                    <a:pt x="2235" y="1791"/>
                    <a:pt x="1628" y="1791"/>
                  </a:cubicBezTo>
                  <a:cubicBezTo>
                    <a:pt x="1591" y="1791"/>
                    <a:pt x="1553" y="1791"/>
                    <a:pt x="1514" y="1793"/>
                  </a:cubicBezTo>
                  <a:cubicBezTo>
                    <a:pt x="1514" y="1793"/>
                    <a:pt x="2051" y="1406"/>
                    <a:pt x="2371" y="1252"/>
                  </a:cubicBezTo>
                  <a:lnTo>
                    <a:pt x="2371" y="1252"/>
                  </a:lnTo>
                  <a:cubicBezTo>
                    <a:pt x="2371" y="1252"/>
                    <a:pt x="1743" y="1439"/>
                    <a:pt x="1469" y="1626"/>
                  </a:cubicBezTo>
                  <a:cubicBezTo>
                    <a:pt x="1469" y="1626"/>
                    <a:pt x="1764" y="1219"/>
                    <a:pt x="1868" y="1131"/>
                  </a:cubicBezTo>
                  <a:lnTo>
                    <a:pt x="1868" y="1131"/>
                  </a:lnTo>
                  <a:cubicBezTo>
                    <a:pt x="1868" y="1132"/>
                    <a:pt x="1477" y="1385"/>
                    <a:pt x="1277" y="1643"/>
                  </a:cubicBezTo>
                  <a:cubicBezTo>
                    <a:pt x="1277" y="1643"/>
                    <a:pt x="1677" y="641"/>
                    <a:pt x="1739" y="470"/>
                  </a:cubicBezTo>
                  <a:lnTo>
                    <a:pt x="1739" y="470"/>
                  </a:lnTo>
                  <a:cubicBezTo>
                    <a:pt x="1739" y="470"/>
                    <a:pt x="1356" y="1023"/>
                    <a:pt x="1169" y="1477"/>
                  </a:cubicBezTo>
                  <a:cubicBezTo>
                    <a:pt x="1169" y="1477"/>
                    <a:pt x="1302" y="470"/>
                    <a:pt x="1273"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5"/>
            <p:cNvSpPr/>
            <p:nvPr/>
          </p:nvSpPr>
          <p:spPr>
            <a:xfrm>
              <a:off x="6213700" y="2127125"/>
              <a:ext cx="78550" cy="49325"/>
            </a:xfrm>
            <a:custGeom>
              <a:rect b="b" l="l" r="r" t="t"/>
              <a:pathLst>
                <a:path extrusionOk="0" h="1973" w="3142">
                  <a:moveTo>
                    <a:pt x="770" y="1"/>
                  </a:moveTo>
                  <a:cubicBezTo>
                    <a:pt x="770" y="1"/>
                    <a:pt x="1153" y="1161"/>
                    <a:pt x="1228" y="1548"/>
                  </a:cubicBezTo>
                  <a:cubicBezTo>
                    <a:pt x="970" y="1232"/>
                    <a:pt x="670" y="953"/>
                    <a:pt x="333" y="725"/>
                  </a:cubicBezTo>
                  <a:lnTo>
                    <a:pt x="333" y="725"/>
                  </a:lnTo>
                  <a:cubicBezTo>
                    <a:pt x="333" y="725"/>
                    <a:pt x="845" y="1249"/>
                    <a:pt x="1045" y="1611"/>
                  </a:cubicBezTo>
                  <a:cubicBezTo>
                    <a:pt x="799" y="1482"/>
                    <a:pt x="550" y="1365"/>
                    <a:pt x="288" y="1265"/>
                  </a:cubicBezTo>
                  <a:lnTo>
                    <a:pt x="288" y="1265"/>
                  </a:lnTo>
                  <a:cubicBezTo>
                    <a:pt x="288" y="1265"/>
                    <a:pt x="787" y="1594"/>
                    <a:pt x="891" y="1706"/>
                  </a:cubicBezTo>
                  <a:cubicBezTo>
                    <a:pt x="600" y="1648"/>
                    <a:pt x="300" y="1619"/>
                    <a:pt x="1" y="1619"/>
                  </a:cubicBezTo>
                  <a:cubicBezTo>
                    <a:pt x="1" y="1619"/>
                    <a:pt x="620" y="1764"/>
                    <a:pt x="853" y="1848"/>
                  </a:cubicBezTo>
                  <a:cubicBezTo>
                    <a:pt x="654" y="1852"/>
                    <a:pt x="458" y="1877"/>
                    <a:pt x="263" y="1927"/>
                  </a:cubicBezTo>
                  <a:cubicBezTo>
                    <a:pt x="263" y="1927"/>
                    <a:pt x="591" y="1927"/>
                    <a:pt x="1078" y="1972"/>
                  </a:cubicBezTo>
                  <a:lnTo>
                    <a:pt x="2118" y="1777"/>
                  </a:lnTo>
                  <a:cubicBezTo>
                    <a:pt x="2118" y="1777"/>
                    <a:pt x="2733" y="1556"/>
                    <a:pt x="3087" y="1494"/>
                  </a:cubicBezTo>
                  <a:lnTo>
                    <a:pt x="3087" y="1494"/>
                  </a:lnTo>
                  <a:cubicBezTo>
                    <a:pt x="2754" y="1502"/>
                    <a:pt x="2421" y="1544"/>
                    <a:pt x="2097" y="1623"/>
                  </a:cubicBezTo>
                  <a:cubicBezTo>
                    <a:pt x="2097" y="1623"/>
                    <a:pt x="2721" y="1195"/>
                    <a:pt x="3141" y="1066"/>
                  </a:cubicBezTo>
                  <a:lnTo>
                    <a:pt x="3141" y="1066"/>
                  </a:lnTo>
                  <a:cubicBezTo>
                    <a:pt x="3141" y="1066"/>
                    <a:pt x="2584" y="1120"/>
                    <a:pt x="1914" y="1502"/>
                  </a:cubicBezTo>
                  <a:cubicBezTo>
                    <a:pt x="1914" y="1502"/>
                    <a:pt x="2268" y="862"/>
                    <a:pt x="2509" y="550"/>
                  </a:cubicBezTo>
                  <a:lnTo>
                    <a:pt x="2509" y="550"/>
                  </a:lnTo>
                  <a:cubicBezTo>
                    <a:pt x="2509" y="550"/>
                    <a:pt x="1968" y="1057"/>
                    <a:pt x="1789" y="1369"/>
                  </a:cubicBezTo>
                  <a:cubicBezTo>
                    <a:pt x="1789" y="1369"/>
                    <a:pt x="1881" y="841"/>
                    <a:pt x="1939" y="712"/>
                  </a:cubicBezTo>
                  <a:lnTo>
                    <a:pt x="1939" y="712"/>
                  </a:lnTo>
                  <a:cubicBezTo>
                    <a:pt x="1939" y="712"/>
                    <a:pt x="1673" y="1149"/>
                    <a:pt x="1602" y="1490"/>
                  </a:cubicBezTo>
                  <a:cubicBezTo>
                    <a:pt x="1602" y="1490"/>
                    <a:pt x="1502" y="367"/>
                    <a:pt x="1477" y="180"/>
                  </a:cubicBezTo>
                  <a:cubicBezTo>
                    <a:pt x="1477" y="180"/>
                    <a:pt x="1373" y="883"/>
                    <a:pt x="1407" y="1403"/>
                  </a:cubicBezTo>
                  <a:cubicBezTo>
                    <a:pt x="1407" y="1403"/>
                    <a:pt x="1040" y="413"/>
                    <a:pt x="7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5"/>
            <p:cNvSpPr/>
            <p:nvPr/>
          </p:nvSpPr>
          <p:spPr>
            <a:xfrm>
              <a:off x="5864175" y="2133575"/>
              <a:ext cx="79475" cy="51300"/>
            </a:xfrm>
            <a:custGeom>
              <a:rect b="b" l="l" r="r" t="t"/>
              <a:pathLst>
                <a:path extrusionOk="0" h="2052" w="3179">
                  <a:moveTo>
                    <a:pt x="1099" y="1"/>
                  </a:moveTo>
                  <a:lnTo>
                    <a:pt x="1099" y="1"/>
                  </a:lnTo>
                  <a:cubicBezTo>
                    <a:pt x="1099" y="1"/>
                    <a:pt x="1219" y="1224"/>
                    <a:pt x="1211" y="1619"/>
                  </a:cubicBezTo>
                  <a:cubicBezTo>
                    <a:pt x="1028" y="1249"/>
                    <a:pt x="791" y="907"/>
                    <a:pt x="512" y="604"/>
                  </a:cubicBezTo>
                  <a:lnTo>
                    <a:pt x="512" y="604"/>
                  </a:lnTo>
                  <a:cubicBezTo>
                    <a:pt x="512" y="604"/>
                    <a:pt x="899" y="1240"/>
                    <a:pt x="1016" y="1635"/>
                  </a:cubicBezTo>
                  <a:cubicBezTo>
                    <a:pt x="808" y="1452"/>
                    <a:pt x="587" y="1278"/>
                    <a:pt x="354" y="1120"/>
                  </a:cubicBezTo>
                  <a:lnTo>
                    <a:pt x="354" y="1120"/>
                  </a:lnTo>
                  <a:cubicBezTo>
                    <a:pt x="354" y="1120"/>
                    <a:pt x="766" y="1556"/>
                    <a:pt x="845" y="1694"/>
                  </a:cubicBezTo>
                  <a:cubicBezTo>
                    <a:pt x="575" y="1565"/>
                    <a:pt x="288" y="1465"/>
                    <a:pt x="1" y="1394"/>
                  </a:cubicBezTo>
                  <a:lnTo>
                    <a:pt x="1" y="1394"/>
                  </a:lnTo>
                  <a:cubicBezTo>
                    <a:pt x="1" y="1394"/>
                    <a:pt x="570" y="1685"/>
                    <a:pt x="778" y="1823"/>
                  </a:cubicBezTo>
                  <a:cubicBezTo>
                    <a:pt x="601" y="1780"/>
                    <a:pt x="416" y="1756"/>
                    <a:pt x="231" y="1756"/>
                  </a:cubicBezTo>
                  <a:cubicBezTo>
                    <a:pt x="217" y="1756"/>
                    <a:pt x="202" y="1756"/>
                    <a:pt x="188" y="1756"/>
                  </a:cubicBezTo>
                  <a:cubicBezTo>
                    <a:pt x="188" y="1756"/>
                    <a:pt x="508" y="1835"/>
                    <a:pt x="970" y="1993"/>
                  </a:cubicBezTo>
                  <a:lnTo>
                    <a:pt x="2026" y="2051"/>
                  </a:lnTo>
                  <a:cubicBezTo>
                    <a:pt x="2026" y="2051"/>
                    <a:pt x="2484" y="2004"/>
                    <a:pt x="2842" y="2004"/>
                  </a:cubicBezTo>
                  <a:cubicBezTo>
                    <a:pt x="2909" y="2004"/>
                    <a:pt x="2972" y="2006"/>
                    <a:pt x="3029" y="2010"/>
                  </a:cubicBezTo>
                  <a:cubicBezTo>
                    <a:pt x="2704" y="1939"/>
                    <a:pt x="2372" y="1902"/>
                    <a:pt x="2039" y="1902"/>
                  </a:cubicBezTo>
                  <a:cubicBezTo>
                    <a:pt x="2039" y="1902"/>
                    <a:pt x="2738" y="1631"/>
                    <a:pt x="3179" y="1610"/>
                  </a:cubicBezTo>
                  <a:cubicBezTo>
                    <a:pt x="3179" y="1610"/>
                    <a:pt x="3069" y="1594"/>
                    <a:pt x="2882" y="1594"/>
                  </a:cubicBezTo>
                  <a:cubicBezTo>
                    <a:pt x="2649" y="1594"/>
                    <a:pt x="2296" y="1620"/>
                    <a:pt x="1889" y="1735"/>
                  </a:cubicBezTo>
                  <a:cubicBezTo>
                    <a:pt x="1889" y="1735"/>
                    <a:pt x="2372" y="1199"/>
                    <a:pt x="2675" y="957"/>
                  </a:cubicBezTo>
                  <a:lnTo>
                    <a:pt x="2675" y="957"/>
                  </a:lnTo>
                  <a:cubicBezTo>
                    <a:pt x="2675" y="958"/>
                    <a:pt x="2035" y="1319"/>
                    <a:pt x="1789" y="1581"/>
                  </a:cubicBezTo>
                  <a:cubicBezTo>
                    <a:pt x="1789" y="1581"/>
                    <a:pt x="1997" y="1090"/>
                    <a:pt x="2080" y="974"/>
                  </a:cubicBezTo>
                  <a:lnTo>
                    <a:pt x="2080" y="974"/>
                  </a:lnTo>
                  <a:cubicBezTo>
                    <a:pt x="2080" y="974"/>
                    <a:pt x="1727" y="1340"/>
                    <a:pt x="1581" y="1652"/>
                  </a:cubicBezTo>
                  <a:cubicBezTo>
                    <a:pt x="1581" y="1652"/>
                    <a:pt x="1731" y="537"/>
                    <a:pt x="1748" y="346"/>
                  </a:cubicBezTo>
                  <a:lnTo>
                    <a:pt x="1748" y="346"/>
                  </a:lnTo>
                  <a:cubicBezTo>
                    <a:pt x="1748" y="346"/>
                    <a:pt x="1490" y="1007"/>
                    <a:pt x="1415" y="1519"/>
                  </a:cubicBezTo>
                  <a:cubicBezTo>
                    <a:pt x="1415" y="1519"/>
                    <a:pt x="1269" y="467"/>
                    <a:pt x="1099"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5"/>
            <p:cNvSpPr/>
            <p:nvPr/>
          </p:nvSpPr>
          <p:spPr>
            <a:xfrm>
              <a:off x="5764750" y="2101225"/>
              <a:ext cx="79375" cy="51825"/>
            </a:xfrm>
            <a:custGeom>
              <a:rect b="b" l="l" r="r" t="t"/>
              <a:pathLst>
                <a:path extrusionOk="0" h="2073" w="3175">
                  <a:moveTo>
                    <a:pt x="1120" y="1"/>
                  </a:moveTo>
                  <a:cubicBezTo>
                    <a:pt x="1120" y="1"/>
                    <a:pt x="1228" y="1228"/>
                    <a:pt x="1211" y="1623"/>
                  </a:cubicBezTo>
                  <a:cubicBezTo>
                    <a:pt x="1032" y="1249"/>
                    <a:pt x="804" y="904"/>
                    <a:pt x="529" y="596"/>
                  </a:cubicBezTo>
                  <a:lnTo>
                    <a:pt x="529" y="596"/>
                  </a:lnTo>
                  <a:cubicBezTo>
                    <a:pt x="529" y="596"/>
                    <a:pt x="904" y="1236"/>
                    <a:pt x="1016" y="1636"/>
                  </a:cubicBezTo>
                  <a:cubicBezTo>
                    <a:pt x="808" y="1449"/>
                    <a:pt x="592" y="1274"/>
                    <a:pt x="363" y="1112"/>
                  </a:cubicBezTo>
                  <a:lnTo>
                    <a:pt x="363" y="1112"/>
                  </a:lnTo>
                  <a:cubicBezTo>
                    <a:pt x="363" y="1112"/>
                    <a:pt x="770" y="1553"/>
                    <a:pt x="845" y="1690"/>
                  </a:cubicBezTo>
                  <a:cubicBezTo>
                    <a:pt x="575" y="1561"/>
                    <a:pt x="292" y="1457"/>
                    <a:pt x="1" y="1378"/>
                  </a:cubicBezTo>
                  <a:lnTo>
                    <a:pt x="1" y="1378"/>
                  </a:lnTo>
                  <a:cubicBezTo>
                    <a:pt x="1" y="1378"/>
                    <a:pt x="567" y="1677"/>
                    <a:pt x="775" y="1819"/>
                  </a:cubicBezTo>
                  <a:cubicBezTo>
                    <a:pt x="583" y="1769"/>
                    <a:pt x="384" y="1744"/>
                    <a:pt x="184" y="1744"/>
                  </a:cubicBezTo>
                  <a:cubicBezTo>
                    <a:pt x="184" y="1744"/>
                    <a:pt x="504" y="1827"/>
                    <a:pt x="966" y="1993"/>
                  </a:cubicBezTo>
                  <a:lnTo>
                    <a:pt x="2018" y="2073"/>
                  </a:lnTo>
                  <a:cubicBezTo>
                    <a:pt x="2018" y="2073"/>
                    <a:pt x="2434" y="2035"/>
                    <a:pt x="2781" y="2035"/>
                  </a:cubicBezTo>
                  <a:cubicBezTo>
                    <a:pt x="2868" y="2035"/>
                    <a:pt x="2950" y="2038"/>
                    <a:pt x="3021" y="2043"/>
                  </a:cubicBezTo>
                  <a:cubicBezTo>
                    <a:pt x="2701" y="1969"/>
                    <a:pt x="2368" y="1927"/>
                    <a:pt x="2035" y="1919"/>
                  </a:cubicBezTo>
                  <a:cubicBezTo>
                    <a:pt x="2035" y="1919"/>
                    <a:pt x="2734" y="1661"/>
                    <a:pt x="3175" y="1644"/>
                  </a:cubicBezTo>
                  <a:cubicBezTo>
                    <a:pt x="3175" y="1644"/>
                    <a:pt x="3048" y="1623"/>
                    <a:pt x="2836" y="1623"/>
                  </a:cubicBezTo>
                  <a:cubicBezTo>
                    <a:pt x="2604" y="1623"/>
                    <a:pt x="2269" y="1648"/>
                    <a:pt x="1885" y="1752"/>
                  </a:cubicBezTo>
                  <a:cubicBezTo>
                    <a:pt x="1885" y="1752"/>
                    <a:pt x="2376" y="1224"/>
                    <a:pt x="2680" y="983"/>
                  </a:cubicBezTo>
                  <a:lnTo>
                    <a:pt x="2680" y="983"/>
                  </a:lnTo>
                  <a:cubicBezTo>
                    <a:pt x="2679" y="983"/>
                    <a:pt x="2039" y="1336"/>
                    <a:pt x="1794" y="1594"/>
                  </a:cubicBezTo>
                  <a:cubicBezTo>
                    <a:pt x="1794" y="1594"/>
                    <a:pt x="2006" y="1107"/>
                    <a:pt x="2093" y="995"/>
                  </a:cubicBezTo>
                  <a:lnTo>
                    <a:pt x="2093" y="995"/>
                  </a:lnTo>
                  <a:cubicBezTo>
                    <a:pt x="2093" y="995"/>
                    <a:pt x="1731" y="1349"/>
                    <a:pt x="1586" y="1661"/>
                  </a:cubicBezTo>
                  <a:cubicBezTo>
                    <a:pt x="1586" y="1661"/>
                    <a:pt x="1744" y="546"/>
                    <a:pt x="1765" y="359"/>
                  </a:cubicBezTo>
                  <a:lnTo>
                    <a:pt x="1765" y="359"/>
                  </a:lnTo>
                  <a:cubicBezTo>
                    <a:pt x="1764" y="359"/>
                    <a:pt x="1498" y="1016"/>
                    <a:pt x="1415" y="1523"/>
                  </a:cubicBezTo>
                  <a:cubicBezTo>
                    <a:pt x="1415" y="1523"/>
                    <a:pt x="1286" y="471"/>
                    <a:pt x="1120"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5"/>
            <p:cNvSpPr/>
            <p:nvPr/>
          </p:nvSpPr>
          <p:spPr>
            <a:xfrm>
              <a:off x="5737525" y="2118800"/>
              <a:ext cx="54600" cy="34450"/>
            </a:xfrm>
            <a:custGeom>
              <a:rect b="b" l="l" r="r" t="t"/>
              <a:pathLst>
                <a:path extrusionOk="0" h="1378" w="2184">
                  <a:moveTo>
                    <a:pt x="603" y="1"/>
                  </a:moveTo>
                  <a:cubicBezTo>
                    <a:pt x="603" y="1"/>
                    <a:pt x="815" y="825"/>
                    <a:pt x="849" y="1095"/>
                  </a:cubicBezTo>
                  <a:cubicBezTo>
                    <a:pt x="686" y="862"/>
                    <a:pt x="491" y="658"/>
                    <a:pt x="270" y="483"/>
                  </a:cubicBezTo>
                  <a:lnTo>
                    <a:pt x="270" y="483"/>
                  </a:lnTo>
                  <a:cubicBezTo>
                    <a:pt x="271" y="484"/>
                    <a:pt x="595" y="870"/>
                    <a:pt x="720" y="1128"/>
                  </a:cubicBezTo>
                  <a:cubicBezTo>
                    <a:pt x="557" y="1028"/>
                    <a:pt x="387" y="933"/>
                    <a:pt x="216" y="854"/>
                  </a:cubicBezTo>
                  <a:lnTo>
                    <a:pt x="216" y="854"/>
                  </a:lnTo>
                  <a:cubicBezTo>
                    <a:pt x="216" y="854"/>
                    <a:pt x="541" y="1103"/>
                    <a:pt x="607" y="1186"/>
                  </a:cubicBezTo>
                  <a:cubicBezTo>
                    <a:pt x="408" y="1132"/>
                    <a:pt x="204" y="1099"/>
                    <a:pt x="0" y="1082"/>
                  </a:cubicBezTo>
                  <a:lnTo>
                    <a:pt x="0" y="1082"/>
                  </a:lnTo>
                  <a:cubicBezTo>
                    <a:pt x="0" y="1083"/>
                    <a:pt x="420" y="1216"/>
                    <a:pt x="574" y="1286"/>
                  </a:cubicBezTo>
                  <a:cubicBezTo>
                    <a:pt x="530" y="1282"/>
                    <a:pt x="486" y="1280"/>
                    <a:pt x="442" y="1280"/>
                  </a:cubicBezTo>
                  <a:cubicBezTo>
                    <a:pt x="349" y="1280"/>
                    <a:pt x="257" y="1289"/>
                    <a:pt x="166" y="1303"/>
                  </a:cubicBezTo>
                  <a:cubicBezTo>
                    <a:pt x="166" y="1303"/>
                    <a:pt x="391" y="1324"/>
                    <a:pt x="724" y="1378"/>
                  </a:cubicBezTo>
                  <a:lnTo>
                    <a:pt x="1448" y="1299"/>
                  </a:lnTo>
                  <a:cubicBezTo>
                    <a:pt x="1668" y="1236"/>
                    <a:pt x="1897" y="1186"/>
                    <a:pt x="2126" y="1153"/>
                  </a:cubicBezTo>
                  <a:cubicBezTo>
                    <a:pt x="2068" y="1150"/>
                    <a:pt x="2011" y="1149"/>
                    <a:pt x="1954" y="1149"/>
                  </a:cubicBezTo>
                  <a:cubicBezTo>
                    <a:pt x="1782" y="1149"/>
                    <a:pt x="1611" y="1163"/>
                    <a:pt x="1439" y="1191"/>
                  </a:cubicBezTo>
                  <a:cubicBezTo>
                    <a:pt x="1439" y="1191"/>
                    <a:pt x="1889" y="929"/>
                    <a:pt x="2184" y="862"/>
                  </a:cubicBezTo>
                  <a:lnTo>
                    <a:pt x="2184" y="862"/>
                  </a:lnTo>
                  <a:cubicBezTo>
                    <a:pt x="1884" y="883"/>
                    <a:pt x="1589" y="962"/>
                    <a:pt x="1319" y="1099"/>
                  </a:cubicBezTo>
                  <a:cubicBezTo>
                    <a:pt x="1460" y="883"/>
                    <a:pt x="1610" y="671"/>
                    <a:pt x="1772" y="475"/>
                  </a:cubicBezTo>
                  <a:lnTo>
                    <a:pt x="1772" y="475"/>
                  </a:lnTo>
                  <a:cubicBezTo>
                    <a:pt x="1772" y="475"/>
                    <a:pt x="1377" y="791"/>
                    <a:pt x="1240" y="999"/>
                  </a:cubicBezTo>
                  <a:cubicBezTo>
                    <a:pt x="1240" y="999"/>
                    <a:pt x="1327" y="642"/>
                    <a:pt x="1373" y="554"/>
                  </a:cubicBezTo>
                  <a:lnTo>
                    <a:pt x="1373" y="554"/>
                  </a:lnTo>
                  <a:cubicBezTo>
                    <a:pt x="1373" y="554"/>
                    <a:pt x="1169" y="841"/>
                    <a:pt x="1102" y="1070"/>
                  </a:cubicBezTo>
                  <a:cubicBezTo>
                    <a:pt x="1102" y="1070"/>
                    <a:pt x="1090" y="292"/>
                    <a:pt x="1082" y="163"/>
                  </a:cubicBezTo>
                  <a:cubicBezTo>
                    <a:pt x="1082" y="163"/>
                    <a:pt x="978" y="642"/>
                    <a:pt x="978" y="999"/>
                  </a:cubicBezTo>
                  <a:cubicBezTo>
                    <a:pt x="978" y="999"/>
                    <a:pt x="770" y="300"/>
                    <a:pt x="603"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5"/>
            <p:cNvSpPr/>
            <p:nvPr/>
          </p:nvSpPr>
          <p:spPr>
            <a:xfrm>
              <a:off x="6791700" y="1813475"/>
              <a:ext cx="97475" cy="350700"/>
            </a:xfrm>
            <a:custGeom>
              <a:rect b="b" l="l" r="r" t="t"/>
              <a:pathLst>
                <a:path extrusionOk="0" h="14028" w="3899">
                  <a:moveTo>
                    <a:pt x="2618" y="1"/>
                  </a:moveTo>
                  <a:cubicBezTo>
                    <a:pt x="2499" y="1"/>
                    <a:pt x="2371" y="94"/>
                    <a:pt x="2363" y="380"/>
                  </a:cubicBezTo>
                  <a:cubicBezTo>
                    <a:pt x="2351" y="862"/>
                    <a:pt x="2351" y="7850"/>
                    <a:pt x="2351" y="8079"/>
                  </a:cubicBezTo>
                  <a:cubicBezTo>
                    <a:pt x="2351" y="8308"/>
                    <a:pt x="2309" y="8699"/>
                    <a:pt x="2080" y="8724"/>
                  </a:cubicBezTo>
                  <a:cubicBezTo>
                    <a:pt x="2071" y="8725"/>
                    <a:pt x="2062" y="8725"/>
                    <a:pt x="2053" y="8725"/>
                  </a:cubicBezTo>
                  <a:cubicBezTo>
                    <a:pt x="1848" y="8725"/>
                    <a:pt x="1806" y="8490"/>
                    <a:pt x="1806" y="7896"/>
                  </a:cubicBezTo>
                  <a:cubicBezTo>
                    <a:pt x="1806" y="7276"/>
                    <a:pt x="1872" y="3046"/>
                    <a:pt x="1872" y="2771"/>
                  </a:cubicBezTo>
                  <a:cubicBezTo>
                    <a:pt x="1872" y="2497"/>
                    <a:pt x="1756" y="2301"/>
                    <a:pt x="1614" y="2268"/>
                  </a:cubicBezTo>
                  <a:cubicBezTo>
                    <a:pt x="1587" y="2261"/>
                    <a:pt x="1557" y="2255"/>
                    <a:pt x="1525" y="2255"/>
                  </a:cubicBezTo>
                  <a:cubicBezTo>
                    <a:pt x="1396" y="2255"/>
                    <a:pt x="1253" y="2356"/>
                    <a:pt x="1253" y="2875"/>
                  </a:cubicBezTo>
                  <a:cubicBezTo>
                    <a:pt x="1253" y="3516"/>
                    <a:pt x="1157" y="8241"/>
                    <a:pt x="1132" y="8732"/>
                  </a:cubicBezTo>
                  <a:cubicBezTo>
                    <a:pt x="1111" y="9227"/>
                    <a:pt x="970" y="9502"/>
                    <a:pt x="807" y="9502"/>
                  </a:cubicBezTo>
                  <a:cubicBezTo>
                    <a:pt x="641" y="9502"/>
                    <a:pt x="554" y="9273"/>
                    <a:pt x="579" y="8907"/>
                  </a:cubicBezTo>
                  <a:cubicBezTo>
                    <a:pt x="599" y="8537"/>
                    <a:pt x="574" y="6324"/>
                    <a:pt x="574" y="6003"/>
                  </a:cubicBezTo>
                  <a:cubicBezTo>
                    <a:pt x="574" y="5683"/>
                    <a:pt x="379" y="5567"/>
                    <a:pt x="283" y="5567"/>
                  </a:cubicBezTo>
                  <a:cubicBezTo>
                    <a:pt x="188" y="5567"/>
                    <a:pt x="25" y="5604"/>
                    <a:pt x="25" y="6095"/>
                  </a:cubicBezTo>
                  <a:cubicBezTo>
                    <a:pt x="25" y="6590"/>
                    <a:pt x="46" y="8986"/>
                    <a:pt x="25" y="9352"/>
                  </a:cubicBezTo>
                  <a:cubicBezTo>
                    <a:pt x="0" y="9718"/>
                    <a:pt x="242" y="10122"/>
                    <a:pt x="491" y="10122"/>
                  </a:cubicBezTo>
                  <a:cubicBezTo>
                    <a:pt x="595" y="10122"/>
                    <a:pt x="741" y="10113"/>
                    <a:pt x="885" y="10113"/>
                  </a:cubicBezTo>
                  <a:cubicBezTo>
                    <a:pt x="1088" y="10113"/>
                    <a:pt x="1284" y="10130"/>
                    <a:pt x="1340" y="10213"/>
                  </a:cubicBezTo>
                  <a:cubicBezTo>
                    <a:pt x="1440" y="10350"/>
                    <a:pt x="1340" y="13936"/>
                    <a:pt x="1340" y="13936"/>
                  </a:cubicBezTo>
                  <a:lnTo>
                    <a:pt x="2442" y="14028"/>
                  </a:lnTo>
                  <a:cubicBezTo>
                    <a:pt x="2442" y="13395"/>
                    <a:pt x="2467" y="11099"/>
                    <a:pt x="2667" y="10841"/>
                  </a:cubicBezTo>
                  <a:cubicBezTo>
                    <a:pt x="2866" y="10583"/>
                    <a:pt x="3291" y="10700"/>
                    <a:pt x="3490" y="10488"/>
                  </a:cubicBezTo>
                  <a:cubicBezTo>
                    <a:pt x="3694" y="10276"/>
                    <a:pt x="3827" y="10255"/>
                    <a:pt x="3827" y="9573"/>
                  </a:cubicBezTo>
                  <a:cubicBezTo>
                    <a:pt x="3827" y="8895"/>
                    <a:pt x="3898" y="5463"/>
                    <a:pt x="3898" y="4843"/>
                  </a:cubicBezTo>
                  <a:cubicBezTo>
                    <a:pt x="3898" y="4223"/>
                    <a:pt x="3865" y="4053"/>
                    <a:pt x="3790" y="3928"/>
                  </a:cubicBezTo>
                  <a:cubicBezTo>
                    <a:pt x="3756" y="3874"/>
                    <a:pt x="3655" y="3830"/>
                    <a:pt x="3551" y="3830"/>
                  </a:cubicBezTo>
                  <a:cubicBezTo>
                    <a:pt x="3414" y="3830"/>
                    <a:pt x="3271" y="3906"/>
                    <a:pt x="3266" y="4136"/>
                  </a:cubicBezTo>
                  <a:cubicBezTo>
                    <a:pt x="3258" y="4535"/>
                    <a:pt x="3212" y="8928"/>
                    <a:pt x="3212" y="9273"/>
                  </a:cubicBezTo>
                  <a:cubicBezTo>
                    <a:pt x="3212" y="9546"/>
                    <a:pt x="3105" y="9686"/>
                    <a:pt x="3020" y="9686"/>
                  </a:cubicBezTo>
                  <a:cubicBezTo>
                    <a:pt x="2999" y="9686"/>
                    <a:pt x="2979" y="9677"/>
                    <a:pt x="2962" y="9660"/>
                  </a:cubicBezTo>
                  <a:cubicBezTo>
                    <a:pt x="2879" y="9577"/>
                    <a:pt x="2746" y="8986"/>
                    <a:pt x="2787" y="8711"/>
                  </a:cubicBezTo>
                  <a:cubicBezTo>
                    <a:pt x="2833" y="8433"/>
                    <a:pt x="2854" y="2568"/>
                    <a:pt x="2875" y="1652"/>
                  </a:cubicBezTo>
                  <a:cubicBezTo>
                    <a:pt x="2896" y="733"/>
                    <a:pt x="2887" y="242"/>
                    <a:pt x="2808" y="101"/>
                  </a:cubicBezTo>
                  <a:cubicBezTo>
                    <a:pt x="2778" y="45"/>
                    <a:pt x="2700" y="1"/>
                    <a:pt x="26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5"/>
            <p:cNvSpPr/>
            <p:nvPr/>
          </p:nvSpPr>
          <p:spPr>
            <a:xfrm>
              <a:off x="5635600" y="1859200"/>
              <a:ext cx="97775" cy="261600"/>
            </a:xfrm>
            <a:custGeom>
              <a:rect b="b" l="l" r="r" t="t"/>
              <a:pathLst>
                <a:path extrusionOk="0" h="10464" w="3911">
                  <a:moveTo>
                    <a:pt x="1939" y="0"/>
                  </a:moveTo>
                  <a:cubicBezTo>
                    <a:pt x="1512" y="0"/>
                    <a:pt x="1255" y="461"/>
                    <a:pt x="1286" y="1105"/>
                  </a:cubicBezTo>
                  <a:cubicBezTo>
                    <a:pt x="1315" y="1787"/>
                    <a:pt x="1286" y="4819"/>
                    <a:pt x="1286" y="4819"/>
                  </a:cubicBezTo>
                  <a:cubicBezTo>
                    <a:pt x="1286" y="4819"/>
                    <a:pt x="857" y="4719"/>
                    <a:pt x="857" y="4366"/>
                  </a:cubicBezTo>
                  <a:cubicBezTo>
                    <a:pt x="857" y="4008"/>
                    <a:pt x="899" y="1674"/>
                    <a:pt x="878" y="1400"/>
                  </a:cubicBezTo>
                  <a:cubicBezTo>
                    <a:pt x="862" y="1130"/>
                    <a:pt x="678" y="880"/>
                    <a:pt x="446" y="880"/>
                  </a:cubicBezTo>
                  <a:cubicBezTo>
                    <a:pt x="208" y="880"/>
                    <a:pt x="0" y="1171"/>
                    <a:pt x="55" y="1858"/>
                  </a:cubicBezTo>
                  <a:cubicBezTo>
                    <a:pt x="113" y="2540"/>
                    <a:pt x="167" y="4116"/>
                    <a:pt x="225" y="4432"/>
                  </a:cubicBezTo>
                  <a:cubicBezTo>
                    <a:pt x="287" y="4744"/>
                    <a:pt x="562" y="5427"/>
                    <a:pt x="1327" y="5481"/>
                  </a:cubicBezTo>
                  <a:lnTo>
                    <a:pt x="1689" y="10464"/>
                  </a:lnTo>
                  <a:lnTo>
                    <a:pt x="2392" y="10464"/>
                  </a:lnTo>
                  <a:lnTo>
                    <a:pt x="2625" y="7253"/>
                  </a:lnTo>
                  <a:cubicBezTo>
                    <a:pt x="2625" y="7253"/>
                    <a:pt x="3495" y="7107"/>
                    <a:pt x="3682" y="6371"/>
                  </a:cubicBezTo>
                  <a:cubicBezTo>
                    <a:pt x="3869" y="5635"/>
                    <a:pt x="3911" y="3863"/>
                    <a:pt x="3902" y="3430"/>
                  </a:cubicBezTo>
                  <a:cubicBezTo>
                    <a:pt x="3898" y="3001"/>
                    <a:pt x="3740" y="2615"/>
                    <a:pt x="3424" y="2606"/>
                  </a:cubicBezTo>
                  <a:cubicBezTo>
                    <a:pt x="3421" y="2606"/>
                    <a:pt x="3418" y="2606"/>
                    <a:pt x="3414" y="2606"/>
                  </a:cubicBezTo>
                  <a:cubicBezTo>
                    <a:pt x="3111" y="2606"/>
                    <a:pt x="3054" y="3005"/>
                    <a:pt x="3083" y="3309"/>
                  </a:cubicBezTo>
                  <a:cubicBezTo>
                    <a:pt x="3112" y="3613"/>
                    <a:pt x="3133" y="5784"/>
                    <a:pt x="3133" y="6088"/>
                  </a:cubicBezTo>
                  <a:cubicBezTo>
                    <a:pt x="3133" y="6396"/>
                    <a:pt x="2954" y="6504"/>
                    <a:pt x="2679" y="6587"/>
                  </a:cubicBezTo>
                  <a:cubicBezTo>
                    <a:pt x="2679" y="6587"/>
                    <a:pt x="2771" y="1820"/>
                    <a:pt x="2771" y="1225"/>
                  </a:cubicBezTo>
                  <a:cubicBezTo>
                    <a:pt x="2771" y="630"/>
                    <a:pt x="2505" y="69"/>
                    <a:pt x="2026" y="6"/>
                  </a:cubicBezTo>
                  <a:cubicBezTo>
                    <a:pt x="1996" y="2"/>
                    <a:pt x="1967" y="0"/>
                    <a:pt x="19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5"/>
            <p:cNvSpPr/>
            <p:nvPr/>
          </p:nvSpPr>
          <p:spPr>
            <a:xfrm>
              <a:off x="5674800" y="2060875"/>
              <a:ext cx="10225" cy="36950"/>
            </a:xfrm>
            <a:custGeom>
              <a:rect b="b" l="l" r="r" t="t"/>
              <a:pathLst>
                <a:path extrusionOk="0" h="1478" w="409">
                  <a:moveTo>
                    <a:pt x="408" y="1"/>
                  </a:moveTo>
                  <a:cubicBezTo>
                    <a:pt x="408" y="1"/>
                    <a:pt x="30" y="717"/>
                    <a:pt x="1" y="1478"/>
                  </a:cubicBezTo>
                  <a:lnTo>
                    <a:pt x="196" y="1444"/>
                  </a:lnTo>
                  <a:cubicBezTo>
                    <a:pt x="196" y="1444"/>
                    <a:pt x="250" y="521"/>
                    <a:pt x="408"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5"/>
            <p:cNvSpPr/>
            <p:nvPr/>
          </p:nvSpPr>
          <p:spPr>
            <a:xfrm>
              <a:off x="5660450" y="2034675"/>
              <a:ext cx="16350" cy="64100"/>
            </a:xfrm>
            <a:custGeom>
              <a:rect b="b" l="l" r="r" t="t"/>
              <a:pathLst>
                <a:path extrusionOk="0" h="2564" w="654">
                  <a:moveTo>
                    <a:pt x="654" y="1"/>
                  </a:moveTo>
                  <a:cubicBezTo>
                    <a:pt x="500" y="662"/>
                    <a:pt x="408" y="1340"/>
                    <a:pt x="387" y="2018"/>
                  </a:cubicBezTo>
                  <a:cubicBezTo>
                    <a:pt x="308" y="1436"/>
                    <a:pt x="180" y="862"/>
                    <a:pt x="1" y="300"/>
                  </a:cubicBezTo>
                  <a:lnTo>
                    <a:pt x="1" y="300"/>
                  </a:lnTo>
                  <a:cubicBezTo>
                    <a:pt x="171" y="1082"/>
                    <a:pt x="304" y="2563"/>
                    <a:pt x="304" y="2563"/>
                  </a:cubicBezTo>
                  <a:lnTo>
                    <a:pt x="392" y="2551"/>
                  </a:lnTo>
                  <a:lnTo>
                    <a:pt x="446" y="2542"/>
                  </a:lnTo>
                  <a:lnTo>
                    <a:pt x="587" y="2522"/>
                  </a:lnTo>
                  <a:cubicBezTo>
                    <a:pt x="587" y="2522"/>
                    <a:pt x="546" y="895"/>
                    <a:pt x="654"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5"/>
            <p:cNvSpPr/>
            <p:nvPr/>
          </p:nvSpPr>
          <p:spPr>
            <a:xfrm>
              <a:off x="5630300" y="2072850"/>
              <a:ext cx="29025" cy="28100"/>
            </a:xfrm>
            <a:custGeom>
              <a:rect b="b" l="l" r="r" t="t"/>
              <a:pathLst>
                <a:path extrusionOk="0" h="1124" w="1161">
                  <a:moveTo>
                    <a:pt x="0" y="0"/>
                  </a:moveTo>
                  <a:lnTo>
                    <a:pt x="0" y="0"/>
                  </a:lnTo>
                  <a:cubicBezTo>
                    <a:pt x="425" y="379"/>
                    <a:pt x="945" y="1123"/>
                    <a:pt x="945" y="1123"/>
                  </a:cubicBezTo>
                  <a:lnTo>
                    <a:pt x="1161" y="1090"/>
                  </a:lnTo>
                  <a:cubicBezTo>
                    <a:pt x="753" y="479"/>
                    <a:pt x="1" y="1"/>
                    <a:pt x="0"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5"/>
            <p:cNvSpPr/>
            <p:nvPr/>
          </p:nvSpPr>
          <p:spPr>
            <a:xfrm>
              <a:off x="5625100" y="2022525"/>
              <a:ext cx="45575" cy="77800"/>
            </a:xfrm>
            <a:custGeom>
              <a:rect b="b" l="l" r="r" t="t"/>
              <a:pathLst>
                <a:path extrusionOk="0" h="3112" w="1823">
                  <a:moveTo>
                    <a:pt x="791" y="0"/>
                  </a:moveTo>
                  <a:lnTo>
                    <a:pt x="791" y="0"/>
                  </a:lnTo>
                  <a:cubicBezTo>
                    <a:pt x="978" y="516"/>
                    <a:pt x="1182" y="1260"/>
                    <a:pt x="1340" y="1884"/>
                  </a:cubicBezTo>
                  <a:cubicBezTo>
                    <a:pt x="1140" y="1344"/>
                    <a:pt x="903" y="820"/>
                    <a:pt x="624" y="312"/>
                  </a:cubicBezTo>
                  <a:lnTo>
                    <a:pt x="624" y="312"/>
                  </a:lnTo>
                  <a:cubicBezTo>
                    <a:pt x="828" y="803"/>
                    <a:pt x="1049" y="1518"/>
                    <a:pt x="1215" y="2097"/>
                  </a:cubicBezTo>
                  <a:cubicBezTo>
                    <a:pt x="1053" y="1768"/>
                    <a:pt x="870" y="1448"/>
                    <a:pt x="670" y="1140"/>
                  </a:cubicBezTo>
                  <a:lnTo>
                    <a:pt x="670" y="1140"/>
                  </a:lnTo>
                  <a:cubicBezTo>
                    <a:pt x="895" y="1585"/>
                    <a:pt x="1169" y="2288"/>
                    <a:pt x="1323" y="2721"/>
                  </a:cubicBezTo>
                  <a:cubicBezTo>
                    <a:pt x="940" y="2122"/>
                    <a:pt x="499" y="1564"/>
                    <a:pt x="0" y="1061"/>
                  </a:cubicBezTo>
                  <a:lnTo>
                    <a:pt x="0" y="1061"/>
                  </a:lnTo>
                  <a:cubicBezTo>
                    <a:pt x="558" y="1764"/>
                    <a:pt x="1319" y="3112"/>
                    <a:pt x="1319" y="3112"/>
                  </a:cubicBezTo>
                  <a:lnTo>
                    <a:pt x="1460" y="3091"/>
                  </a:lnTo>
                  <a:lnTo>
                    <a:pt x="1485" y="3087"/>
                  </a:lnTo>
                  <a:lnTo>
                    <a:pt x="1535" y="3078"/>
                  </a:lnTo>
                  <a:lnTo>
                    <a:pt x="1618" y="3066"/>
                  </a:lnTo>
                  <a:lnTo>
                    <a:pt x="1627" y="3066"/>
                  </a:lnTo>
                  <a:lnTo>
                    <a:pt x="1702" y="3053"/>
                  </a:lnTo>
                  <a:lnTo>
                    <a:pt x="1822" y="3037"/>
                  </a:lnTo>
                  <a:cubicBezTo>
                    <a:pt x="1585" y="1988"/>
                    <a:pt x="1240" y="973"/>
                    <a:pt x="791"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5"/>
            <p:cNvSpPr/>
            <p:nvPr/>
          </p:nvSpPr>
          <p:spPr>
            <a:xfrm>
              <a:off x="6326650" y="2144500"/>
              <a:ext cx="26225" cy="28725"/>
            </a:xfrm>
            <a:custGeom>
              <a:rect b="b" l="l" r="r" t="t"/>
              <a:pathLst>
                <a:path extrusionOk="0" h="1149" w="1049">
                  <a:moveTo>
                    <a:pt x="1048" y="0"/>
                  </a:moveTo>
                  <a:lnTo>
                    <a:pt x="1048" y="0"/>
                  </a:lnTo>
                  <a:cubicBezTo>
                    <a:pt x="1048" y="1"/>
                    <a:pt x="383" y="425"/>
                    <a:pt x="0" y="1069"/>
                  </a:cubicBezTo>
                  <a:lnTo>
                    <a:pt x="183" y="1148"/>
                  </a:lnTo>
                  <a:cubicBezTo>
                    <a:pt x="183" y="1148"/>
                    <a:pt x="666" y="371"/>
                    <a:pt x="1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5"/>
            <p:cNvSpPr/>
            <p:nvPr/>
          </p:nvSpPr>
          <p:spPr>
            <a:xfrm>
              <a:off x="6320400" y="2115600"/>
              <a:ext cx="37675" cy="55850"/>
            </a:xfrm>
            <a:custGeom>
              <a:rect b="b" l="l" r="r" t="t"/>
              <a:pathLst>
                <a:path extrusionOk="0" h="2234" w="1507">
                  <a:moveTo>
                    <a:pt x="799" y="0"/>
                  </a:moveTo>
                  <a:cubicBezTo>
                    <a:pt x="574" y="765"/>
                    <a:pt x="0" y="2126"/>
                    <a:pt x="0" y="2126"/>
                  </a:cubicBezTo>
                  <a:lnTo>
                    <a:pt x="84" y="2159"/>
                  </a:lnTo>
                  <a:lnTo>
                    <a:pt x="134" y="2180"/>
                  </a:lnTo>
                  <a:lnTo>
                    <a:pt x="262" y="2234"/>
                  </a:lnTo>
                  <a:cubicBezTo>
                    <a:pt x="262" y="2234"/>
                    <a:pt x="990" y="799"/>
                    <a:pt x="1506" y="79"/>
                  </a:cubicBezTo>
                  <a:lnTo>
                    <a:pt x="1506" y="79"/>
                  </a:lnTo>
                  <a:cubicBezTo>
                    <a:pt x="1057" y="574"/>
                    <a:pt x="666" y="1115"/>
                    <a:pt x="329" y="1693"/>
                  </a:cubicBezTo>
                  <a:cubicBezTo>
                    <a:pt x="533" y="1140"/>
                    <a:pt x="691" y="574"/>
                    <a:pt x="799"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5"/>
            <p:cNvSpPr/>
            <p:nvPr/>
          </p:nvSpPr>
          <p:spPr>
            <a:xfrm>
              <a:off x="6299600" y="2126500"/>
              <a:ext cx="12400" cy="38825"/>
            </a:xfrm>
            <a:custGeom>
              <a:rect b="b" l="l" r="r" t="t"/>
              <a:pathLst>
                <a:path extrusionOk="0" h="1553" w="496">
                  <a:moveTo>
                    <a:pt x="0" y="1"/>
                  </a:moveTo>
                  <a:cubicBezTo>
                    <a:pt x="192" y="550"/>
                    <a:pt x="292" y="1469"/>
                    <a:pt x="292" y="1469"/>
                  </a:cubicBezTo>
                  <a:lnTo>
                    <a:pt x="495" y="1552"/>
                  </a:lnTo>
                  <a:cubicBezTo>
                    <a:pt x="433" y="808"/>
                    <a:pt x="1" y="1"/>
                    <a:pt x="0"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5"/>
            <p:cNvSpPr/>
            <p:nvPr/>
          </p:nvSpPr>
          <p:spPr>
            <a:xfrm>
              <a:off x="6306250" y="2090225"/>
              <a:ext cx="29775" cy="79350"/>
            </a:xfrm>
            <a:custGeom>
              <a:rect b="b" l="l" r="r" t="t"/>
              <a:pathLst>
                <a:path extrusionOk="0" h="3174" w="1191">
                  <a:moveTo>
                    <a:pt x="1190" y="0"/>
                  </a:moveTo>
                  <a:cubicBezTo>
                    <a:pt x="1107" y="549"/>
                    <a:pt x="937" y="1302"/>
                    <a:pt x="783" y="1926"/>
                  </a:cubicBezTo>
                  <a:cubicBezTo>
                    <a:pt x="862" y="1348"/>
                    <a:pt x="899" y="770"/>
                    <a:pt x="899" y="187"/>
                  </a:cubicBezTo>
                  <a:lnTo>
                    <a:pt x="899" y="187"/>
                  </a:lnTo>
                  <a:cubicBezTo>
                    <a:pt x="845" y="716"/>
                    <a:pt x="700" y="1452"/>
                    <a:pt x="571" y="2047"/>
                  </a:cubicBezTo>
                  <a:cubicBezTo>
                    <a:pt x="587" y="1672"/>
                    <a:pt x="579" y="1302"/>
                    <a:pt x="546" y="928"/>
                  </a:cubicBezTo>
                  <a:cubicBezTo>
                    <a:pt x="537" y="1435"/>
                    <a:pt x="442" y="2188"/>
                    <a:pt x="375" y="2646"/>
                  </a:cubicBezTo>
                  <a:cubicBezTo>
                    <a:pt x="321" y="1926"/>
                    <a:pt x="196" y="1211"/>
                    <a:pt x="1" y="516"/>
                  </a:cubicBezTo>
                  <a:lnTo>
                    <a:pt x="1" y="516"/>
                  </a:lnTo>
                  <a:cubicBezTo>
                    <a:pt x="155" y="1414"/>
                    <a:pt x="184" y="2983"/>
                    <a:pt x="184" y="2983"/>
                  </a:cubicBezTo>
                  <a:lnTo>
                    <a:pt x="317" y="3032"/>
                  </a:lnTo>
                  <a:lnTo>
                    <a:pt x="342" y="3045"/>
                  </a:lnTo>
                  <a:lnTo>
                    <a:pt x="392" y="3066"/>
                  </a:lnTo>
                  <a:lnTo>
                    <a:pt x="467" y="3095"/>
                  </a:lnTo>
                  <a:lnTo>
                    <a:pt x="479" y="3099"/>
                  </a:lnTo>
                  <a:lnTo>
                    <a:pt x="546" y="3128"/>
                  </a:lnTo>
                  <a:lnTo>
                    <a:pt x="658" y="3174"/>
                  </a:lnTo>
                  <a:cubicBezTo>
                    <a:pt x="945" y="2138"/>
                    <a:pt x="1124" y="1073"/>
                    <a:pt x="11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5"/>
            <p:cNvSpPr/>
            <p:nvPr/>
          </p:nvSpPr>
          <p:spPr>
            <a:xfrm>
              <a:off x="5702575" y="2108400"/>
              <a:ext cx="29875" cy="24900"/>
            </a:xfrm>
            <a:custGeom>
              <a:rect b="b" l="l" r="r" t="t"/>
              <a:pathLst>
                <a:path extrusionOk="0" h="996" w="1195">
                  <a:moveTo>
                    <a:pt x="1194" y="1"/>
                  </a:moveTo>
                  <a:cubicBezTo>
                    <a:pt x="1194" y="1"/>
                    <a:pt x="470" y="317"/>
                    <a:pt x="0" y="891"/>
                  </a:cubicBezTo>
                  <a:lnTo>
                    <a:pt x="171" y="995"/>
                  </a:lnTo>
                  <a:cubicBezTo>
                    <a:pt x="171" y="995"/>
                    <a:pt x="762" y="305"/>
                    <a:pt x="1194"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5"/>
            <p:cNvSpPr/>
            <p:nvPr/>
          </p:nvSpPr>
          <p:spPr>
            <a:xfrm>
              <a:off x="5696650" y="2077850"/>
              <a:ext cx="44725" cy="53050"/>
            </a:xfrm>
            <a:custGeom>
              <a:rect b="b" l="l" r="r" t="t"/>
              <a:pathLst>
                <a:path extrusionOk="0" h="2122" w="1789">
                  <a:moveTo>
                    <a:pt x="1103" y="0"/>
                  </a:moveTo>
                  <a:cubicBezTo>
                    <a:pt x="774" y="724"/>
                    <a:pt x="0" y="1972"/>
                    <a:pt x="0" y="1972"/>
                  </a:cubicBezTo>
                  <a:lnTo>
                    <a:pt x="75" y="2017"/>
                  </a:lnTo>
                  <a:lnTo>
                    <a:pt x="129" y="2051"/>
                  </a:lnTo>
                  <a:lnTo>
                    <a:pt x="246" y="2121"/>
                  </a:lnTo>
                  <a:cubicBezTo>
                    <a:pt x="246" y="2121"/>
                    <a:pt x="1173" y="824"/>
                    <a:pt x="1789" y="191"/>
                  </a:cubicBezTo>
                  <a:lnTo>
                    <a:pt x="1789" y="191"/>
                  </a:lnTo>
                  <a:cubicBezTo>
                    <a:pt x="1273" y="612"/>
                    <a:pt x="807" y="1082"/>
                    <a:pt x="391" y="1597"/>
                  </a:cubicBezTo>
                  <a:cubicBezTo>
                    <a:pt x="674" y="1086"/>
                    <a:pt x="911" y="549"/>
                    <a:pt x="1103"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5"/>
            <p:cNvSpPr/>
            <p:nvPr/>
          </p:nvSpPr>
          <p:spPr>
            <a:xfrm>
              <a:off x="5682400" y="2082000"/>
              <a:ext cx="7825" cy="40375"/>
            </a:xfrm>
            <a:custGeom>
              <a:rect b="b" l="l" r="r" t="t"/>
              <a:pathLst>
                <a:path extrusionOk="0" h="1615" w="313">
                  <a:moveTo>
                    <a:pt x="0" y="0"/>
                  </a:moveTo>
                  <a:cubicBezTo>
                    <a:pt x="113" y="579"/>
                    <a:pt x="75" y="1498"/>
                    <a:pt x="75" y="1498"/>
                  </a:cubicBezTo>
                  <a:lnTo>
                    <a:pt x="267" y="1614"/>
                  </a:lnTo>
                  <a:cubicBezTo>
                    <a:pt x="312" y="870"/>
                    <a:pt x="0" y="1"/>
                    <a:pt x="0"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5"/>
            <p:cNvSpPr/>
            <p:nvPr/>
          </p:nvSpPr>
          <p:spPr>
            <a:xfrm>
              <a:off x="5687900" y="2052150"/>
              <a:ext cx="35700" cy="76350"/>
            </a:xfrm>
            <a:custGeom>
              <a:rect b="b" l="l" r="r" t="t"/>
              <a:pathLst>
                <a:path extrusionOk="0" h="3054" w="1428">
                  <a:moveTo>
                    <a:pt x="1428" y="1"/>
                  </a:moveTo>
                  <a:cubicBezTo>
                    <a:pt x="1270" y="525"/>
                    <a:pt x="987" y="1240"/>
                    <a:pt x="745" y="1835"/>
                  </a:cubicBezTo>
                  <a:cubicBezTo>
                    <a:pt x="908" y="1278"/>
                    <a:pt x="1032" y="712"/>
                    <a:pt x="1111" y="134"/>
                  </a:cubicBezTo>
                  <a:lnTo>
                    <a:pt x="1111" y="134"/>
                  </a:lnTo>
                  <a:cubicBezTo>
                    <a:pt x="983" y="654"/>
                    <a:pt x="733" y="1357"/>
                    <a:pt x="517" y="1918"/>
                  </a:cubicBezTo>
                  <a:cubicBezTo>
                    <a:pt x="587" y="1552"/>
                    <a:pt x="633" y="1186"/>
                    <a:pt x="658" y="812"/>
                  </a:cubicBezTo>
                  <a:lnTo>
                    <a:pt x="658" y="812"/>
                  </a:lnTo>
                  <a:cubicBezTo>
                    <a:pt x="575" y="1311"/>
                    <a:pt x="371" y="2039"/>
                    <a:pt x="238" y="2480"/>
                  </a:cubicBezTo>
                  <a:cubicBezTo>
                    <a:pt x="292" y="1756"/>
                    <a:pt x="271" y="1032"/>
                    <a:pt x="180" y="313"/>
                  </a:cubicBezTo>
                  <a:lnTo>
                    <a:pt x="180" y="313"/>
                  </a:lnTo>
                  <a:cubicBezTo>
                    <a:pt x="200" y="1228"/>
                    <a:pt x="1" y="2783"/>
                    <a:pt x="1" y="2783"/>
                  </a:cubicBezTo>
                  <a:lnTo>
                    <a:pt x="126" y="2858"/>
                  </a:lnTo>
                  <a:lnTo>
                    <a:pt x="146" y="2871"/>
                  </a:lnTo>
                  <a:lnTo>
                    <a:pt x="192" y="2900"/>
                  </a:lnTo>
                  <a:lnTo>
                    <a:pt x="263" y="2942"/>
                  </a:lnTo>
                  <a:lnTo>
                    <a:pt x="271" y="2950"/>
                  </a:lnTo>
                  <a:lnTo>
                    <a:pt x="338" y="2987"/>
                  </a:lnTo>
                  <a:lnTo>
                    <a:pt x="442" y="3054"/>
                  </a:lnTo>
                  <a:cubicBezTo>
                    <a:pt x="874" y="2072"/>
                    <a:pt x="1207" y="1049"/>
                    <a:pt x="1428"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92" name="Google Shape;492;p15"/>
          <p:cNvPicPr preferRelativeResize="0"/>
          <p:nvPr/>
        </p:nvPicPr>
        <p:blipFill>
          <a:blip r:embed="rId4">
            <a:alphaModFix/>
          </a:blip>
          <a:stretch>
            <a:fillRect/>
          </a:stretch>
        </p:blipFill>
        <p:spPr>
          <a:xfrm>
            <a:off x="5085450" y="170250"/>
            <a:ext cx="2502726" cy="572700"/>
          </a:xfrm>
          <a:prstGeom prst="rect">
            <a:avLst/>
          </a:prstGeom>
          <a:noFill/>
          <a:ln>
            <a:noFill/>
          </a:ln>
        </p:spPr>
      </p:pic>
      <p:pic>
        <p:nvPicPr>
          <p:cNvPr id="493" name="Google Shape;493;p15"/>
          <p:cNvPicPr preferRelativeResize="0"/>
          <p:nvPr/>
        </p:nvPicPr>
        <p:blipFill>
          <a:blip r:embed="rId5">
            <a:alphaModFix/>
          </a:blip>
          <a:stretch>
            <a:fillRect/>
          </a:stretch>
        </p:blipFill>
        <p:spPr>
          <a:xfrm flipH="1">
            <a:off x="-681600" y="499799"/>
            <a:ext cx="3325735" cy="753000"/>
          </a:xfrm>
          <a:prstGeom prst="rect">
            <a:avLst/>
          </a:prstGeom>
          <a:noFill/>
          <a:ln>
            <a:noFill/>
          </a:ln>
        </p:spPr>
      </p:pic>
      <p:sp>
        <p:nvSpPr>
          <p:cNvPr id="494" name="Google Shape;494;p15"/>
          <p:cNvSpPr txBox="1"/>
          <p:nvPr>
            <p:ph type="title"/>
          </p:nvPr>
        </p:nvSpPr>
        <p:spPr>
          <a:xfrm>
            <a:off x="4090800" y="2976463"/>
            <a:ext cx="4360200" cy="531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22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495" name="Google Shape;495;p15"/>
          <p:cNvSpPr txBox="1"/>
          <p:nvPr>
            <p:ph idx="1" type="subTitle"/>
          </p:nvPr>
        </p:nvSpPr>
        <p:spPr>
          <a:xfrm>
            <a:off x="2552700" y="742950"/>
            <a:ext cx="5898300" cy="2076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bg>
      <p:bgPr>
        <a:gradFill>
          <a:gsLst>
            <a:gs pos="0">
              <a:srgbClr val="FFF8C6">
                <a:alpha val="0"/>
              </a:srgbClr>
            </a:gs>
            <a:gs pos="0">
              <a:srgbClr val="CDD1C4"/>
            </a:gs>
            <a:gs pos="0">
              <a:srgbClr val="B4BDC3"/>
            </a:gs>
            <a:gs pos="0">
              <a:srgbClr val="A8B3C2"/>
            </a:gs>
            <a:gs pos="0">
              <a:srgbClr val="A2AEC2"/>
            </a:gs>
            <a:gs pos="0">
              <a:schemeClr val="lt1"/>
            </a:gs>
            <a:gs pos="41000">
              <a:schemeClr val="lt1"/>
            </a:gs>
            <a:gs pos="70000">
              <a:schemeClr val="accent5"/>
            </a:gs>
            <a:gs pos="93000">
              <a:srgbClr val="D0D4D9"/>
            </a:gs>
            <a:gs pos="100000">
              <a:srgbClr val="E2E8F1"/>
            </a:gs>
          </a:gsLst>
          <a:lin ang="5400700" scaled="0"/>
        </a:gradFill>
      </p:bgPr>
    </p:bg>
    <p:spTree>
      <p:nvGrpSpPr>
        <p:cNvPr id="496" name="Shape 496"/>
        <p:cNvGrpSpPr/>
        <p:nvPr/>
      </p:nvGrpSpPr>
      <p:grpSpPr>
        <a:xfrm>
          <a:off x="0" y="0"/>
          <a:ext cx="0" cy="0"/>
          <a:chOff x="0" y="0"/>
          <a:chExt cx="0" cy="0"/>
        </a:xfrm>
      </p:grpSpPr>
      <p:pic>
        <p:nvPicPr>
          <p:cNvPr id="497" name="Google Shape;497;p16"/>
          <p:cNvPicPr preferRelativeResize="0"/>
          <p:nvPr/>
        </p:nvPicPr>
        <p:blipFill rotWithShape="1">
          <a:blip r:embed="rId2">
            <a:alphaModFix/>
          </a:blip>
          <a:srcRect b="-2959" l="0" r="0" t="918"/>
          <a:stretch/>
        </p:blipFill>
        <p:spPr>
          <a:xfrm>
            <a:off x="-25" y="14350"/>
            <a:ext cx="9144003" cy="2616600"/>
          </a:xfrm>
          <a:prstGeom prst="rect">
            <a:avLst/>
          </a:prstGeom>
          <a:noFill/>
          <a:ln>
            <a:noFill/>
          </a:ln>
        </p:spPr>
      </p:pic>
      <p:pic>
        <p:nvPicPr>
          <p:cNvPr id="498" name="Google Shape;498;p16"/>
          <p:cNvPicPr preferRelativeResize="0"/>
          <p:nvPr/>
        </p:nvPicPr>
        <p:blipFill>
          <a:blip r:embed="rId3">
            <a:alphaModFix/>
          </a:blip>
          <a:stretch>
            <a:fillRect/>
          </a:stretch>
        </p:blipFill>
        <p:spPr>
          <a:xfrm>
            <a:off x="7210375" y="627600"/>
            <a:ext cx="2502726" cy="572700"/>
          </a:xfrm>
          <a:prstGeom prst="rect">
            <a:avLst/>
          </a:prstGeom>
          <a:noFill/>
          <a:ln>
            <a:noFill/>
          </a:ln>
        </p:spPr>
      </p:pic>
      <p:pic>
        <p:nvPicPr>
          <p:cNvPr id="499" name="Google Shape;499;p16"/>
          <p:cNvPicPr preferRelativeResize="0"/>
          <p:nvPr/>
        </p:nvPicPr>
        <p:blipFill>
          <a:blip r:embed="rId4">
            <a:alphaModFix/>
          </a:blip>
          <a:stretch>
            <a:fillRect/>
          </a:stretch>
        </p:blipFill>
        <p:spPr>
          <a:xfrm flipH="1">
            <a:off x="-685825" y="4570216"/>
            <a:ext cx="9144003" cy="1509118"/>
          </a:xfrm>
          <a:prstGeom prst="rect">
            <a:avLst/>
          </a:prstGeom>
          <a:noFill/>
          <a:ln>
            <a:noFill/>
          </a:ln>
        </p:spPr>
      </p:pic>
      <p:pic>
        <p:nvPicPr>
          <p:cNvPr id="500" name="Google Shape;500;p16"/>
          <p:cNvPicPr preferRelativeResize="0"/>
          <p:nvPr/>
        </p:nvPicPr>
        <p:blipFill>
          <a:blip r:embed="rId5">
            <a:alphaModFix/>
          </a:blip>
          <a:stretch>
            <a:fillRect/>
          </a:stretch>
        </p:blipFill>
        <p:spPr>
          <a:xfrm flipH="1">
            <a:off x="-57150" y="4434100"/>
            <a:ext cx="9515474" cy="2007175"/>
          </a:xfrm>
          <a:prstGeom prst="rect">
            <a:avLst/>
          </a:prstGeom>
          <a:noFill/>
          <a:ln>
            <a:noFill/>
          </a:ln>
        </p:spPr>
      </p:pic>
      <p:sp>
        <p:nvSpPr>
          <p:cNvPr id="501" name="Google Shape;501;p16"/>
          <p:cNvSpPr/>
          <p:nvPr/>
        </p:nvSpPr>
        <p:spPr>
          <a:xfrm flipH="1">
            <a:off x="4337830" y="4893918"/>
            <a:ext cx="493506" cy="309894"/>
          </a:xfrm>
          <a:custGeom>
            <a:rect b="b" l="l" r="r" t="t"/>
            <a:pathLst>
              <a:path extrusionOk="0" h="1973" w="3142">
                <a:moveTo>
                  <a:pt x="770" y="1"/>
                </a:moveTo>
                <a:cubicBezTo>
                  <a:pt x="770" y="1"/>
                  <a:pt x="1153" y="1161"/>
                  <a:pt x="1228" y="1548"/>
                </a:cubicBezTo>
                <a:cubicBezTo>
                  <a:pt x="970" y="1232"/>
                  <a:pt x="670" y="953"/>
                  <a:pt x="333" y="725"/>
                </a:cubicBezTo>
                <a:lnTo>
                  <a:pt x="333" y="725"/>
                </a:lnTo>
                <a:cubicBezTo>
                  <a:pt x="333" y="725"/>
                  <a:pt x="845" y="1249"/>
                  <a:pt x="1045" y="1611"/>
                </a:cubicBezTo>
                <a:cubicBezTo>
                  <a:pt x="799" y="1482"/>
                  <a:pt x="550" y="1365"/>
                  <a:pt x="288" y="1265"/>
                </a:cubicBezTo>
                <a:lnTo>
                  <a:pt x="288" y="1265"/>
                </a:lnTo>
                <a:cubicBezTo>
                  <a:pt x="288" y="1265"/>
                  <a:pt x="787" y="1594"/>
                  <a:pt x="891" y="1706"/>
                </a:cubicBezTo>
                <a:cubicBezTo>
                  <a:pt x="600" y="1648"/>
                  <a:pt x="300" y="1619"/>
                  <a:pt x="1" y="1619"/>
                </a:cubicBezTo>
                <a:cubicBezTo>
                  <a:pt x="1" y="1619"/>
                  <a:pt x="620" y="1764"/>
                  <a:pt x="853" y="1848"/>
                </a:cubicBezTo>
                <a:cubicBezTo>
                  <a:pt x="654" y="1852"/>
                  <a:pt x="458" y="1877"/>
                  <a:pt x="263" y="1927"/>
                </a:cubicBezTo>
                <a:cubicBezTo>
                  <a:pt x="263" y="1927"/>
                  <a:pt x="591" y="1927"/>
                  <a:pt x="1078" y="1972"/>
                </a:cubicBezTo>
                <a:lnTo>
                  <a:pt x="2118" y="1777"/>
                </a:lnTo>
                <a:cubicBezTo>
                  <a:pt x="2118" y="1777"/>
                  <a:pt x="2733" y="1556"/>
                  <a:pt x="3087" y="1494"/>
                </a:cubicBezTo>
                <a:lnTo>
                  <a:pt x="3087" y="1494"/>
                </a:lnTo>
                <a:cubicBezTo>
                  <a:pt x="2754" y="1502"/>
                  <a:pt x="2421" y="1544"/>
                  <a:pt x="2097" y="1623"/>
                </a:cubicBezTo>
                <a:cubicBezTo>
                  <a:pt x="2097" y="1623"/>
                  <a:pt x="2721" y="1195"/>
                  <a:pt x="3141" y="1066"/>
                </a:cubicBezTo>
                <a:lnTo>
                  <a:pt x="3141" y="1066"/>
                </a:lnTo>
                <a:cubicBezTo>
                  <a:pt x="3141" y="1066"/>
                  <a:pt x="2584" y="1120"/>
                  <a:pt x="1914" y="1502"/>
                </a:cubicBezTo>
                <a:cubicBezTo>
                  <a:pt x="1914" y="1502"/>
                  <a:pt x="2268" y="862"/>
                  <a:pt x="2509" y="550"/>
                </a:cubicBezTo>
                <a:lnTo>
                  <a:pt x="2509" y="550"/>
                </a:lnTo>
                <a:cubicBezTo>
                  <a:pt x="2509" y="550"/>
                  <a:pt x="1968" y="1057"/>
                  <a:pt x="1789" y="1369"/>
                </a:cubicBezTo>
                <a:cubicBezTo>
                  <a:pt x="1789" y="1369"/>
                  <a:pt x="1881" y="841"/>
                  <a:pt x="1939" y="712"/>
                </a:cubicBezTo>
                <a:lnTo>
                  <a:pt x="1939" y="712"/>
                </a:lnTo>
                <a:cubicBezTo>
                  <a:pt x="1939" y="712"/>
                  <a:pt x="1673" y="1149"/>
                  <a:pt x="1602" y="1490"/>
                </a:cubicBezTo>
                <a:cubicBezTo>
                  <a:pt x="1602" y="1490"/>
                  <a:pt x="1502" y="367"/>
                  <a:pt x="1477" y="180"/>
                </a:cubicBezTo>
                <a:cubicBezTo>
                  <a:pt x="1477" y="180"/>
                  <a:pt x="1373" y="883"/>
                  <a:pt x="1407" y="1403"/>
                </a:cubicBezTo>
                <a:cubicBezTo>
                  <a:pt x="1407" y="1403"/>
                  <a:pt x="1040" y="413"/>
                  <a:pt x="7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6"/>
          <p:cNvSpPr/>
          <p:nvPr/>
        </p:nvSpPr>
        <p:spPr>
          <a:xfrm flipH="1">
            <a:off x="5923155" y="4879092"/>
            <a:ext cx="499318" cy="322303"/>
          </a:xfrm>
          <a:custGeom>
            <a:rect b="b" l="l" r="r" t="t"/>
            <a:pathLst>
              <a:path extrusionOk="0" h="2052" w="3179">
                <a:moveTo>
                  <a:pt x="1099" y="1"/>
                </a:moveTo>
                <a:lnTo>
                  <a:pt x="1099" y="1"/>
                </a:lnTo>
                <a:cubicBezTo>
                  <a:pt x="1099" y="1"/>
                  <a:pt x="1219" y="1224"/>
                  <a:pt x="1211" y="1619"/>
                </a:cubicBezTo>
                <a:cubicBezTo>
                  <a:pt x="1028" y="1249"/>
                  <a:pt x="791" y="907"/>
                  <a:pt x="512" y="604"/>
                </a:cubicBezTo>
                <a:lnTo>
                  <a:pt x="512" y="604"/>
                </a:lnTo>
                <a:cubicBezTo>
                  <a:pt x="512" y="604"/>
                  <a:pt x="899" y="1240"/>
                  <a:pt x="1016" y="1635"/>
                </a:cubicBezTo>
                <a:cubicBezTo>
                  <a:pt x="808" y="1452"/>
                  <a:pt x="587" y="1278"/>
                  <a:pt x="354" y="1120"/>
                </a:cubicBezTo>
                <a:lnTo>
                  <a:pt x="354" y="1120"/>
                </a:lnTo>
                <a:cubicBezTo>
                  <a:pt x="354" y="1120"/>
                  <a:pt x="766" y="1556"/>
                  <a:pt x="845" y="1694"/>
                </a:cubicBezTo>
                <a:cubicBezTo>
                  <a:pt x="575" y="1565"/>
                  <a:pt x="288" y="1465"/>
                  <a:pt x="1" y="1394"/>
                </a:cubicBezTo>
                <a:lnTo>
                  <a:pt x="1" y="1394"/>
                </a:lnTo>
                <a:cubicBezTo>
                  <a:pt x="1" y="1394"/>
                  <a:pt x="570" y="1685"/>
                  <a:pt x="778" y="1823"/>
                </a:cubicBezTo>
                <a:cubicBezTo>
                  <a:pt x="601" y="1780"/>
                  <a:pt x="416" y="1756"/>
                  <a:pt x="231" y="1756"/>
                </a:cubicBezTo>
                <a:cubicBezTo>
                  <a:pt x="217" y="1756"/>
                  <a:pt x="202" y="1756"/>
                  <a:pt x="188" y="1756"/>
                </a:cubicBezTo>
                <a:cubicBezTo>
                  <a:pt x="188" y="1756"/>
                  <a:pt x="508" y="1835"/>
                  <a:pt x="970" y="1993"/>
                </a:cubicBezTo>
                <a:lnTo>
                  <a:pt x="2026" y="2051"/>
                </a:lnTo>
                <a:cubicBezTo>
                  <a:pt x="2026" y="2051"/>
                  <a:pt x="2484" y="2004"/>
                  <a:pt x="2842" y="2004"/>
                </a:cubicBezTo>
                <a:cubicBezTo>
                  <a:pt x="2909" y="2004"/>
                  <a:pt x="2972" y="2006"/>
                  <a:pt x="3029" y="2010"/>
                </a:cubicBezTo>
                <a:cubicBezTo>
                  <a:pt x="2704" y="1939"/>
                  <a:pt x="2372" y="1902"/>
                  <a:pt x="2039" y="1902"/>
                </a:cubicBezTo>
                <a:cubicBezTo>
                  <a:pt x="2039" y="1902"/>
                  <a:pt x="2738" y="1631"/>
                  <a:pt x="3179" y="1610"/>
                </a:cubicBezTo>
                <a:cubicBezTo>
                  <a:pt x="3179" y="1610"/>
                  <a:pt x="3069" y="1594"/>
                  <a:pt x="2882" y="1594"/>
                </a:cubicBezTo>
                <a:cubicBezTo>
                  <a:pt x="2649" y="1594"/>
                  <a:pt x="2296" y="1620"/>
                  <a:pt x="1889" y="1735"/>
                </a:cubicBezTo>
                <a:cubicBezTo>
                  <a:pt x="1889" y="1735"/>
                  <a:pt x="2372" y="1199"/>
                  <a:pt x="2675" y="957"/>
                </a:cubicBezTo>
                <a:lnTo>
                  <a:pt x="2675" y="957"/>
                </a:lnTo>
                <a:cubicBezTo>
                  <a:pt x="2675" y="958"/>
                  <a:pt x="2035" y="1319"/>
                  <a:pt x="1789" y="1581"/>
                </a:cubicBezTo>
                <a:cubicBezTo>
                  <a:pt x="1789" y="1581"/>
                  <a:pt x="1997" y="1090"/>
                  <a:pt x="2080" y="974"/>
                </a:cubicBezTo>
                <a:lnTo>
                  <a:pt x="2080" y="974"/>
                </a:lnTo>
                <a:cubicBezTo>
                  <a:pt x="2080" y="974"/>
                  <a:pt x="1727" y="1340"/>
                  <a:pt x="1581" y="1652"/>
                </a:cubicBezTo>
                <a:cubicBezTo>
                  <a:pt x="1581" y="1652"/>
                  <a:pt x="1731" y="537"/>
                  <a:pt x="1748" y="346"/>
                </a:cubicBezTo>
                <a:lnTo>
                  <a:pt x="1748" y="346"/>
                </a:lnTo>
                <a:cubicBezTo>
                  <a:pt x="1748" y="346"/>
                  <a:pt x="1490" y="1007"/>
                  <a:pt x="1415" y="1519"/>
                </a:cubicBezTo>
                <a:cubicBezTo>
                  <a:pt x="1415" y="1519"/>
                  <a:pt x="1269" y="467"/>
                  <a:pt x="1099"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6"/>
          <p:cNvSpPr/>
          <p:nvPr/>
        </p:nvSpPr>
        <p:spPr>
          <a:xfrm flipH="1">
            <a:off x="5020290" y="4754109"/>
            <a:ext cx="498689" cy="325601"/>
          </a:xfrm>
          <a:custGeom>
            <a:rect b="b" l="l" r="r" t="t"/>
            <a:pathLst>
              <a:path extrusionOk="0" h="2073" w="3175">
                <a:moveTo>
                  <a:pt x="1120" y="1"/>
                </a:moveTo>
                <a:cubicBezTo>
                  <a:pt x="1120" y="1"/>
                  <a:pt x="1228" y="1228"/>
                  <a:pt x="1211" y="1623"/>
                </a:cubicBezTo>
                <a:cubicBezTo>
                  <a:pt x="1032" y="1249"/>
                  <a:pt x="804" y="904"/>
                  <a:pt x="529" y="596"/>
                </a:cubicBezTo>
                <a:lnTo>
                  <a:pt x="529" y="596"/>
                </a:lnTo>
                <a:cubicBezTo>
                  <a:pt x="529" y="596"/>
                  <a:pt x="904" y="1236"/>
                  <a:pt x="1016" y="1636"/>
                </a:cubicBezTo>
                <a:cubicBezTo>
                  <a:pt x="808" y="1449"/>
                  <a:pt x="592" y="1274"/>
                  <a:pt x="363" y="1112"/>
                </a:cubicBezTo>
                <a:lnTo>
                  <a:pt x="363" y="1112"/>
                </a:lnTo>
                <a:cubicBezTo>
                  <a:pt x="363" y="1112"/>
                  <a:pt x="770" y="1553"/>
                  <a:pt x="845" y="1690"/>
                </a:cubicBezTo>
                <a:cubicBezTo>
                  <a:pt x="575" y="1561"/>
                  <a:pt x="292" y="1457"/>
                  <a:pt x="1" y="1378"/>
                </a:cubicBezTo>
                <a:lnTo>
                  <a:pt x="1" y="1378"/>
                </a:lnTo>
                <a:cubicBezTo>
                  <a:pt x="1" y="1378"/>
                  <a:pt x="567" y="1677"/>
                  <a:pt x="775" y="1819"/>
                </a:cubicBezTo>
                <a:cubicBezTo>
                  <a:pt x="583" y="1769"/>
                  <a:pt x="384" y="1744"/>
                  <a:pt x="184" y="1744"/>
                </a:cubicBezTo>
                <a:cubicBezTo>
                  <a:pt x="184" y="1744"/>
                  <a:pt x="504" y="1827"/>
                  <a:pt x="966" y="1993"/>
                </a:cubicBezTo>
                <a:lnTo>
                  <a:pt x="2018" y="2073"/>
                </a:lnTo>
                <a:cubicBezTo>
                  <a:pt x="2018" y="2073"/>
                  <a:pt x="2434" y="2035"/>
                  <a:pt x="2781" y="2035"/>
                </a:cubicBezTo>
                <a:cubicBezTo>
                  <a:pt x="2868" y="2035"/>
                  <a:pt x="2950" y="2038"/>
                  <a:pt x="3021" y="2043"/>
                </a:cubicBezTo>
                <a:cubicBezTo>
                  <a:pt x="2701" y="1969"/>
                  <a:pt x="2368" y="1927"/>
                  <a:pt x="2035" y="1919"/>
                </a:cubicBezTo>
                <a:cubicBezTo>
                  <a:pt x="2035" y="1919"/>
                  <a:pt x="2734" y="1661"/>
                  <a:pt x="3175" y="1644"/>
                </a:cubicBezTo>
                <a:cubicBezTo>
                  <a:pt x="3175" y="1644"/>
                  <a:pt x="3048" y="1623"/>
                  <a:pt x="2836" y="1623"/>
                </a:cubicBezTo>
                <a:cubicBezTo>
                  <a:pt x="2604" y="1623"/>
                  <a:pt x="2269" y="1648"/>
                  <a:pt x="1885" y="1752"/>
                </a:cubicBezTo>
                <a:cubicBezTo>
                  <a:pt x="1885" y="1752"/>
                  <a:pt x="2376" y="1224"/>
                  <a:pt x="2680" y="983"/>
                </a:cubicBezTo>
                <a:lnTo>
                  <a:pt x="2680" y="983"/>
                </a:lnTo>
                <a:cubicBezTo>
                  <a:pt x="2679" y="983"/>
                  <a:pt x="2039" y="1336"/>
                  <a:pt x="1794" y="1594"/>
                </a:cubicBezTo>
                <a:cubicBezTo>
                  <a:pt x="1794" y="1594"/>
                  <a:pt x="2006" y="1107"/>
                  <a:pt x="2093" y="995"/>
                </a:cubicBezTo>
                <a:lnTo>
                  <a:pt x="2093" y="995"/>
                </a:lnTo>
                <a:cubicBezTo>
                  <a:pt x="2093" y="995"/>
                  <a:pt x="1731" y="1349"/>
                  <a:pt x="1586" y="1661"/>
                </a:cubicBezTo>
                <a:cubicBezTo>
                  <a:pt x="1586" y="1661"/>
                  <a:pt x="1744" y="546"/>
                  <a:pt x="1765" y="359"/>
                </a:cubicBezTo>
                <a:lnTo>
                  <a:pt x="1765" y="359"/>
                </a:lnTo>
                <a:cubicBezTo>
                  <a:pt x="1764" y="359"/>
                  <a:pt x="1498" y="1016"/>
                  <a:pt x="1415" y="1523"/>
                </a:cubicBezTo>
                <a:cubicBezTo>
                  <a:pt x="1415" y="1523"/>
                  <a:pt x="1286" y="471"/>
                  <a:pt x="1120"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6"/>
          <p:cNvSpPr/>
          <p:nvPr/>
        </p:nvSpPr>
        <p:spPr>
          <a:xfrm flipH="1" rot="-1722942">
            <a:off x="7151343" y="4645878"/>
            <a:ext cx="343034" cy="216438"/>
          </a:xfrm>
          <a:custGeom>
            <a:rect b="b" l="l" r="r" t="t"/>
            <a:pathLst>
              <a:path extrusionOk="0" h="1378" w="2184">
                <a:moveTo>
                  <a:pt x="603" y="1"/>
                </a:moveTo>
                <a:cubicBezTo>
                  <a:pt x="603" y="1"/>
                  <a:pt x="815" y="825"/>
                  <a:pt x="849" y="1095"/>
                </a:cubicBezTo>
                <a:cubicBezTo>
                  <a:pt x="686" y="862"/>
                  <a:pt x="491" y="658"/>
                  <a:pt x="270" y="483"/>
                </a:cubicBezTo>
                <a:lnTo>
                  <a:pt x="270" y="483"/>
                </a:lnTo>
                <a:cubicBezTo>
                  <a:pt x="271" y="484"/>
                  <a:pt x="595" y="870"/>
                  <a:pt x="720" y="1128"/>
                </a:cubicBezTo>
                <a:cubicBezTo>
                  <a:pt x="557" y="1028"/>
                  <a:pt x="387" y="933"/>
                  <a:pt x="216" y="854"/>
                </a:cubicBezTo>
                <a:lnTo>
                  <a:pt x="216" y="854"/>
                </a:lnTo>
                <a:cubicBezTo>
                  <a:pt x="216" y="854"/>
                  <a:pt x="541" y="1103"/>
                  <a:pt x="607" y="1186"/>
                </a:cubicBezTo>
                <a:cubicBezTo>
                  <a:pt x="408" y="1132"/>
                  <a:pt x="204" y="1099"/>
                  <a:pt x="0" y="1082"/>
                </a:cubicBezTo>
                <a:lnTo>
                  <a:pt x="0" y="1082"/>
                </a:lnTo>
                <a:cubicBezTo>
                  <a:pt x="0" y="1083"/>
                  <a:pt x="420" y="1216"/>
                  <a:pt x="574" y="1286"/>
                </a:cubicBezTo>
                <a:cubicBezTo>
                  <a:pt x="530" y="1282"/>
                  <a:pt x="486" y="1280"/>
                  <a:pt x="442" y="1280"/>
                </a:cubicBezTo>
                <a:cubicBezTo>
                  <a:pt x="349" y="1280"/>
                  <a:pt x="257" y="1289"/>
                  <a:pt x="166" y="1303"/>
                </a:cubicBezTo>
                <a:cubicBezTo>
                  <a:pt x="166" y="1303"/>
                  <a:pt x="391" y="1324"/>
                  <a:pt x="724" y="1378"/>
                </a:cubicBezTo>
                <a:lnTo>
                  <a:pt x="1448" y="1299"/>
                </a:lnTo>
                <a:cubicBezTo>
                  <a:pt x="1668" y="1236"/>
                  <a:pt x="1897" y="1186"/>
                  <a:pt x="2126" y="1153"/>
                </a:cubicBezTo>
                <a:cubicBezTo>
                  <a:pt x="2068" y="1150"/>
                  <a:pt x="2011" y="1149"/>
                  <a:pt x="1954" y="1149"/>
                </a:cubicBezTo>
                <a:cubicBezTo>
                  <a:pt x="1782" y="1149"/>
                  <a:pt x="1611" y="1163"/>
                  <a:pt x="1439" y="1191"/>
                </a:cubicBezTo>
                <a:cubicBezTo>
                  <a:pt x="1439" y="1191"/>
                  <a:pt x="1889" y="929"/>
                  <a:pt x="2184" y="862"/>
                </a:cubicBezTo>
                <a:lnTo>
                  <a:pt x="2184" y="862"/>
                </a:lnTo>
                <a:cubicBezTo>
                  <a:pt x="1884" y="883"/>
                  <a:pt x="1589" y="962"/>
                  <a:pt x="1319" y="1099"/>
                </a:cubicBezTo>
                <a:cubicBezTo>
                  <a:pt x="1460" y="883"/>
                  <a:pt x="1610" y="671"/>
                  <a:pt x="1772" y="475"/>
                </a:cubicBezTo>
                <a:lnTo>
                  <a:pt x="1772" y="475"/>
                </a:lnTo>
                <a:cubicBezTo>
                  <a:pt x="1772" y="475"/>
                  <a:pt x="1377" y="791"/>
                  <a:pt x="1240" y="999"/>
                </a:cubicBezTo>
                <a:cubicBezTo>
                  <a:pt x="1240" y="999"/>
                  <a:pt x="1327" y="642"/>
                  <a:pt x="1373" y="554"/>
                </a:cubicBezTo>
                <a:lnTo>
                  <a:pt x="1373" y="554"/>
                </a:lnTo>
                <a:cubicBezTo>
                  <a:pt x="1373" y="554"/>
                  <a:pt x="1169" y="841"/>
                  <a:pt x="1102" y="1070"/>
                </a:cubicBezTo>
                <a:cubicBezTo>
                  <a:pt x="1102" y="1070"/>
                  <a:pt x="1090" y="292"/>
                  <a:pt x="1082" y="163"/>
                </a:cubicBezTo>
                <a:cubicBezTo>
                  <a:pt x="1082" y="163"/>
                  <a:pt x="978" y="642"/>
                  <a:pt x="978" y="999"/>
                </a:cubicBezTo>
                <a:cubicBezTo>
                  <a:pt x="978" y="999"/>
                  <a:pt x="770" y="300"/>
                  <a:pt x="603"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6"/>
          <p:cNvSpPr/>
          <p:nvPr/>
        </p:nvSpPr>
        <p:spPr>
          <a:xfrm flipH="1" rot="-477468">
            <a:off x="1794655" y="4684368"/>
            <a:ext cx="493506" cy="309894"/>
          </a:xfrm>
          <a:custGeom>
            <a:rect b="b" l="l" r="r" t="t"/>
            <a:pathLst>
              <a:path extrusionOk="0" h="1973" w="3142">
                <a:moveTo>
                  <a:pt x="770" y="1"/>
                </a:moveTo>
                <a:cubicBezTo>
                  <a:pt x="770" y="1"/>
                  <a:pt x="1153" y="1161"/>
                  <a:pt x="1228" y="1548"/>
                </a:cubicBezTo>
                <a:cubicBezTo>
                  <a:pt x="970" y="1232"/>
                  <a:pt x="670" y="953"/>
                  <a:pt x="333" y="725"/>
                </a:cubicBezTo>
                <a:lnTo>
                  <a:pt x="333" y="725"/>
                </a:lnTo>
                <a:cubicBezTo>
                  <a:pt x="333" y="725"/>
                  <a:pt x="845" y="1249"/>
                  <a:pt x="1045" y="1611"/>
                </a:cubicBezTo>
                <a:cubicBezTo>
                  <a:pt x="799" y="1482"/>
                  <a:pt x="550" y="1365"/>
                  <a:pt x="288" y="1265"/>
                </a:cubicBezTo>
                <a:lnTo>
                  <a:pt x="288" y="1265"/>
                </a:lnTo>
                <a:cubicBezTo>
                  <a:pt x="288" y="1265"/>
                  <a:pt x="787" y="1594"/>
                  <a:pt x="891" y="1706"/>
                </a:cubicBezTo>
                <a:cubicBezTo>
                  <a:pt x="600" y="1648"/>
                  <a:pt x="300" y="1619"/>
                  <a:pt x="1" y="1619"/>
                </a:cubicBezTo>
                <a:cubicBezTo>
                  <a:pt x="1" y="1619"/>
                  <a:pt x="620" y="1764"/>
                  <a:pt x="853" y="1848"/>
                </a:cubicBezTo>
                <a:cubicBezTo>
                  <a:pt x="654" y="1852"/>
                  <a:pt x="458" y="1877"/>
                  <a:pt x="263" y="1927"/>
                </a:cubicBezTo>
                <a:cubicBezTo>
                  <a:pt x="263" y="1927"/>
                  <a:pt x="591" y="1927"/>
                  <a:pt x="1078" y="1972"/>
                </a:cubicBezTo>
                <a:lnTo>
                  <a:pt x="2118" y="1777"/>
                </a:lnTo>
                <a:cubicBezTo>
                  <a:pt x="2118" y="1777"/>
                  <a:pt x="2733" y="1556"/>
                  <a:pt x="3087" y="1494"/>
                </a:cubicBezTo>
                <a:lnTo>
                  <a:pt x="3087" y="1494"/>
                </a:lnTo>
                <a:cubicBezTo>
                  <a:pt x="2754" y="1502"/>
                  <a:pt x="2421" y="1544"/>
                  <a:pt x="2097" y="1623"/>
                </a:cubicBezTo>
                <a:cubicBezTo>
                  <a:pt x="2097" y="1623"/>
                  <a:pt x="2721" y="1195"/>
                  <a:pt x="3141" y="1066"/>
                </a:cubicBezTo>
                <a:lnTo>
                  <a:pt x="3141" y="1066"/>
                </a:lnTo>
                <a:cubicBezTo>
                  <a:pt x="3141" y="1066"/>
                  <a:pt x="2584" y="1120"/>
                  <a:pt x="1914" y="1502"/>
                </a:cubicBezTo>
                <a:cubicBezTo>
                  <a:pt x="1914" y="1502"/>
                  <a:pt x="2268" y="862"/>
                  <a:pt x="2509" y="550"/>
                </a:cubicBezTo>
                <a:lnTo>
                  <a:pt x="2509" y="550"/>
                </a:lnTo>
                <a:cubicBezTo>
                  <a:pt x="2509" y="550"/>
                  <a:pt x="1968" y="1057"/>
                  <a:pt x="1789" y="1369"/>
                </a:cubicBezTo>
                <a:cubicBezTo>
                  <a:pt x="1789" y="1369"/>
                  <a:pt x="1881" y="841"/>
                  <a:pt x="1939" y="712"/>
                </a:cubicBezTo>
                <a:lnTo>
                  <a:pt x="1939" y="712"/>
                </a:lnTo>
                <a:cubicBezTo>
                  <a:pt x="1939" y="712"/>
                  <a:pt x="1673" y="1149"/>
                  <a:pt x="1602" y="1490"/>
                </a:cubicBezTo>
                <a:cubicBezTo>
                  <a:pt x="1602" y="1490"/>
                  <a:pt x="1502" y="367"/>
                  <a:pt x="1477" y="180"/>
                </a:cubicBezTo>
                <a:cubicBezTo>
                  <a:pt x="1477" y="180"/>
                  <a:pt x="1373" y="883"/>
                  <a:pt x="1407" y="1403"/>
                </a:cubicBezTo>
                <a:cubicBezTo>
                  <a:pt x="1407" y="1403"/>
                  <a:pt x="1040" y="413"/>
                  <a:pt x="7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6" name="Google Shape;506;p16"/>
          <p:cNvPicPr preferRelativeResize="0"/>
          <p:nvPr/>
        </p:nvPicPr>
        <p:blipFill>
          <a:blip r:embed="rId6">
            <a:alphaModFix/>
          </a:blip>
          <a:stretch>
            <a:fillRect/>
          </a:stretch>
        </p:blipFill>
        <p:spPr>
          <a:xfrm flipH="1">
            <a:off x="-681600" y="499799"/>
            <a:ext cx="3325735" cy="753000"/>
          </a:xfrm>
          <a:prstGeom prst="rect">
            <a:avLst/>
          </a:prstGeom>
          <a:noFill/>
          <a:ln>
            <a:noFill/>
          </a:ln>
        </p:spPr>
      </p:pic>
      <p:sp>
        <p:nvSpPr>
          <p:cNvPr id="507" name="Google Shape;507;p16"/>
          <p:cNvSpPr txBox="1"/>
          <p:nvPr>
            <p:ph type="title"/>
          </p:nvPr>
        </p:nvSpPr>
        <p:spPr>
          <a:xfrm>
            <a:off x="713225" y="330725"/>
            <a:ext cx="7717500" cy="572700"/>
          </a:xfrm>
          <a:prstGeom prst="rect">
            <a:avLst/>
          </a:prstGeom>
          <a:effectLst>
            <a:outerShdw blurRad="57150" rotWithShape="0" algn="bl" dir="5400000" dist="19050">
              <a:schemeClr val="accent2">
                <a:alpha val="85000"/>
              </a:schemeClr>
            </a:outerShdw>
          </a:effectLst>
        </p:spPr>
        <p:txBody>
          <a:bodyPr anchorCtr="0" anchor="t" bIns="91425" lIns="91425" spcFirstLastPara="1" rIns="91425" wrap="square" tIns="91425">
            <a:noAutofit/>
          </a:bodyPr>
          <a:lstStyle>
            <a:lvl1pPr lvl="0" rtl="0" algn="ctr">
              <a:spcBef>
                <a:spcPts val="0"/>
              </a:spcBef>
              <a:spcAft>
                <a:spcPts val="0"/>
              </a:spcAft>
              <a:buSzPts val="40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2">
    <p:bg>
      <p:bgPr>
        <a:gradFill>
          <a:gsLst>
            <a:gs pos="0">
              <a:srgbClr val="FFF8C6">
                <a:alpha val="0"/>
              </a:srgbClr>
            </a:gs>
            <a:gs pos="0">
              <a:srgbClr val="CDD1C4"/>
            </a:gs>
            <a:gs pos="0">
              <a:srgbClr val="B4BDC3"/>
            </a:gs>
            <a:gs pos="0">
              <a:srgbClr val="A8B3C2"/>
            </a:gs>
            <a:gs pos="0">
              <a:srgbClr val="A2AEC2"/>
            </a:gs>
            <a:gs pos="0">
              <a:schemeClr val="lt1"/>
            </a:gs>
            <a:gs pos="41000">
              <a:schemeClr val="lt1"/>
            </a:gs>
            <a:gs pos="70000">
              <a:schemeClr val="accent5"/>
            </a:gs>
            <a:gs pos="93000">
              <a:srgbClr val="D0D4D9"/>
            </a:gs>
            <a:gs pos="100000">
              <a:srgbClr val="E2E8F1"/>
            </a:gs>
          </a:gsLst>
          <a:lin ang="5400700" scaled="0"/>
        </a:gradFill>
      </p:bgPr>
    </p:bg>
    <p:spTree>
      <p:nvGrpSpPr>
        <p:cNvPr id="508" name="Shape 508"/>
        <p:cNvGrpSpPr/>
        <p:nvPr/>
      </p:nvGrpSpPr>
      <p:grpSpPr>
        <a:xfrm>
          <a:off x="0" y="0"/>
          <a:ext cx="0" cy="0"/>
          <a:chOff x="0" y="0"/>
          <a:chExt cx="0" cy="0"/>
        </a:xfrm>
      </p:grpSpPr>
      <p:pic>
        <p:nvPicPr>
          <p:cNvPr id="509" name="Google Shape;509;p17"/>
          <p:cNvPicPr preferRelativeResize="0"/>
          <p:nvPr/>
        </p:nvPicPr>
        <p:blipFill rotWithShape="1">
          <a:blip r:embed="rId2">
            <a:alphaModFix/>
          </a:blip>
          <a:srcRect b="-2959" l="0" r="0" t="918"/>
          <a:stretch/>
        </p:blipFill>
        <p:spPr>
          <a:xfrm flipH="1">
            <a:off x="-262500" y="2528950"/>
            <a:ext cx="9144003" cy="2616600"/>
          </a:xfrm>
          <a:prstGeom prst="rect">
            <a:avLst/>
          </a:prstGeom>
          <a:noFill/>
          <a:ln>
            <a:noFill/>
          </a:ln>
        </p:spPr>
      </p:pic>
      <p:pic>
        <p:nvPicPr>
          <p:cNvPr id="510" name="Google Shape;510;p17"/>
          <p:cNvPicPr preferRelativeResize="0"/>
          <p:nvPr/>
        </p:nvPicPr>
        <p:blipFill rotWithShape="1">
          <a:blip r:embed="rId2">
            <a:alphaModFix/>
          </a:blip>
          <a:srcRect b="-2959" l="0" r="0" t="918"/>
          <a:stretch/>
        </p:blipFill>
        <p:spPr>
          <a:xfrm flipH="1">
            <a:off x="-186300" y="14350"/>
            <a:ext cx="9144003" cy="2616600"/>
          </a:xfrm>
          <a:prstGeom prst="rect">
            <a:avLst/>
          </a:prstGeom>
          <a:noFill/>
          <a:ln>
            <a:noFill/>
          </a:ln>
        </p:spPr>
      </p:pic>
      <p:pic>
        <p:nvPicPr>
          <p:cNvPr id="511" name="Google Shape;511;p17"/>
          <p:cNvPicPr preferRelativeResize="0"/>
          <p:nvPr/>
        </p:nvPicPr>
        <p:blipFill>
          <a:blip r:embed="rId3">
            <a:alphaModFix/>
          </a:blip>
          <a:stretch>
            <a:fillRect/>
          </a:stretch>
        </p:blipFill>
        <p:spPr>
          <a:xfrm flipH="1">
            <a:off x="6427842" y="734437"/>
            <a:ext cx="3325735" cy="753000"/>
          </a:xfrm>
          <a:prstGeom prst="rect">
            <a:avLst/>
          </a:prstGeom>
          <a:noFill/>
          <a:ln>
            <a:noFill/>
          </a:ln>
        </p:spPr>
      </p:pic>
      <p:pic>
        <p:nvPicPr>
          <p:cNvPr id="512" name="Google Shape;512;p17"/>
          <p:cNvPicPr preferRelativeResize="0"/>
          <p:nvPr/>
        </p:nvPicPr>
        <p:blipFill>
          <a:blip r:embed="rId4">
            <a:alphaModFix/>
          </a:blip>
          <a:stretch>
            <a:fillRect/>
          </a:stretch>
        </p:blipFill>
        <p:spPr>
          <a:xfrm>
            <a:off x="5001147" y="1009651"/>
            <a:ext cx="8321725" cy="4536825"/>
          </a:xfrm>
          <a:prstGeom prst="rect">
            <a:avLst/>
          </a:prstGeom>
          <a:noFill/>
          <a:ln>
            <a:noFill/>
          </a:ln>
        </p:spPr>
      </p:pic>
      <p:pic>
        <p:nvPicPr>
          <p:cNvPr id="513" name="Google Shape;513;p17"/>
          <p:cNvPicPr preferRelativeResize="0"/>
          <p:nvPr/>
        </p:nvPicPr>
        <p:blipFill>
          <a:blip r:embed="rId5">
            <a:alphaModFix/>
          </a:blip>
          <a:stretch>
            <a:fillRect/>
          </a:stretch>
        </p:blipFill>
        <p:spPr>
          <a:xfrm>
            <a:off x="876296" y="4265416"/>
            <a:ext cx="9144003" cy="1509118"/>
          </a:xfrm>
          <a:prstGeom prst="rect">
            <a:avLst/>
          </a:prstGeom>
          <a:noFill/>
          <a:ln>
            <a:noFill/>
          </a:ln>
        </p:spPr>
      </p:pic>
      <p:pic>
        <p:nvPicPr>
          <p:cNvPr id="514" name="Google Shape;514;p17"/>
          <p:cNvPicPr preferRelativeResize="0"/>
          <p:nvPr/>
        </p:nvPicPr>
        <p:blipFill>
          <a:blip r:embed="rId6">
            <a:alphaModFix/>
          </a:blip>
          <a:stretch>
            <a:fillRect/>
          </a:stretch>
        </p:blipFill>
        <p:spPr>
          <a:xfrm>
            <a:off x="-152425" y="4129300"/>
            <a:ext cx="9515474" cy="2007175"/>
          </a:xfrm>
          <a:prstGeom prst="rect">
            <a:avLst/>
          </a:prstGeom>
          <a:noFill/>
          <a:ln>
            <a:noFill/>
          </a:ln>
        </p:spPr>
      </p:pic>
      <p:sp>
        <p:nvSpPr>
          <p:cNvPr id="515" name="Google Shape;515;p17"/>
          <p:cNvSpPr/>
          <p:nvPr/>
        </p:nvSpPr>
        <p:spPr>
          <a:xfrm>
            <a:off x="3832461" y="5001823"/>
            <a:ext cx="38167" cy="84345"/>
          </a:xfrm>
          <a:custGeom>
            <a:rect b="b" l="l" r="r" t="t"/>
            <a:pathLst>
              <a:path extrusionOk="0" h="537" w="243">
                <a:moveTo>
                  <a:pt x="242" y="0"/>
                </a:moveTo>
                <a:cubicBezTo>
                  <a:pt x="126" y="162"/>
                  <a:pt x="47" y="341"/>
                  <a:pt x="1" y="537"/>
                </a:cubicBezTo>
                <a:lnTo>
                  <a:pt x="80" y="537"/>
                </a:lnTo>
                <a:cubicBezTo>
                  <a:pt x="80" y="537"/>
                  <a:pt x="151" y="187"/>
                  <a:pt x="242"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7"/>
          <p:cNvSpPr/>
          <p:nvPr/>
        </p:nvSpPr>
        <p:spPr>
          <a:xfrm>
            <a:off x="3815497" y="4937112"/>
            <a:ext cx="42722" cy="149057"/>
          </a:xfrm>
          <a:custGeom>
            <a:rect b="b" l="l" r="r" t="t"/>
            <a:pathLst>
              <a:path extrusionOk="0" h="949" w="272">
                <a:moveTo>
                  <a:pt x="271" y="0"/>
                </a:moveTo>
                <a:lnTo>
                  <a:pt x="271" y="0"/>
                </a:lnTo>
                <a:cubicBezTo>
                  <a:pt x="176" y="242"/>
                  <a:pt x="105" y="491"/>
                  <a:pt x="63" y="745"/>
                </a:cubicBezTo>
                <a:cubicBezTo>
                  <a:pt x="63" y="520"/>
                  <a:pt x="42" y="296"/>
                  <a:pt x="1" y="75"/>
                </a:cubicBezTo>
                <a:lnTo>
                  <a:pt x="1" y="75"/>
                </a:lnTo>
                <a:cubicBezTo>
                  <a:pt x="26" y="383"/>
                  <a:pt x="1" y="949"/>
                  <a:pt x="1" y="949"/>
                </a:cubicBezTo>
                <a:lnTo>
                  <a:pt x="113" y="949"/>
                </a:lnTo>
                <a:cubicBezTo>
                  <a:pt x="113" y="949"/>
                  <a:pt x="180" y="333"/>
                  <a:pt x="271"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7"/>
          <p:cNvSpPr/>
          <p:nvPr/>
        </p:nvSpPr>
        <p:spPr>
          <a:xfrm>
            <a:off x="3729895" y="5011562"/>
            <a:ext cx="63612" cy="74607"/>
          </a:xfrm>
          <a:custGeom>
            <a:rect b="b" l="l" r="r" t="t"/>
            <a:pathLst>
              <a:path extrusionOk="0" h="475" w="405">
                <a:moveTo>
                  <a:pt x="1" y="0"/>
                </a:moveTo>
                <a:cubicBezTo>
                  <a:pt x="117" y="146"/>
                  <a:pt x="226" y="308"/>
                  <a:pt x="317" y="475"/>
                </a:cubicBezTo>
                <a:lnTo>
                  <a:pt x="404" y="475"/>
                </a:lnTo>
                <a:cubicBezTo>
                  <a:pt x="275" y="221"/>
                  <a:pt x="1" y="1"/>
                  <a:pt x="1"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7"/>
          <p:cNvSpPr/>
          <p:nvPr/>
        </p:nvSpPr>
        <p:spPr>
          <a:xfrm>
            <a:off x="3724712" y="4896588"/>
            <a:ext cx="97539" cy="189580"/>
          </a:xfrm>
          <a:custGeom>
            <a:rect b="b" l="l" r="r" t="t"/>
            <a:pathLst>
              <a:path extrusionOk="0" h="1207" w="621">
                <a:moveTo>
                  <a:pt x="371" y="0"/>
                </a:moveTo>
                <a:lnTo>
                  <a:pt x="371" y="0"/>
                </a:lnTo>
                <a:cubicBezTo>
                  <a:pt x="417" y="208"/>
                  <a:pt x="458" y="500"/>
                  <a:pt x="487" y="745"/>
                </a:cubicBezTo>
                <a:cubicBezTo>
                  <a:pt x="437" y="529"/>
                  <a:pt x="371" y="317"/>
                  <a:pt x="283" y="109"/>
                </a:cubicBezTo>
                <a:lnTo>
                  <a:pt x="283" y="109"/>
                </a:lnTo>
                <a:cubicBezTo>
                  <a:pt x="346" y="346"/>
                  <a:pt x="392" y="579"/>
                  <a:pt x="425" y="820"/>
                </a:cubicBezTo>
                <a:cubicBezTo>
                  <a:pt x="379" y="683"/>
                  <a:pt x="325" y="554"/>
                  <a:pt x="259" y="425"/>
                </a:cubicBezTo>
                <a:lnTo>
                  <a:pt x="259" y="425"/>
                </a:lnTo>
                <a:cubicBezTo>
                  <a:pt x="329" y="633"/>
                  <a:pt x="392" y="845"/>
                  <a:pt x="437" y="1061"/>
                </a:cubicBezTo>
                <a:cubicBezTo>
                  <a:pt x="317" y="812"/>
                  <a:pt x="171" y="574"/>
                  <a:pt x="1" y="358"/>
                </a:cubicBezTo>
                <a:lnTo>
                  <a:pt x="1" y="358"/>
                </a:lnTo>
                <a:cubicBezTo>
                  <a:pt x="184" y="653"/>
                  <a:pt x="417" y="1207"/>
                  <a:pt x="417" y="1207"/>
                </a:cubicBezTo>
                <a:lnTo>
                  <a:pt x="620" y="1207"/>
                </a:lnTo>
                <a:cubicBezTo>
                  <a:pt x="579" y="795"/>
                  <a:pt x="496" y="391"/>
                  <a:pt x="371"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7"/>
          <p:cNvSpPr/>
          <p:nvPr/>
        </p:nvSpPr>
        <p:spPr>
          <a:xfrm>
            <a:off x="4503138" y="4589118"/>
            <a:ext cx="493506" cy="309894"/>
          </a:xfrm>
          <a:custGeom>
            <a:rect b="b" l="l" r="r" t="t"/>
            <a:pathLst>
              <a:path extrusionOk="0" h="1973" w="3142">
                <a:moveTo>
                  <a:pt x="770" y="1"/>
                </a:moveTo>
                <a:cubicBezTo>
                  <a:pt x="770" y="1"/>
                  <a:pt x="1153" y="1161"/>
                  <a:pt x="1228" y="1548"/>
                </a:cubicBezTo>
                <a:cubicBezTo>
                  <a:pt x="970" y="1232"/>
                  <a:pt x="670" y="953"/>
                  <a:pt x="333" y="725"/>
                </a:cubicBezTo>
                <a:lnTo>
                  <a:pt x="333" y="725"/>
                </a:lnTo>
                <a:cubicBezTo>
                  <a:pt x="333" y="725"/>
                  <a:pt x="845" y="1249"/>
                  <a:pt x="1045" y="1611"/>
                </a:cubicBezTo>
                <a:cubicBezTo>
                  <a:pt x="799" y="1482"/>
                  <a:pt x="550" y="1365"/>
                  <a:pt x="288" y="1265"/>
                </a:cubicBezTo>
                <a:lnTo>
                  <a:pt x="288" y="1265"/>
                </a:lnTo>
                <a:cubicBezTo>
                  <a:pt x="288" y="1265"/>
                  <a:pt x="787" y="1594"/>
                  <a:pt x="891" y="1706"/>
                </a:cubicBezTo>
                <a:cubicBezTo>
                  <a:pt x="600" y="1648"/>
                  <a:pt x="300" y="1619"/>
                  <a:pt x="1" y="1619"/>
                </a:cubicBezTo>
                <a:cubicBezTo>
                  <a:pt x="1" y="1619"/>
                  <a:pt x="620" y="1764"/>
                  <a:pt x="853" y="1848"/>
                </a:cubicBezTo>
                <a:cubicBezTo>
                  <a:pt x="654" y="1852"/>
                  <a:pt x="458" y="1877"/>
                  <a:pt x="263" y="1927"/>
                </a:cubicBezTo>
                <a:cubicBezTo>
                  <a:pt x="263" y="1927"/>
                  <a:pt x="591" y="1927"/>
                  <a:pt x="1078" y="1972"/>
                </a:cubicBezTo>
                <a:lnTo>
                  <a:pt x="2118" y="1777"/>
                </a:lnTo>
                <a:cubicBezTo>
                  <a:pt x="2118" y="1777"/>
                  <a:pt x="2733" y="1556"/>
                  <a:pt x="3087" y="1494"/>
                </a:cubicBezTo>
                <a:lnTo>
                  <a:pt x="3087" y="1494"/>
                </a:lnTo>
                <a:cubicBezTo>
                  <a:pt x="2754" y="1502"/>
                  <a:pt x="2421" y="1544"/>
                  <a:pt x="2097" y="1623"/>
                </a:cubicBezTo>
                <a:cubicBezTo>
                  <a:pt x="2097" y="1623"/>
                  <a:pt x="2721" y="1195"/>
                  <a:pt x="3141" y="1066"/>
                </a:cubicBezTo>
                <a:lnTo>
                  <a:pt x="3141" y="1066"/>
                </a:lnTo>
                <a:cubicBezTo>
                  <a:pt x="3141" y="1066"/>
                  <a:pt x="2584" y="1120"/>
                  <a:pt x="1914" y="1502"/>
                </a:cubicBezTo>
                <a:cubicBezTo>
                  <a:pt x="1914" y="1502"/>
                  <a:pt x="2268" y="862"/>
                  <a:pt x="2509" y="550"/>
                </a:cubicBezTo>
                <a:lnTo>
                  <a:pt x="2509" y="550"/>
                </a:lnTo>
                <a:cubicBezTo>
                  <a:pt x="2509" y="550"/>
                  <a:pt x="1968" y="1057"/>
                  <a:pt x="1789" y="1369"/>
                </a:cubicBezTo>
                <a:cubicBezTo>
                  <a:pt x="1789" y="1369"/>
                  <a:pt x="1881" y="841"/>
                  <a:pt x="1939" y="712"/>
                </a:cubicBezTo>
                <a:lnTo>
                  <a:pt x="1939" y="712"/>
                </a:lnTo>
                <a:cubicBezTo>
                  <a:pt x="1939" y="712"/>
                  <a:pt x="1673" y="1149"/>
                  <a:pt x="1602" y="1490"/>
                </a:cubicBezTo>
                <a:cubicBezTo>
                  <a:pt x="1602" y="1490"/>
                  <a:pt x="1502" y="367"/>
                  <a:pt x="1477" y="180"/>
                </a:cubicBezTo>
                <a:cubicBezTo>
                  <a:pt x="1477" y="180"/>
                  <a:pt x="1373" y="883"/>
                  <a:pt x="1407" y="1403"/>
                </a:cubicBezTo>
                <a:cubicBezTo>
                  <a:pt x="1407" y="1403"/>
                  <a:pt x="1040" y="413"/>
                  <a:pt x="7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7"/>
          <p:cNvSpPr/>
          <p:nvPr/>
        </p:nvSpPr>
        <p:spPr>
          <a:xfrm>
            <a:off x="2912002" y="4574292"/>
            <a:ext cx="499318" cy="322303"/>
          </a:xfrm>
          <a:custGeom>
            <a:rect b="b" l="l" r="r" t="t"/>
            <a:pathLst>
              <a:path extrusionOk="0" h="2052" w="3179">
                <a:moveTo>
                  <a:pt x="1099" y="1"/>
                </a:moveTo>
                <a:lnTo>
                  <a:pt x="1099" y="1"/>
                </a:lnTo>
                <a:cubicBezTo>
                  <a:pt x="1099" y="1"/>
                  <a:pt x="1219" y="1224"/>
                  <a:pt x="1211" y="1619"/>
                </a:cubicBezTo>
                <a:cubicBezTo>
                  <a:pt x="1028" y="1249"/>
                  <a:pt x="791" y="907"/>
                  <a:pt x="512" y="604"/>
                </a:cubicBezTo>
                <a:lnTo>
                  <a:pt x="512" y="604"/>
                </a:lnTo>
                <a:cubicBezTo>
                  <a:pt x="512" y="604"/>
                  <a:pt x="899" y="1240"/>
                  <a:pt x="1016" y="1635"/>
                </a:cubicBezTo>
                <a:cubicBezTo>
                  <a:pt x="808" y="1452"/>
                  <a:pt x="587" y="1278"/>
                  <a:pt x="354" y="1120"/>
                </a:cubicBezTo>
                <a:lnTo>
                  <a:pt x="354" y="1120"/>
                </a:lnTo>
                <a:cubicBezTo>
                  <a:pt x="354" y="1120"/>
                  <a:pt x="766" y="1556"/>
                  <a:pt x="845" y="1694"/>
                </a:cubicBezTo>
                <a:cubicBezTo>
                  <a:pt x="575" y="1565"/>
                  <a:pt x="288" y="1465"/>
                  <a:pt x="1" y="1394"/>
                </a:cubicBezTo>
                <a:lnTo>
                  <a:pt x="1" y="1394"/>
                </a:lnTo>
                <a:cubicBezTo>
                  <a:pt x="1" y="1394"/>
                  <a:pt x="570" y="1685"/>
                  <a:pt x="778" y="1823"/>
                </a:cubicBezTo>
                <a:cubicBezTo>
                  <a:pt x="601" y="1780"/>
                  <a:pt x="416" y="1756"/>
                  <a:pt x="231" y="1756"/>
                </a:cubicBezTo>
                <a:cubicBezTo>
                  <a:pt x="217" y="1756"/>
                  <a:pt x="202" y="1756"/>
                  <a:pt x="188" y="1756"/>
                </a:cubicBezTo>
                <a:cubicBezTo>
                  <a:pt x="188" y="1756"/>
                  <a:pt x="508" y="1835"/>
                  <a:pt x="970" y="1993"/>
                </a:cubicBezTo>
                <a:lnTo>
                  <a:pt x="2026" y="2051"/>
                </a:lnTo>
                <a:cubicBezTo>
                  <a:pt x="2026" y="2051"/>
                  <a:pt x="2484" y="2004"/>
                  <a:pt x="2842" y="2004"/>
                </a:cubicBezTo>
                <a:cubicBezTo>
                  <a:pt x="2909" y="2004"/>
                  <a:pt x="2972" y="2006"/>
                  <a:pt x="3029" y="2010"/>
                </a:cubicBezTo>
                <a:cubicBezTo>
                  <a:pt x="2704" y="1939"/>
                  <a:pt x="2372" y="1902"/>
                  <a:pt x="2039" y="1902"/>
                </a:cubicBezTo>
                <a:cubicBezTo>
                  <a:pt x="2039" y="1902"/>
                  <a:pt x="2738" y="1631"/>
                  <a:pt x="3179" y="1610"/>
                </a:cubicBezTo>
                <a:cubicBezTo>
                  <a:pt x="3179" y="1610"/>
                  <a:pt x="3069" y="1594"/>
                  <a:pt x="2882" y="1594"/>
                </a:cubicBezTo>
                <a:cubicBezTo>
                  <a:pt x="2649" y="1594"/>
                  <a:pt x="2296" y="1620"/>
                  <a:pt x="1889" y="1735"/>
                </a:cubicBezTo>
                <a:cubicBezTo>
                  <a:pt x="1889" y="1735"/>
                  <a:pt x="2372" y="1199"/>
                  <a:pt x="2675" y="957"/>
                </a:cubicBezTo>
                <a:lnTo>
                  <a:pt x="2675" y="957"/>
                </a:lnTo>
                <a:cubicBezTo>
                  <a:pt x="2675" y="958"/>
                  <a:pt x="2035" y="1319"/>
                  <a:pt x="1789" y="1581"/>
                </a:cubicBezTo>
                <a:cubicBezTo>
                  <a:pt x="1789" y="1581"/>
                  <a:pt x="1997" y="1090"/>
                  <a:pt x="2080" y="974"/>
                </a:cubicBezTo>
                <a:lnTo>
                  <a:pt x="2080" y="974"/>
                </a:lnTo>
                <a:cubicBezTo>
                  <a:pt x="2080" y="974"/>
                  <a:pt x="1727" y="1340"/>
                  <a:pt x="1581" y="1652"/>
                </a:cubicBezTo>
                <a:cubicBezTo>
                  <a:pt x="1581" y="1652"/>
                  <a:pt x="1731" y="537"/>
                  <a:pt x="1748" y="346"/>
                </a:cubicBezTo>
                <a:lnTo>
                  <a:pt x="1748" y="346"/>
                </a:lnTo>
                <a:cubicBezTo>
                  <a:pt x="1748" y="346"/>
                  <a:pt x="1490" y="1007"/>
                  <a:pt x="1415" y="1519"/>
                </a:cubicBezTo>
                <a:cubicBezTo>
                  <a:pt x="1415" y="1519"/>
                  <a:pt x="1269" y="467"/>
                  <a:pt x="1099"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7"/>
          <p:cNvSpPr/>
          <p:nvPr/>
        </p:nvSpPr>
        <p:spPr>
          <a:xfrm>
            <a:off x="3815494" y="4449309"/>
            <a:ext cx="498689" cy="325601"/>
          </a:xfrm>
          <a:custGeom>
            <a:rect b="b" l="l" r="r" t="t"/>
            <a:pathLst>
              <a:path extrusionOk="0" h="2073" w="3175">
                <a:moveTo>
                  <a:pt x="1120" y="1"/>
                </a:moveTo>
                <a:cubicBezTo>
                  <a:pt x="1120" y="1"/>
                  <a:pt x="1228" y="1228"/>
                  <a:pt x="1211" y="1623"/>
                </a:cubicBezTo>
                <a:cubicBezTo>
                  <a:pt x="1032" y="1249"/>
                  <a:pt x="804" y="904"/>
                  <a:pt x="529" y="596"/>
                </a:cubicBezTo>
                <a:lnTo>
                  <a:pt x="529" y="596"/>
                </a:lnTo>
                <a:cubicBezTo>
                  <a:pt x="529" y="596"/>
                  <a:pt x="904" y="1236"/>
                  <a:pt x="1016" y="1636"/>
                </a:cubicBezTo>
                <a:cubicBezTo>
                  <a:pt x="808" y="1449"/>
                  <a:pt x="592" y="1274"/>
                  <a:pt x="363" y="1112"/>
                </a:cubicBezTo>
                <a:lnTo>
                  <a:pt x="363" y="1112"/>
                </a:lnTo>
                <a:cubicBezTo>
                  <a:pt x="363" y="1112"/>
                  <a:pt x="770" y="1553"/>
                  <a:pt x="845" y="1690"/>
                </a:cubicBezTo>
                <a:cubicBezTo>
                  <a:pt x="575" y="1561"/>
                  <a:pt x="292" y="1457"/>
                  <a:pt x="1" y="1378"/>
                </a:cubicBezTo>
                <a:lnTo>
                  <a:pt x="1" y="1378"/>
                </a:lnTo>
                <a:cubicBezTo>
                  <a:pt x="1" y="1378"/>
                  <a:pt x="567" y="1677"/>
                  <a:pt x="775" y="1819"/>
                </a:cubicBezTo>
                <a:cubicBezTo>
                  <a:pt x="583" y="1769"/>
                  <a:pt x="384" y="1744"/>
                  <a:pt x="184" y="1744"/>
                </a:cubicBezTo>
                <a:cubicBezTo>
                  <a:pt x="184" y="1744"/>
                  <a:pt x="504" y="1827"/>
                  <a:pt x="966" y="1993"/>
                </a:cubicBezTo>
                <a:lnTo>
                  <a:pt x="2018" y="2073"/>
                </a:lnTo>
                <a:cubicBezTo>
                  <a:pt x="2018" y="2073"/>
                  <a:pt x="2434" y="2035"/>
                  <a:pt x="2781" y="2035"/>
                </a:cubicBezTo>
                <a:cubicBezTo>
                  <a:pt x="2868" y="2035"/>
                  <a:pt x="2950" y="2038"/>
                  <a:pt x="3021" y="2043"/>
                </a:cubicBezTo>
                <a:cubicBezTo>
                  <a:pt x="2701" y="1969"/>
                  <a:pt x="2368" y="1927"/>
                  <a:pt x="2035" y="1919"/>
                </a:cubicBezTo>
                <a:cubicBezTo>
                  <a:pt x="2035" y="1919"/>
                  <a:pt x="2734" y="1661"/>
                  <a:pt x="3175" y="1644"/>
                </a:cubicBezTo>
                <a:cubicBezTo>
                  <a:pt x="3175" y="1644"/>
                  <a:pt x="3048" y="1623"/>
                  <a:pt x="2836" y="1623"/>
                </a:cubicBezTo>
                <a:cubicBezTo>
                  <a:pt x="2604" y="1623"/>
                  <a:pt x="2269" y="1648"/>
                  <a:pt x="1885" y="1752"/>
                </a:cubicBezTo>
                <a:cubicBezTo>
                  <a:pt x="1885" y="1752"/>
                  <a:pt x="2376" y="1224"/>
                  <a:pt x="2680" y="983"/>
                </a:cubicBezTo>
                <a:lnTo>
                  <a:pt x="2680" y="983"/>
                </a:lnTo>
                <a:cubicBezTo>
                  <a:pt x="2679" y="983"/>
                  <a:pt x="2039" y="1336"/>
                  <a:pt x="1794" y="1594"/>
                </a:cubicBezTo>
                <a:cubicBezTo>
                  <a:pt x="1794" y="1594"/>
                  <a:pt x="2006" y="1107"/>
                  <a:pt x="2093" y="995"/>
                </a:cubicBezTo>
                <a:lnTo>
                  <a:pt x="2093" y="995"/>
                </a:lnTo>
                <a:cubicBezTo>
                  <a:pt x="2093" y="995"/>
                  <a:pt x="1731" y="1349"/>
                  <a:pt x="1586" y="1661"/>
                </a:cubicBezTo>
                <a:cubicBezTo>
                  <a:pt x="1586" y="1661"/>
                  <a:pt x="1744" y="546"/>
                  <a:pt x="1765" y="359"/>
                </a:cubicBezTo>
                <a:lnTo>
                  <a:pt x="1765" y="359"/>
                </a:lnTo>
                <a:cubicBezTo>
                  <a:pt x="1764" y="359"/>
                  <a:pt x="1498" y="1016"/>
                  <a:pt x="1415" y="1523"/>
                </a:cubicBezTo>
                <a:cubicBezTo>
                  <a:pt x="1415" y="1523"/>
                  <a:pt x="1286" y="471"/>
                  <a:pt x="1120"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7"/>
          <p:cNvSpPr/>
          <p:nvPr/>
        </p:nvSpPr>
        <p:spPr>
          <a:xfrm flipH="1">
            <a:off x="8730922" y="4207076"/>
            <a:ext cx="105013" cy="105013"/>
          </a:xfrm>
          <a:custGeom>
            <a:rect b="b" l="l" r="r" t="t"/>
            <a:pathLst>
              <a:path extrusionOk="0" h="500" w="500">
                <a:moveTo>
                  <a:pt x="500" y="0"/>
                </a:moveTo>
                <a:cubicBezTo>
                  <a:pt x="300" y="121"/>
                  <a:pt x="134" y="279"/>
                  <a:pt x="0" y="462"/>
                </a:cubicBezTo>
                <a:lnTo>
                  <a:pt x="84" y="499"/>
                </a:lnTo>
                <a:cubicBezTo>
                  <a:pt x="84" y="499"/>
                  <a:pt x="317" y="158"/>
                  <a:pt x="500"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7"/>
          <p:cNvSpPr/>
          <p:nvPr/>
        </p:nvSpPr>
        <p:spPr>
          <a:xfrm flipH="1">
            <a:off x="8709079" y="4098703"/>
            <a:ext cx="151428" cy="205404"/>
          </a:xfrm>
          <a:custGeom>
            <a:rect b="b" l="l" r="r" t="t"/>
            <a:pathLst>
              <a:path extrusionOk="0" h="978" w="721">
                <a:moveTo>
                  <a:pt x="392" y="0"/>
                </a:moveTo>
                <a:lnTo>
                  <a:pt x="392" y="0"/>
                </a:lnTo>
                <a:cubicBezTo>
                  <a:pt x="284" y="337"/>
                  <a:pt x="1" y="928"/>
                  <a:pt x="1" y="928"/>
                </a:cubicBezTo>
                <a:lnTo>
                  <a:pt x="38" y="945"/>
                </a:lnTo>
                <a:lnTo>
                  <a:pt x="63" y="953"/>
                </a:lnTo>
                <a:lnTo>
                  <a:pt x="122" y="978"/>
                </a:lnTo>
                <a:cubicBezTo>
                  <a:pt x="122" y="978"/>
                  <a:pt x="475" y="350"/>
                  <a:pt x="721" y="38"/>
                </a:cubicBezTo>
                <a:lnTo>
                  <a:pt x="721" y="38"/>
                </a:lnTo>
                <a:cubicBezTo>
                  <a:pt x="508" y="250"/>
                  <a:pt x="321" y="487"/>
                  <a:pt x="159" y="741"/>
                </a:cubicBezTo>
                <a:cubicBezTo>
                  <a:pt x="259" y="499"/>
                  <a:pt x="334" y="254"/>
                  <a:pt x="392"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7"/>
          <p:cNvSpPr/>
          <p:nvPr/>
        </p:nvSpPr>
        <p:spPr>
          <a:xfrm flipH="1">
            <a:off x="8892431" y="4135248"/>
            <a:ext cx="45785" cy="145337"/>
          </a:xfrm>
          <a:custGeom>
            <a:rect b="b" l="l" r="r" t="t"/>
            <a:pathLst>
              <a:path extrusionOk="0" h="692" w="218">
                <a:moveTo>
                  <a:pt x="1" y="1"/>
                </a:moveTo>
                <a:lnTo>
                  <a:pt x="1" y="1"/>
                </a:lnTo>
                <a:cubicBezTo>
                  <a:pt x="84" y="246"/>
                  <a:pt x="121" y="654"/>
                  <a:pt x="121" y="654"/>
                </a:cubicBezTo>
                <a:lnTo>
                  <a:pt x="217" y="691"/>
                </a:lnTo>
                <a:cubicBezTo>
                  <a:pt x="192" y="363"/>
                  <a:pt x="1" y="1"/>
                  <a:pt x="1"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7"/>
          <p:cNvSpPr/>
          <p:nvPr/>
        </p:nvSpPr>
        <p:spPr>
          <a:xfrm flipH="1">
            <a:off x="8792879" y="4004402"/>
            <a:ext cx="118244" cy="293615"/>
          </a:xfrm>
          <a:custGeom>
            <a:rect b="b" l="l" r="r" t="t"/>
            <a:pathLst>
              <a:path extrusionOk="0" h="1398" w="563">
                <a:moveTo>
                  <a:pt x="562" y="0"/>
                </a:moveTo>
                <a:cubicBezTo>
                  <a:pt x="517" y="237"/>
                  <a:pt x="429" y="570"/>
                  <a:pt x="354" y="844"/>
                </a:cubicBezTo>
                <a:cubicBezTo>
                  <a:pt x="396" y="591"/>
                  <a:pt x="421" y="333"/>
                  <a:pt x="425" y="79"/>
                </a:cubicBezTo>
                <a:lnTo>
                  <a:pt x="425" y="79"/>
                </a:lnTo>
                <a:cubicBezTo>
                  <a:pt x="383" y="354"/>
                  <a:pt x="325" y="628"/>
                  <a:pt x="254" y="899"/>
                </a:cubicBezTo>
                <a:cubicBezTo>
                  <a:pt x="267" y="732"/>
                  <a:pt x="267" y="566"/>
                  <a:pt x="254" y="404"/>
                </a:cubicBezTo>
                <a:cubicBezTo>
                  <a:pt x="238" y="657"/>
                  <a:pt x="205" y="911"/>
                  <a:pt x="159" y="1161"/>
                </a:cubicBezTo>
                <a:cubicBezTo>
                  <a:pt x="142" y="840"/>
                  <a:pt x="88" y="524"/>
                  <a:pt x="1" y="216"/>
                </a:cubicBezTo>
                <a:lnTo>
                  <a:pt x="1" y="216"/>
                </a:lnTo>
                <a:cubicBezTo>
                  <a:pt x="67" y="611"/>
                  <a:pt x="67" y="1306"/>
                  <a:pt x="67" y="1306"/>
                </a:cubicBezTo>
                <a:lnTo>
                  <a:pt x="126" y="1331"/>
                </a:lnTo>
                <a:lnTo>
                  <a:pt x="138" y="1335"/>
                </a:lnTo>
                <a:lnTo>
                  <a:pt x="159" y="1348"/>
                </a:lnTo>
                <a:lnTo>
                  <a:pt x="196" y="1364"/>
                </a:lnTo>
                <a:lnTo>
                  <a:pt x="200" y="1364"/>
                </a:lnTo>
                <a:lnTo>
                  <a:pt x="234" y="1377"/>
                </a:lnTo>
                <a:lnTo>
                  <a:pt x="284" y="1398"/>
                </a:lnTo>
                <a:cubicBezTo>
                  <a:pt x="429" y="944"/>
                  <a:pt x="521" y="474"/>
                  <a:pt x="562"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7"/>
          <p:cNvSpPr/>
          <p:nvPr/>
        </p:nvSpPr>
        <p:spPr>
          <a:xfrm flipH="1">
            <a:off x="7035180" y="3596323"/>
            <a:ext cx="568958" cy="1433841"/>
          </a:xfrm>
          <a:custGeom>
            <a:rect b="b" l="l" r="r" t="t"/>
            <a:pathLst>
              <a:path extrusionOk="0" h="6827" w="2709">
                <a:moveTo>
                  <a:pt x="1303" y="0"/>
                </a:moveTo>
                <a:cubicBezTo>
                  <a:pt x="1128" y="0"/>
                  <a:pt x="966" y="0"/>
                  <a:pt x="966" y="408"/>
                </a:cubicBezTo>
                <a:cubicBezTo>
                  <a:pt x="966" y="812"/>
                  <a:pt x="1041" y="4069"/>
                  <a:pt x="1041" y="4376"/>
                </a:cubicBezTo>
                <a:cubicBezTo>
                  <a:pt x="1041" y="4559"/>
                  <a:pt x="1028" y="4743"/>
                  <a:pt x="1003" y="4921"/>
                </a:cubicBezTo>
                <a:cubicBezTo>
                  <a:pt x="1003" y="4921"/>
                  <a:pt x="962" y="4930"/>
                  <a:pt x="907" y="4930"/>
                </a:cubicBezTo>
                <a:cubicBezTo>
                  <a:pt x="793" y="4930"/>
                  <a:pt x="616" y="4894"/>
                  <a:pt x="616" y="4672"/>
                </a:cubicBezTo>
                <a:cubicBezTo>
                  <a:pt x="616" y="4343"/>
                  <a:pt x="629" y="3203"/>
                  <a:pt x="641" y="3037"/>
                </a:cubicBezTo>
                <a:cubicBezTo>
                  <a:pt x="650" y="2875"/>
                  <a:pt x="625" y="2421"/>
                  <a:pt x="587" y="2334"/>
                </a:cubicBezTo>
                <a:cubicBezTo>
                  <a:pt x="563" y="2281"/>
                  <a:pt x="381" y="2210"/>
                  <a:pt x="236" y="2210"/>
                </a:cubicBezTo>
                <a:cubicBezTo>
                  <a:pt x="155" y="2210"/>
                  <a:pt x="86" y="2233"/>
                  <a:pt x="63" y="2292"/>
                </a:cubicBezTo>
                <a:cubicBezTo>
                  <a:pt x="1" y="2459"/>
                  <a:pt x="17" y="3366"/>
                  <a:pt x="42" y="3782"/>
                </a:cubicBezTo>
                <a:cubicBezTo>
                  <a:pt x="67" y="4198"/>
                  <a:pt x="22" y="5025"/>
                  <a:pt x="155" y="5142"/>
                </a:cubicBezTo>
                <a:cubicBezTo>
                  <a:pt x="284" y="5254"/>
                  <a:pt x="1078" y="5437"/>
                  <a:pt x="1078" y="5437"/>
                </a:cubicBezTo>
                <a:lnTo>
                  <a:pt x="1053" y="6827"/>
                </a:lnTo>
                <a:lnTo>
                  <a:pt x="1569" y="6752"/>
                </a:lnTo>
                <a:lnTo>
                  <a:pt x="1594" y="4514"/>
                </a:lnTo>
                <a:cubicBezTo>
                  <a:pt x="1594" y="4514"/>
                  <a:pt x="2045" y="4564"/>
                  <a:pt x="2261" y="4564"/>
                </a:cubicBezTo>
                <a:cubicBezTo>
                  <a:pt x="2295" y="4564"/>
                  <a:pt x="2323" y="4562"/>
                  <a:pt x="2343" y="4559"/>
                </a:cubicBezTo>
                <a:cubicBezTo>
                  <a:pt x="2492" y="4539"/>
                  <a:pt x="2605" y="4439"/>
                  <a:pt x="2655" y="4064"/>
                </a:cubicBezTo>
                <a:cubicBezTo>
                  <a:pt x="2709" y="3694"/>
                  <a:pt x="2655" y="2675"/>
                  <a:pt x="2655" y="2488"/>
                </a:cubicBezTo>
                <a:cubicBezTo>
                  <a:pt x="2655" y="2301"/>
                  <a:pt x="2555" y="2126"/>
                  <a:pt x="2393" y="2093"/>
                </a:cubicBezTo>
                <a:cubicBezTo>
                  <a:pt x="2378" y="2090"/>
                  <a:pt x="2363" y="2088"/>
                  <a:pt x="2349" y="2088"/>
                </a:cubicBezTo>
                <a:cubicBezTo>
                  <a:pt x="2209" y="2088"/>
                  <a:pt x="2106" y="2234"/>
                  <a:pt x="2106" y="2442"/>
                </a:cubicBezTo>
                <a:cubicBezTo>
                  <a:pt x="2106" y="2675"/>
                  <a:pt x="2122" y="3669"/>
                  <a:pt x="2122" y="3823"/>
                </a:cubicBezTo>
                <a:cubicBezTo>
                  <a:pt x="2122" y="3961"/>
                  <a:pt x="2018" y="4116"/>
                  <a:pt x="1762" y="4116"/>
                </a:cubicBezTo>
                <a:cubicBezTo>
                  <a:pt x="1733" y="4116"/>
                  <a:pt x="1702" y="4114"/>
                  <a:pt x="1669" y="4110"/>
                </a:cubicBezTo>
                <a:cubicBezTo>
                  <a:pt x="1669" y="4110"/>
                  <a:pt x="1690" y="2484"/>
                  <a:pt x="1702" y="2005"/>
                </a:cubicBezTo>
                <a:cubicBezTo>
                  <a:pt x="1715" y="1523"/>
                  <a:pt x="1665" y="495"/>
                  <a:pt x="1681" y="342"/>
                </a:cubicBezTo>
                <a:cubicBezTo>
                  <a:pt x="1690" y="188"/>
                  <a:pt x="1477" y="0"/>
                  <a:pt x="13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7"/>
          <p:cNvSpPr/>
          <p:nvPr/>
        </p:nvSpPr>
        <p:spPr>
          <a:xfrm flipH="1">
            <a:off x="6766978" y="4534505"/>
            <a:ext cx="666829" cy="435382"/>
          </a:xfrm>
          <a:custGeom>
            <a:rect b="b" l="l" r="r" t="t"/>
            <a:pathLst>
              <a:path extrusionOk="0" h="2073" w="3175">
                <a:moveTo>
                  <a:pt x="1120" y="1"/>
                </a:moveTo>
                <a:cubicBezTo>
                  <a:pt x="1120" y="1"/>
                  <a:pt x="1228" y="1228"/>
                  <a:pt x="1211" y="1623"/>
                </a:cubicBezTo>
                <a:cubicBezTo>
                  <a:pt x="1032" y="1249"/>
                  <a:pt x="804" y="904"/>
                  <a:pt x="529" y="596"/>
                </a:cubicBezTo>
                <a:lnTo>
                  <a:pt x="529" y="596"/>
                </a:lnTo>
                <a:cubicBezTo>
                  <a:pt x="529" y="596"/>
                  <a:pt x="904" y="1236"/>
                  <a:pt x="1016" y="1636"/>
                </a:cubicBezTo>
                <a:cubicBezTo>
                  <a:pt x="808" y="1449"/>
                  <a:pt x="592" y="1274"/>
                  <a:pt x="363" y="1112"/>
                </a:cubicBezTo>
                <a:lnTo>
                  <a:pt x="363" y="1112"/>
                </a:lnTo>
                <a:cubicBezTo>
                  <a:pt x="363" y="1112"/>
                  <a:pt x="770" y="1553"/>
                  <a:pt x="845" y="1690"/>
                </a:cubicBezTo>
                <a:cubicBezTo>
                  <a:pt x="575" y="1561"/>
                  <a:pt x="292" y="1457"/>
                  <a:pt x="1" y="1378"/>
                </a:cubicBezTo>
                <a:lnTo>
                  <a:pt x="1" y="1378"/>
                </a:lnTo>
                <a:cubicBezTo>
                  <a:pt x="1" y="1378"/>
                  <a:pt x="567" y="1677"/>
                  <a:pt x="775" y="1819"/>
                </a:cubicBezTo>
                <a:cubicBezTo>
                  <a:pt x="583" y="1769"/>
                  <a:pt x="384" y="1744"/>
                  <a:pt x="184" y="1744"/>
                </a:cubicBezTo>
                <a:cubicBezTo>
                  <a:pt x="184" y="1744"/>
                  <a:pt x="504" y="1827"/>
                  <a:pt x="966" y="1993"/>
                </a:cubicBezTo>
                <a:lnTo>
                  <a:pt x="2018" y="2073"/>
                </a:lnTo>
                <a:cubicBezTo>
                  <a:pt x="2018" y="2073"/>
                  <a:pt x="2434" y="2035"/>
                  <a:pt x="2781" y="2035"/>
                </a:cubicBezTo>
                <a:cubicBezTo>
                  <a:pt x="2868" y="2035"/>
                  <a:pt x="2950" y="2038"/>
                  <a:pt x="3021" y="2043"/>
                </a:cubicBezTo>
                <a:cubicBezTo>
                  <a:pt x="2701" y="1969"/>
                  <a:pt x="2368" y="1927"/>
                  <a:pt x="2035" y="1919"/>
                </a:cubicBezTo>
                <a:cubicBezTo>
                  <a:pt x="2035" y="1919"/>
                  <a:pt x="2734" y="1661"/>
                  <a:pt x="3175" y="1644"/>
                </a:cubicBezTo>
                <a:cubicBezTo>
                  <a:pt x="3175" y="1644"/>
                  <a:pt x="3048" y="1623"/>
                  <a:pt x="2836" y="1623"/>
                </a:cubicBezTo>
                <a:cubicBezTo>
                  <a:pt x="2604" y="1623"/>
                  <a:pt x="2269" y="1648"/>
                  <a:pt x="1885" y="1752"/>
                </a:cubicBezTo>
                <a:cubicBezTo>
                  <a:pt x="1885" y="1752"/>
                  <a:pt x="2376" y="1224"/>
                  <a:pt x="2680" y="983"/>
                </a:cubicBezTo>
                <a:lnTo>
                  <a:pt x="2680" y="983"/>
                </a:lnTo>
                <a:cubicBezTo>
                  <a:pt x="2679" y="983"/>
                  <a:pt x="2039" y="1336"/>
                  <a:pt x="1794" y="1594"/>
                </a:cubicBezTo>
                <a:cubicBezTo>
                  <a:pt x="1794" y="1594"/>
                  <a:pt x="2006" y="1107"/>
                  <a:pt x="2093" y="995"/>
                </a:cubicBezTo>
                <a:lnTo>
                  <a:pt x="2093" y="995"/>
                </a:lnTo>
                <a:cubicBezTo>
                  <a:pt x="2093" y="995"/>
                  <a:pt x="1731" y="1349"/>
                  <a:pt x="1586" y="1661"/>
                </a:cubicBezTo>
                <a:cubicBezTo>
                  <a:pt x="1586" y="1661"/>
                  <a:pt x="1744" y="546"/>
                  <a:pt x="1765" y="359"/>
                </a:cubicBezTo>
                <a:lnTo>
                  <a:pt x="1765" y="359"/>
                </a:lnTo>
                <a:cubicBezTo>
                  <a:pt x="1764" y="359"/>
                  <a:pt x="1498" y="1016"/>
                  <a:pt x="1415" y="1523"/>
                </a:cubicBezTo>
                <a:cubicBezTo>
                  <a:pt x="1415" y="1523"/>
                  <a:pt x="1286" y="471"/>
                  <a:pt x="1120"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7"/>
          <p:cNvSpPr/>
          <p:nvPr/>
        </p:nvSpPr>
        <p:spPr>
          <a:xfrm flipH="1">
            <a:off x="7203830" y="4682153"/>
            <a:ext cx="458695" cy="289414"/>
          </a:xfrm>
          <a:custGeom>
            <a:rect b="b" l="l" r="r" t="t"/>
            <a:pathLst>
              <a:path extrusionOk="0" h="1378" w="2184">
                <a:moveTo>
                  <a:pt x="603" y="1"/>
                </a:moveTo>
                <a:cubicBezTo>
                  <a:pt x="603" y="1"/>
                  <a:pt x="815" y="825"/>
                  <a:pt x="849" y="1095"/>
                </a:cubicBezTo>
                <a:cubicBezTo>
                  <a:pt x="686" y="862"/>
                  <a:pt x="491" y="658"/>
                  <a:pt x="270" y="483"/>
                </a:cubicBezTo>
                <a:lnTo>
                  <a:pt x="270" y="483"/>
                </a:lnTo>
                <a:cubicBezTo>
                  <a:pt x="271" y="484"/>
                  <a:pt x="595" y="870"/>
                  <a:pt x="720" y="1128"/>
                </a:cubicBezTo>
                <a:cubicBezTo>
                  <a:pt x="557" y="1028"/>
                  <a:pt x="387" y="933"/>
                  <a:pt x="216" y="854"/>
                </a:cubicBezTo>
                <a:lnTo>
                  <a:pt x="216" y="854"/>
                </a:lnTo>
                <a:cubicBezTo>
                  <a:pt x="216" y="854"/>
                  <a:pt x="541" y="1103"/>
                  <a:pt x="607" y="1186"/>
                </a:cubicBezTo>
                <a:cubicBezTo>
                  <a:pt x="408" y="1132"/>
                  <a:pt x="204" y="1099"/>
                  <a:pt x="0" y="1082"/>
                </a:cubicBezTo>
                <a:lnTo>
                  <a:pt x="0" y="1082"/>
                </a:lnTo>
                <a:cubicBezTo>
                  <a:pt x="0" y="1083"/>
                  <a:pt x="420" y="1216"/>
                  <a:pt x="574" y="1286"/>
                </a:cubicBezTo>
                <a:cubicBezTo>
                  <a:pt x="530" y="1282"/>
                  <a:pt x="486" y="1280"/>
                  <a:pt x="442" y="1280"/>
                </a:cubicBezTo>
                <a:cubicBezTo>
                  <a:pt x="349" y="1280"/>
                  <a:pt x="257" y="1289"/>
                  <a:pt x="166" y="1303"/>
                </a:cubicBezTo>
                <a:cubicBezTo>
                  <a:pt x="166" y="1303"/>
                  <a:pt x="391" y="1324"/>
                  <a:pt x="724" y="1378"/>
                </a:cubicBezTo>
                <a:lnTo>
                  <a:pt x="1448" y="1299"/>
                </a:lnTo>
                <a:cubicBezTo>
                  <a:pt x="1668" y="1236"/>
                  <a:pt x="1897" y="1186"/>
                  <a:pt x="2126" y="1153"/>
                </a:cubicBezTo>
                <a:cubicBezTo>
                  <a:pt x="2068" y="1150"/>
                  <a:pt x="2011" y="1149"/>
                  <a:pt x="1954" y="1149"/>
                </a:cubicBezTo>
                <a:cubicBezTo>
                  <a:pt x="1782" y="1149"/>
                  <a:pt x="1611" y="1163"/>
                  <a:pt x="1439" y="1191"/>
                </a:cubicBezTo>
                <a:cubicBezTo>
                  <a:pt x="1439" y="1191"/>
                  <a:pt x="1889" y="929"/>
                  <a:pt x="2184" y="862"/>
                </a:cubicBezTo>
                <a:lnTo>
                  <a:pt x="2184" y="862"/>
                </a:lnTo>
                <a:cubicBezTo>
                  <a:pt x="1884" y="883"/>
                  <a:pt x="1589" y="962"/>
                  <a:pt x="1319" y="1099"/>
                </a:cubicBezTo>
                <a:cubicBezTo>
                  <a:pt x="1460" y="883"/>
                  <a:pt x="1610" y="671"/>
                  <a:pt x="1772" y="475"/>
                </a:cubicBezTo>
                <a:lnTo>
                  <a:pt x="1772" y="475"/>
                </a:lnTo>
                <a:cubicBezTo>
                  <a:pt x="1772" y="475"/>
                  <a:pt x="1377" y="791"/>
                  <a:pt x="1240" y="999"/>
                </a:cubicBezTo>
                <a:cubicBezTo>
                  <a:pt x="1240" y="999"/>
                  <a:pt x="1327" y="642"/>
                  <a:pt x="1373" y="554"/>
                </a:cubicBezTo>
                <a:lnTo>
                  <a:pt x="1373" y="554"/>
                </a:lnTo>
                <a:cubicBezTo>
                  <a:pt x="1373" y="554"/>
                  <a:pt x="1169" y="841"/>
                  <a:pt x="1102" y="1070"/>
                </a:cubicBezTo>
                <a:cubicBezTo>
                  <a:pt x="1102" y="1070"/>
                  <a:pt x="1090" y="292"/>
                  <a:pt x="1082" y="163"/>
                </a:cubicBezTo>
                <a:cubicBezTo>
                  <a:pt x="1082" y="163"/>
                  <a:pt x="978" y="642"/>
                  <a:pt x="978" y="999"/>
                </a:cubicBezTo>
                <a:cubicBezTo>
                  <a:pt x="978" y="999"/>
                  <a:pt x="770" y="300"/>
                  <a:pt x="603"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7"/>
          <p:cNvSpPr/>
          <p:nvPr/>
        </p:nvSpPr>
        <p:spPr>
          <a:xfrm flipH="1">
            <a:off x="8308740" y="2501253"/>
            <a:ext cx="821408" cy="2197702"/>
          </a:xfrm>
          <a:custGeom>
            <a:rect b="b" l="l" r="r" t="t"/>
            <a:pathLst>
              <a:path extrusionOk="0" h="10464" w="3911">
                <a:moveTo>
                  <a:pt x="1939" y="0"/>
                </a:moveTo>
                <a:cubicBezTo>
                  <a:pt x="1512" y="0"/>
                  <a:pt x="1255" y="461"/>
                  <a:pt x="1286" y="1105"/>
                </a:cubicBezTo>
                <a:cubicBezTo>
                  <a:pt x="1315" y="1787"/>
                  <a:pt x="1286" y="4819"/>
                  <a:pt x="1286" y="4819"/>
                </a:cubicBezTo>
                <a:cubicBezTo>
                  <a:pt x="1286" y="4819"/>
                  <a:pt x="857" y="4719"/>
                  <a:pt x="857" y="4366"/>
                </a:cubicBezTo>
                <a:cubicBezTo>
                  <a:pt x="857" y="4008"/>
                  <a:pt x="899" y="1674"/>
                  <a:pt x="878" y="1400"/>
                </a:cubicBezTo>
                <a:cubicBezTo>
                  <a:pt x="862" y="1130"/>
                  <a:pt x="678" y="880"/>
                  <a:pt x="446" y="880"/>
                </a:cubicBezTo>
                <a:cubicBezTo>
                  <a:pt x="208" y="880"/>
                  <a:pt x="0" y="1171"/>
                  <a:pt x="55" y="1858"/>
                </a:cubicBezTo>
                <a:cubicBezTo>
                  <a:pt x="113" y="2540"/>
                  <a:pt x="167" y="4116"/>
                  <a:pt x="225" y="4432"/>
                </a:cubicBezTo>
                <a:cubicBezTo>
                  <a:pt x="287" y="4744"/>
                  <a:pt x="562" y="5427"/>
                  <a:pt x="1327" y="5481"/>
                </a:cubicBezTo>
                <a:lnTo>
                  <a:pt x="1689" y="10464"/>
                </a:lnTo>
                <a:lnTo>
                  <a:pt x="2392" y="10464"/>
                </a:lnTo>
                <a:lnTo>
                  <a:pt x="2625" y="7253"/>
                </a:lnTo>
                <a:cubicBezTo>
                  <a:pt x="2625" y="7253"/>
                  <a:pt x="3495" y="7107"/>
                  <a:pt x="3682" y="6371"/>
                </a:cubicBezTo>
                <a:cubicBezTo>
                  <a:pt x="3869" y="5635"/>
                  <a:pt x="3911" y="3863"/>
                  <a:pt x="3902" y="3430"/>
                </a:cubicBezTo>
                <a:cubicBezTo>
                  <a:pt x="3898" y="3001"/>
                  <a:pt x="3740" y="2615"/>
                  <a:pt x="3424" y="2606"/>
                </a:cubicBezTo>
                <a:cubicBezTo>
                  <a:pt x="3421" y="2606"/>
                  <a:pt x="3418" y="2606"/>
                  <a:pt x="3414" y="2606"/>
                </a:cubicBezTo>
                <a:cubicBezTo>
                  <a:pt x="3111" y="2606"/>
                  <a:pt x="3054" y="3005"/>
                  <a:pt x="3083" y="3309"/>
                </a:cubicBezTo>
                <a:cubicBezTo>
                  <a:pt x="3112" y="3613"/>
                  <a:pt x="3133" y="5784"/>
                  <a:pt x="3133" y="6088"/>
                </a:cubicBezTo>
                <a:cubicBezTo>
                  <a:pt x="3133" y="6396"/>
                  <a:pt x="2954" y="6504"/>
                  <a:pt x="2679" y="6587"/>
                </a:cubicBezTo>
                <a:cubicBezTo>
                  <a:pt x="2679" y="6587"/>
                  <a:pt x="2771" y="1820"/>
                  <a:pt x="2771" y="1225"/>
                </a:cubicBezTo>
                <a:cubicBezTo>
                  <a:pt x="2771" y="630"/>
                  <a:pt x="2505" y="69"/>
                  <a:pt x="2026" y="6"/>
                </a:cubicBezTo>
                <a:cubicBezTo>
                  <a:pt x="1996" y="2"/>
                  <a:pt x="1967" y="0"/>
                  <a:pt x="19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7"/>
          <p:cNvSpPr/>
          <p:nvPr/>
        </p:nvSpPr>
        <p:spPr>
          <a:xfrm flipH="1">
            <a:off x="8784027" y="3975419"/>
            <a:ext cx="137356" cy="538504"/>
          </a:xfrm>
          <a:custGeom>
            <a:rect b="b" l="l" r="r" t="t"/>
            <a:pathLst>
              <a:path extrusionOk="0" h="2564" w="654">
                <a:moveTo>
                  <a:pt x="654" y="1"/>
                </a:moveTo>
                <a:cubicBezTo>
                  <a:pt x="500" y="662"/>
                  <a:pt x="408" y="1340"/>
                  <a:pt x="387" y="2018"/>
                </a:cubicBezTo>
                <a:cubicBezTo>
                  <a:pt x="308" y="1436"/>
                  <a:pt x="180" y="862"/>
                  <a:pt x="1" y="300"/>
                </a:cubicBezTo>
                <a:lnTo>
                  <a:pt x="1" y="300"/>
                </a:lnTo>
                <a:cubicBezTo>
                  <a:pt x="171" y="1082"/>
                  <a:pt x="304" y="2563"/>
                  <a:pt x="304" y="2563"/>
                </a:cubicBezTo>
                <a:lnTo>
                  <a:pt x="392" y="2551"/>
                </a:lnTo>
                <a:lnTo>
                  <a:pt x="446" y="2542"/>
                </a:lnTo>
                <a:lnTo>
                  <a:pt x="587" y="2522"/>
                </a:lnTo>
                <a:cubicBezTo>
                  <a:pt x="587" y="2522"/>
                  <a:pt x="546" y="895"/>
                  <a:pt x="654"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7"/>
          <p:cNvSpPr/>
          <p:nvPr/>
        </p:nvSpPr>
        <p:spPr>
          <a:xfrm flipH="1">
            <a:off x="8930834" y="4296127"/>
            <a:ext cx="243839" cy="236068"/>
          </a:xfrm>
          <a:custGeom>
            <a:rect b="b" l="l" r="r" t="t"/>
            <a:pathLst>
              <a:path extrusionOk="0" h="1124" w="1161">
                <a:moveTo>
                  <a:pt x="0" y="0"/>
                </a:moveTo>
                <a:lnTo>
                  <a:pt x="0" y="0"/>
                </a:lnTo>
                <a:cubicBezTo>
                  <a:pt x="425" y="379"/>
                  <a:pt x="945" y="1123"/>
                  <a:pt x="945" y="1123"/>
                </a:cubicBezTo>
                <a:lnTo>
                  <a:pt x="1161" y="1090"/>
                </a:lnTo>
                <a:cubicBezTo>
                  <a:pt x="753" y="479"/>
                  <a:pt x="1" y="1"/>
                  <a:pt x="0"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7"/>
          <p:cNvSpPr/>
          <p:nvPr/>
        </p:nvSpPr>
        <p:spPr>
          <a:xfrm flipH="1">
            <a:off x="8835483" y="3873346"/>
            <a:ext cx="382876" cy="653598"/>
          </a:xfrm>
          <a:custGeom>
            <a:rect b="b" l="l" r="r" t="t"/>
            <a:pathLst>
              <a:path extrusionOk="0" h="3112" w="1823">
                <a:moveTo>
                  <a:pt x="791" y="0"/>
                </a:moveTo>
                <a:lnTo>
                  <a:pt x="791" y="0"/>
                </a:lnTo>
                <a:cubicBezTo>
                  <a:pt x="978" y="516"/>
                  <a:pt x="1182" y="1260"/>
                  <a:pt x="1340" y="1884"/>
                </a:cubicBezTo>
                <a:cubicBezTo>
                  <a:pt x="1140" y="1344"/>
                  <a:pt x="903" y="820"/>
                  <a:pt x="624" y="312"/>
                </a:cubicBezTo>
                <a:lnTo>
                  <a:pt x="624" y="312"/>
                </a:lnTo>
                <a:cubicBezTo>
                  <a:pt x="828" y="803"/>
                  <a:pt x="1049" y="1518"/>
                  <a:pt x="1215" y="2097"/>
                </a:cubicBezTo>
                <a:cubicBezTo>
                  <a:pt x="1053" y="1768"/>
                  <a:pt x="870" y="1448"/>
                  <a:pt x="670" y="1140"/>
                </a:cubicBezTo>
                <a:lnTo>
                  <a:pt x="670" y="1140"/>
                </a:lnTo>
                <a:cubicBezTo>
                  <a:pt x="895" y="1585"/>
                  <a:pt x="1169" y="2288"/>
                  <a:pt x="1323" y="2721"/>
                </a:cubicBezTo>
                <a:cubicBezTo>
                  <a:pt x="940" y="2122"/>
                  <a:pt x="499" y="1564"/>
                  <a:pt x="0" y="1061"/>
                </a:cubicBezTo>
                <a:lnTo>
                  <a:pt x="0" y="1061"/>
                </a:lnTo>
                <a:cubicBezTo>
                  <a:pt x="558" y="1764"/>
                  <a:pt x="1319" y="3112"/>
                  <a:pt x="1319" y="3112"/>
                </a:cubicBezTo>
                <a:lnTo>
                  <a:pt x="1460" y="3091"/>
                </a:lnTo>
                <a:lnTo>
                  <a:pt x="1485" y="3087"/>
                </a:lnTo>
                <a:lnTo>
                  <a:pt x="1535" y="3078"/>
                </a:lnTo>
                <a:lnTo>
                  <a:pt x="1618" y="3066"/>
                </a:lnTo>
                <a:lnTo>
                  <a:pt x="1627" y="3066"/>
                </a:lnTo>
                <a:lnTo>
                  <a:pt x="1702" y="3053"/>
                </a:lnTo>
                <a:lnTo>
                  <a:pt x="1822" y="3037"/>
                </a:lnTo>
                <a:cubicBezTo>
                  <a:pt x="1585" y="1988"/>
                  <a:pt x="1240" y="973"/>
                  <a:pt x="791"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7"/>
          <p:cNvSpPr/>
          <p:nvPr/>
        </p:nvSpPr>
        <p:spPr>
          <a:xfrm flipH="1">
            <a:off x="8316511" y="4594782"/>
            <a:ext cx="250980" cy="209185"/>
          </a:xfrm>
          <a:custGeom>
            <a:rect b="b" l="l" r="r" t="t"/>
            <a:pathLst>
              <a:path extrusionOk="0" h="996" w="1195">
                <a:moveTo>
                  <a:pt x="1194" y="1"/>
                </a:moveTo>
                <a:cubicBezTo>
                  <a:pt x="1194" y="1"/>
                  <a:pt x="470" y="317"/>
                  <a:pt x="0" y="891"/>
                </a:cubicBezTo>
                <a:lnTo>
                  <a:pt x="171" y="995"/>
                </a:lnTo>
                <a:cubicBezTo>
                  <a:pt x="171" y="995"/>
                  <a:pt x="762" y="305"/>
                  <a:pt x="1194"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7"/>
          <p:cNvSpPr/>
          <p:nvPr/>
        </p:nvSpPr>
        <p:spPr>
          <a:xfrm flipH="1">
            <a:off x="8241532" y="4338132"/>
            <a:ext cx="375735" cy="445673"/>
          </a:xfrm>
          <a:custGeom>
            <a:rect b="b" l="l" r="r" t="t"/>
            <a:pathLst>
              <a:path extrusionOk="0" h="2122" w="1789">
                <a:moveTo>
                  <a:pt x="1103" y="0"/>
                </a:moveTo>
                <a:cubicBezTo>
                  <a:pt x="774" y="724"/>
                  <a:pt x="0" y="1972"/>
                  <a:pt x="0" y="1972"/>
                </a:cubicBezTo>
                <a:lnTo>
                  <a:pt x="75" y="2017"/>
                </a:lnTo>
                <a:lnTo>
                  <a:pt x="129" y="2051"/>
                </a:lnTo>
                <a:lnTo>
                  <a:pt x="246" y="2121"/>
                </a:lnTo>
                <a:cubicBezTo>
                  <a:pt x="246" y="2121"/>
                  <a:pt x="1173" y="824"/>
                  <a:pt x="1789" y="191"/>
                </a:cubicBezTo>
                <a:lnTo>
                  <a:pt x="1789" y="191"/>
                </a:lnTo>
                <a:cubicBezTo>
                  <a:pt x="1273" y="612"/>
                  <a:pt x="807" y="1082"/>
                  <a:pt x="391" y="1597"/>
                </a:cubicBezTo>
                <a:cubicBezTo>
                  <a:pt x="674" y="1086"/>
                  <a:pt x="911" y="549"/>
                  <a:pt x="1103"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7"/>
          <p:cNvSpPr/>
          <p:nvPr/>
        </p:nvSpPr>
        <p:spPr>
          <a:xfrm flipH="1">
            <a:off x="8390860" y="4122226"/>
            <a:ext cx="299916" cy="641416"/>
          </a:xfrm>
          <a:custGeom>
            <a:rect b="b" l="l" r="r" t="t"/>
            <a:pathLst>
              <a:path extrusionOk="0" h="3054" w="1428">
                <a:moveTo>
                  <a:pt x="1428" y="1"/>
                </a:moveTo>
                <a:cubicBezTo>
                  <a:pt x="1270" y="525"/>
                  <a:pt x="987" y="1240"/>
                  <a:pt x="745" y="1835"/>
                </a:cubicBezTo>
                <a:cubicBezTo>
                  <a:pt x="908" y="1278"/>
                  <a:pt x="1032" y="712"/>
                  <a:pt x="1111" y="134"/>
                </a:cubicBezTo>
                <a:lnTo>
                  <a:pt x="1111" y="134"/>
                </a:lnTo>
                <a:cubicBezTo>
                  <a:pt x="983" y="654"/>
                  <a:pt x="733" y="1357"/>
                  <a:pt x="517" y="1918"/>
                </a:cubicBezTo>
                <a:cubicBezTo>
                  <a:pt x="587" y="1552"/>
                  <a:pt x="633" y="1186"/>
                  <a:pt x="658" y="812"/>
                </a:cubicBezTo>
                <a:lnTo>
                  <a:pt x="658" y="812"/>
                </a:lnTo>
                <a:cubicBezTo>
                  <a:pt x="575" y="1311"/>
                  <a:pt x="371" y="2039"/>
                  <a:pt x="238" y="2480"/>
                </a:cubicBezTo>
                <a:cubicBezTo>
                  <a:pt x="292" y="1756"/>
                  <a:pt x="271" y="1032"/>
                  <a:pt x="180" y="313"/>
                </a:cubicBezTo>
                <a:lnTo>
                  <a:pt x="180" y="313"/>
                </a:lnTo>
                <a:cubicBezTo>
                  <a:pt x="200" y="1228"/>
                  <a:pt x="1" y="2783"/>
                  <a:pt x="1" y="2783"/>
                </a:cubicBezTo>
                <a:lnTo>
                  <a:pt x="126" y="2858"/>
                </a:lnTo>
                <a:lnTo>
                  <a:pt x="146" y="2871"/>
                </a:lnTo>
                <a:lnTo>
                  <a:pt x="192" y="2900"/>
                </a:lnTo>
                <a:lnTo>
                  <a:pt x="263" y="2942"/>
                </a:lnTo>
                <a:lnTo>
                  <a:pt x="271" y="2950"/>
                </a:lnTo>
                <a:lnTo>
                  <a:pt x="338" y="2987"/>
                </a:lnTo>
                <a:lnTo>
                  <a:pt x="442" y="3054"/>
                </a:lnTo>
                <a:cubicBezTo>
                  <a:pt x="874" y="2072"/>
                  <a:pt x="1207" y="1049"/>
                  <a:pt x="1428"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7"/>
          <p:cNvSpPr txBox="1"/>
          <p:nvPr>
            <p:ph type="title"/>
          </p:nvPr>
        </p:nvSpPr>
        <p:spPr>
          <a:xfrm>
            <a:off x="713225" y="330725"/>
            <a:ext cx="7717500" cy="572700"/>
          </a:xfrm>
          <a:prstGeom prst="rect">
            <a:avLst/>
          </a:prstGeom>
          <a:effectLst>
            <a:outerShdw blurRad="57150" rotWithShape="0" algn="bl" dir="5400000" dist="19050">
              <a:schemeClr val="accent2">
                <a:alpha val="85000"/>
              </a:schemeClr>
            </a:outerShdw>
          </a:effectLst>
        </p:spPr>
        <p:txBody>
          <a:bodyPr anchorCtr="0" anchor="t" bIns="91425" lIns="91425" spcFirstLastPara="1" rIns="91425" wrap="square" tIns="91425">
            <a:noAutofit/>
          </a:bodyPr>
          <a:lstStyle>
            <a:lvl1pPr lvl="0" rtl="0" algn="ctr">
              <a:spcBef>
                <a:spcPts val="0"/>
              </a:spcBef>
              <a:spcAft>
                <a:spcPts val="0"/>
              </a:spcAft>
              <a:buSzPts val="40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5">
    <p:bg>
      <p:bgPr>
        <a:gradFill>
          <a:gsLst>
            <a:gs pos="0">
              <a:srgbClr val="FFF8C6">
                <a:alpha val="0"/>
              </a:srgbClr>
            </a:gs>
            <a:gs pos="0">
              <a:srgbClr val="CDD1C4"/>
            </a:gs>
            <a:gs pos="0">
              <a:srgbClr val="B4BDC3"/>
            </a:gs>
            <a:gs pos="0">
              <a:srgbClr val="A8B3C2"/>
            </a:gs>
            <a:gs pos="0">
              <a:srgbClr val="A2AEC2"/>
            </a:gs>
            <a:gs pos="0">
              <a:schemeClr val="lt1"/>
            </a:gs>
            <a:gs pos="41000">
              <a:schemeClr val="lt1"/>
            </a:gs>
            <a:gs pos="70000">
              <a:schemeClr val="accent5"/>
            </a:gs>
            <a:gs pos="93000">
              <a:srgbClr val="D0D4D9"/>
            </a:gs>
            <a:gs pos="100000">
              <a:srgbClr val="E2E8F1"/>
            </a:gs>
          </a:gsLst>
          <a:lin ang="5400700" scaled="0"/>
        </a:gradFill>
      </p:bgPr>
    </p:bg>
    <p:spTree>
      <p:nvGrpSpPr>
        <p:cNvPr id="537" name="Shape 537"/>
        <p:cNvGrpSpPr/>
        <p:nvPr/>
      </p:nvGrpSpPr>
      <p:grpSpPr>
        <a:xfrm>
          <a:off x="0" y="0"/>
          <a:ext cx="0" cy="0"/>
          <a:chOff x="0" y="0"/>
          <a:chExt cx="0" cy="0"/>
        </a:xfrm>
      </p:grpSpPr>
      <p:pic>
        <p:nvPicPr>
          <p:cNvPr id="538" name="Google Shape;538;p18"/>
          <p:cNvPicPr preferRelativeResize="0"/>
          <p:nvPr/>
        </p:nvPicPr>
        <p:blipFill rotWithShape="1">
          <a:blip r:embed="rId2">
            <a:alphaModFix amt="75000"/>
          </a:blip>
          <a:srcRect b="0" l="-620" r="619" t="0"/>
          <a:stretch/>
        </p:blipFill>
        <p:spPr>
          <a:xfrm>
            <a:off x="-59398" y="129319"/>
            <a:ext cx="9247427" cy="5201732"/>
          </a:xfrm>
          <a:prstGeom prst="rect">
            <a:avLst/>
          </a:prstGeom>
          <a:noFill/>
          <a:ln>
            <a:noFill/>
          </a:ln>
        </p:spPr>
      </p:pic>
      <p:pic>
        <p:nvPicPr>
          <p:cNvPr id="539" name="Google Shape;539;p18"/>
          <p:cNvPicPr preferRelativeResize="0"/>
          <p:nvPr/>
        </p:nvPicPr>
        <p:blipFill>
          <a:blip r:embed="rId3">
            <a:alphaModFix/>
          </a:blip>
          <a:stretch>
            <a:fillRect/>
          </a:stretch>
        </p:blipFill>
        <p:spPr>
          <a:xfrm flipH="1">
            <a:off x="-2057398" y="-734606"/>
            <a:ext cx="11267948" cy="6338206"/>
          </a:xfrm>
          <a:prstGeom prst="rect">
            <a:avLst/>
          </a:prstGeom>
          <a:noFill/>
          <a:ln>
            <a:noFill/>
          </a:ln>
        </p:spPr>
      </p:pic>
      <p:sp>
        <p:nvSpPr>
          <p:cNvPr id="540" name="Google Shape;540;p18"/>
          <p:cNvSpPr txBox="1"/>
          <p:nvPr>
            <p:ph idx="1" type="subTitle"/>
          </p:nvPr>
        </p:nvSpPr>
        <p:spPr>
          <a:xfrm>
            <a:off x="2184300" y="1953400"/>
            <a:ext cx="2768700" cy="1080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1" name="Google Shape;541;p18"/>
          <p:cNvSpPr txBox="1"/>
          <p:nvPr>
            <p:ph type="title"/>
          </p:nvPr>
        </p:nvSpPr>
        <p:spPr>
          <a:xfrm>
            <a:off x="713225" y="330725"/>
            <a:ext cx="7717500" cy="572700"/>
          </a:xfrm>
          <a:prstGeom prst="rect">
            <a:avLst/>
          </a:prstGeom>
          <a:effectLst>
            <a:outerShdw blurRad="57150" rotWithShape="0" algn="bl" dir="5400000" dist="19050">
              <a:schemeClr val="accent2">
                <a:alpha val="85000"/>
              </a:schemeClr>
            </a:outerShdw>
          </a:effectLst>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9">
    <p:bg>
      <p:bgPr>
        <a:gradFill>
          <a:gsLst>
            <a:gs pos="0">
              <a:srgbClr val="FFF8C6">
                <a:alpha val="0"/>
              </a:srgbClr>
            </a:gs>
            <a:gs pos="0">
              <a:srgbClr val="CDD1C4"/>
            </a:gs>
            <a:gs pos="0">
              <a:srgbClr val="B4BDC3"/>
            </a:gs>
            <a:gs pos="0">
              <a:srgbClr val="A8B3C2"/>
            </a:gs>
            <a:gs pos="0">
              <a:srgbClr val="A2AEC2"/>
            </a:gs>
            <a:gs pos="0">
              <a:schemeClr val="lt1"/>
            </a:gs>
            <a:gs pos="41000">
              <a:schemeClr val="lt1"/>
            </a:gs>
            <a:gs pos="70000">
              <a:schemeClr val="accent5"/>
            </a:gs>
            <a:gs pos="93000">
              <a:srgbClr val="D0D4D9"/>
            </a:gs>
            <a:gs pos="100000">
              <a:srgbClr val="E2E8F1"/>
            </a:gs>
          </a:gsLst>
          <a:lin ang="5400700" scaled="0"/>
        </a:gradFill>
      </p:bgPr>
    </p:bg>
    <p:spTree>
      <p:nvGrpSpPr>
        <p:cNvPr id="542" name="Shape 542"/>
        <p:cNvGrpSpPr/>
        <p:nvPr/>
      </p:nvGrpSpPr>
      <p:grpSpPr>
        <a:xfrm>
          <a:off x="0" y="0"/>
          <a:ext cx="0" cy="0"/>
          <a:chOff x="0" y="0"/>
          <a:chExt cx="0" cy="0"/>
        </a:xfrm>
      </p:grpSpPr>
      <p:pic>
        <p:nvPicPr>
          <p:cNvPr id="543" name="Google Shape;543;p19"/>
          <p:cNvPicPr preferRelativeResize="0"/>
          <p:nvPr/>
        </p:nvPicPr>
        <p:blipFill rotWithShape="1">
          <a:blip r:embed="rId2">
            <a:alphaModFix amt="75000"/>
          </a:blip>
          <a:srcRect b="0" l="-620" r="619" t="0"/>
          <a:stretch/>
        </p:blipFill>
        <p:spPr>
          <a:xfrm>
            <a:off x="-94025" y="-251681"/>
            <a:ext cx="9247427" cy="5201732"/>
          </a:xfrm>
          <a:prstGeom prst="rect">
            <a:avLst/>
          </a:prstGeom>
          <a:noFill/>
          <a:ln>
            <a:noFill/>
          </a:ln>
        </p:spPr>
      </p:pic>
      <p:pic>
        <p:nvPicPr>
          <p:cNvPr id="544" name="Google Shape;544;p19"/>
          <p:cNvPicPr preferRelativeResize="0"/>
          <p:nvPr/>
        </p:nvPicPr>
        <p:blipFill>
          <a:blip r:embed="rId3">
            <a:alphaModFix/>
          </a:blip>
          <a:stretch>
            <a:fillRect/>
          </a:stretch>
        </p:blipFill>
        <p:spPr>
          <a:xfrm flipH="1">
            <a:off x="-1754849" y="-895352"/>
            <a:ext cx="10908252" cy="6135875"/>
          </a:xfrm>
          <a:prstGeom prst="rect">
            <a:avLst/>
          </a:prstGeom>
          <a:noFill/>
          <a:ln>
            <a:noFill/>
          </a:ln>
        </p:spPr>
      </p:pic>
      <p:grpSp>
        <p:nvGrpSpPr>
          <p:cNvPr id="545" name="Google Shape;545;p19"/>
          <p:cNvGrpSpPr/>
          <p:nvPr/>
        </p:nvGrpSpPr>
        <p:grpSpPr>
          <a:xfrm flipH="1">
            <a:off x="1146511" y="2885068"/>
            <a:ext cx="7554318" cy="2203343"/>
            <a:chOff x="5585675" y="1859200"/>
            <a:chExt cx="1202400" cy="350700"/>
          </a:xfrm>
        </p:grpSpPr>
        <p:sp>
          <p:nvSpPr>
            <p:cNvPr id="546" name="Google Shape;546;p19"/>
            <p:cNvSpPr/>
            <p:nvPr/>
          </p:nvSpPr>
          <p:spPr>
            <a:xfrm>
              <a:off x="6573825" y="2022100"/>
              <a:ext cx="48800" cy="86850"/>
            </a:xfrm>
            <a:custGeom>
              <a:rect b="b" l="l" r="r" t="t"/>
              <a:pathLst>
                <a:path extrusionOk="0" h="3474" w="1952">
                  <a:moveTo>
                    <a:pt x="1012" y="0"/>
                  </a:moveTo>
                  <a:cubicBezTo>
                    <a:pt x="887" y="0"/>
                    <a:pt x="733" y="96"/>
                    <a:pt x="741" y="175"/>
                  </a:cubicBezTo>
                  <a:cubicBezTo>
                    <a:pt x="749" y="250"/>
                    <a:pt x="712" y="774"/>
                    <a:pt x="720" y="1020"/>
                  </a:cubicBezTo>
                  <a:cubicBezTo>
                    <a:pt x="733" y="1265"/>
                    <a:pt x="749" y="2093"/>
                    <a:pt x="749" y="2093"/>
                  </a:cubicBezTo>
                  <a:cubicBezTo>
                    <a:pt x="726" y="2095"/>
                    <a:pt x="704" y="2096"/>
                    <a:pt x="684" y="2096"/>
                  </a:cubicBezTo>
                  <a:cubicBezTo>
                    <a:pt x="495" y="2096"/>
                    <a:pt x="421" y="2015"/>
                    <a:pt x="421" y="1947"/>
                  </a:cubicBezTo>
                  <a:cubicBezTo>
                    <a:pt x="421" y="1868"/>
                    <a:pt x="433" y="1361"/>
                    <a:pt x="433" y="1244"/>
                  </a:cubicBezTo>
                  <a:cubicBezTo>
                    <a:pt x="437" y="1144"/>
                    <a:pt x="356" y="1061"/>
                    <a:pt x="262" y="1061"/>
                  </a:cubicBezTo>
                  <a:cubicBezTo>
                    <a:pt x="250" y="1061"/>
                    <a:pt x="238" y="1063"/>
                    <a:pt x="225" y="1065"/>
                  </a:cubicBezTo>
                  <a:cubicBezTo>
                    <a:pt x="121" y="1074"/>
                    <a:pt x="38" y="1161"/>
                    <a:pt x="34" y="1265"/>
                  </a:cubicBezTo>
                  <a:cubicBezTo>
                    <a:pt x="34" y="1361"/>
                    <a:pt x="1" y="1881"/>
                    <a:pt x="34" y="2068"/>
                  </a:cubicBezTo>
                  <a:cubicBezTo>
                    <a:pt x="71" y="2259"/>
                    <a:pt x="150" y="2309"/>
                    <a:pt x="259" y="2322"/>
                  </a:cubicBezTo>
                  <a:cubicBezTo>
                    <a:pt x="271" y="2322"/>
                    <a:pt x="287" y="2323"/>
                    <a:pt x="306" y="2323"/>
                  </a:cubicBezTo>
                  <a:cubicBezTo>
                    <a:pt x="458" y="2323"/>
                    <a:pt x="804" y="2297"/>
                    <a:pt x="804" y="2297"/>
                  </a:cubicBezTo>
                  <a:lnTo>
                    <a:pt x="820" y="3436"/>
                  </a:lnTo>
                  <a:lnTo>
                    <a:pt x="1190" y="3474"/>
                  </a:lnTo>
                  <a:lnTo>
                    <a:pt x="1174" y="2767"/>
                  </a:lnTo>
                  <a:cubicBezTo>
                    <a:pt x="1174" y="2767"/>
                    <a:pt x="1744" y="2675"/>
                    <a:pt x="1839" y="2617"/>
                  </a:cubicBezTo>
                  <a:cubicBezTo>
                    <a:pt x="1935" y="2559"/>
                    <a:pt x="1906" y="2134"/>
                    <a:pt x="1923" y="1922"/>
                  </a:cubicBezTo>
                  <a:cubicBezTo>
                    <a:pt x="1939" y="1710"/>
                    <a:pt x="1952" y="1252"/>
                    <a:pt x="1906" y="1169"/>
                  </a:cubicBezTo>
                  <a:cubicBezTo>
                    <a:pt x="1889" y="1137"/>
                    <a:pt x="1838" y="1125"/>
                    <a:pt x="1778" y="1125"/>
                  </a:cubicBezTo>
                  <a:cubicBezTo>
                    <a:pt x="1675" y="1125"/>
                    <a:pt x="1546" y="1161"/>
                    <a:pt x="1527" y="1190"/>
                  </a:cubicBezTo>
                  <a:cubicBezTo>
                    <a:pt x="1502" y="1236"/>
                    <a:pt x="1482" y="1465"/>
                    <a:pt x="1490" y="1548"/>
                  </a:cubicBezTo>
                  <a:cubicBezTo>
                    <a:pt x="1502" y="1631"/>
                    <a:pt x="1511" y="2209"/>
                    <a:pt x="1511" y="2380"/>
                  </a:cubicBezTo>
                  <a:cubicBezTo>
                    <a:pt x="1511" y="2495"/>
                    <a:pt x="1378" y="2512"/>
                    <a:pt x="1296" y="2512"/>
                  </a:cubicBezTo>
                  <a:cubicBezTo>
                    <a:pt x="1259" y="2512"/>
                    <a:pt x="1232" y="2509"/>
                    <a:pt x="1232" y="2509"/>
                  </a:cubicBezTo>
                  <a:cubicBezTo>
                    <a:pt x="1211" y="2413"/>
                    <a:pt x="1203" y="2322"/>
                    <a:pt x="1203" y="2230"/>
                  </a:cubicBezTo>
                  <a:cubicBezTo>
                    <a:pt x="1203" y="2072"/>
                    <a:pt x="1257" y="416"/>
                    <a:pt x="1257" y="208"/>
                  </a:cubicBezTo>
                  <a:cubicBezTo>
                    <a:pt x="1257" y="5"/>
                    <a:pt x="1136" y="0"/>
                    <a:pt x="10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9"/>
            <p:cNvSpPr/>
            <p:nvPr/>
          </p:nvSpPr>
          <p:spPr>
            <a:xfrm>
              <a:off x="5874775" y="2056425"/>
              <a:ext cx="58675" cy="51600"/>
            </a:xfrm>
            <a:custGeom>
              <a:rect b="b" l="l" r="r" t="t"/>
              <a:pathLst>
                <a:path extrusionOk="0" h="2064" w="2347">
                  <a:moveTo>
                    <a:pt x="496" y="0"/>
                  </a:moveTo>
                  <a:cubicBezTo>
                    <a:pt x="496" y="1"/>
                    <a:pt x="845" y="1140"/>
                    <a:pt x="924" y="1518"/>
                  </a:cubicBezTo>
                  <a:cubicBezTo>
                    <a:pt x="721" y="1215"/>
                    <a:pt x="475" y="936"/>
                    <a:pt x="201" y="695"/>
                  </a:cubicBezTo>
                  <a:lnTo>
                    <a:pt x="201" y="695"/>
                  </a:lnTo>
                  <a:cubicBezTo>
                    <a:pt x="201" y="695"/>
                    <a:pt x="617" y="1219"/>
                    <a:pt x="787" y="1577"/>
                  </a:cubicBezTo>
                  <a:cubicBezTo>
                    <a:pt x="600" y="1444"/>
                    <a:pt x="400" y="1327"/>
                    <a:pt x="196" y="1219"/>
                  </a:cubicBezTo>
                  <a:lnTo>
                    <a:pt x="196" y="1219"/>
                  </a:lnTo>
                  <a:cubicBezTo>
                    <a:pt x="197" y="1219"/>
                    <a:pt x="592" y="1552"/>
                    <a:pt x="675" y="1664"/>
                  </a:cubicBezTo>
                  <a:cubicBezTo>
                    <a:pt x="454" y="1602"/>
                    <a:pt x="226" y="1568"/>
                    <a:pt x="1" y="1560"/>
                  </a:cubicBezTo>
                  <a:lnTo>
                    <a:pt x="1" y="1560"/>
                  </a:lnTo>
                  <a:cubicBezTo>
                    <a:pt x="1" y="1560"/>
                    <a:pt x="475" y="1718"/>
                    <a:pt x="658" y="1805"/>
                  </a:cubicBezTo>
                  <a:cubicBezTo>
                    <a:pt x="645" y="1805"/>
                    <a:pt x="632" y="1805"/>
                    <a:pt x="619" y="1805"/>
                  </a:cubicBezTo>
                  <a:cubicBezTo>
                    <a:pt x="479" y="1805"/>
                    <a:pt x="342" y="1826"/>
                    <a:pt x="209" y="1864"/>
                  </a:cubicBezTo>
                  <a:cubicBezTo>
                    <a:pt x="209" y="1864"/>
                    <a:pt x="458" y="1876"/>
                    <a:pt x="829" y="1926"/>
                  </a:cubicBezTo>
                  <a:lnTo>
                    <a:pt x="1203" y="2063"/>
                  </a:lnTo>
                  <a:lnTo>
                    <a:pt x="1607" y="1764"/>
                  </a:lnTo>
                  <a:cubicBezTo>
                    <a:pt x="1607" y="1764"/>
                    <a:pt x="2064" y="1568"/>
                    <a:pt x="2326" y="1514"/>
                  </a:cubicBezTo>
                  <a:cubicBezTo>
                    <a:pt x="2077" y="1514"/>
                    <a:pt x="1827" y="1548"/>
                    <a:pt x="1582" y="1618"/>
                  </a:cubicBezTo>
                  <a:cubicBezTo>
                    <a:pt x="1582" y="1618"/>
                    <a:pt x="2035" y="1215"/>
                    <a:pt x="2347" y="1102"/>
                  </a:cubicBezTo>
                  <a:lnTo>
                    <a:pt x="2347" y="1102"/>
                  </a:lnTo>
                  <a:cubicBezTo>
                    <a:pt x="2347" y="1102"/>
                    <a:pt x="1927" y="1136"/>
                    <a:pt x="1440" y="1493"/>
                  </a:cubicBezTo>
                  <a:cubicBezTo>
                    <a:pt x="1440" y="1493"/>
                    <a:pt x="1673" y="878"/>
                    <a:pt x="1844" y="582"/>
                  </a:cubicBezTo>
                  <a:lnTo>
                    <a:pt x="1844" y="582"/>
                  </a:lnTo>
                  <a:cubicBezTo>
                    <a:pt x="1843" y="583"/>
                    <a:pt x="1457" y="1061"/>
                    <a:pt x="1336" y="1360"/>
                  </a:cubicBezTo>
                  <a:cubicBezTo>
                    <a:pt x="1336" y="1360"/>
                    <a:pt x="1382" y="849"/>
                    <a:pt x="1419" y="724"/>
                  </a:cubicBezTo>
                  <a:lnTo>
                    <a:pt x="1419" y="724"/>
                  </a:lnTo>
                  <a:cubicBezTo>
                    <a:pt x="1419" y="724"/>
                    <a:pt x="1236" y="1144"/>
                    <a:pt x="1199" y="1473"/>
                  </a:cubicBezTo>
                  <a:cubicBezTo>
                    <a:pt x="1199" y="1473"/>
                    <a:pt x="1070" y="375"/>
                    <a:pt x="1045" y="191"/>
                  </a:cubicBezTo>
                  <a:lnTo>
                    <a:pt x="1045" y="191"/>
                  </a:lnTo>
                  <a:cubicBezTo>
                    <a:pt x="1045" y="192"/>
                    <a:pt x="999" y="878"/>
                    <a:pt x="1049" y="1381"/>
                  </a:cubicBezTo>
                  <a:cubicBezTo>
                    <a:pt x="1049" y="1381"/>
                    <a:pt x="721" y="408"/>
                    <a:pt x="496"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9"/>
            <p:cNvSpPr/>
            <p:nvPr/>
          </p:nvSpPr>
          <p:spPr>
            <a:xfrm>
              <a:off x="6637050" y="2073375"/>
              <a:ext cx="33625" cy="30600"/>
            </a:xfrm>
            <a:custGeom>
              <a:rect b="b" l="l" r="r" t="t"/>
              <a:pathLst>
                <a:path extrusionOk="0" h="1224" w="1345">
                  <a:moveTo>
                    <a:pt x="479" y="0"/>
                  </a:moveTo>
                  <a:cubicBezTo>
                    <a:pt x="479" y="1"/>
                    <a:pt x="521" y="670"/>
                    <a:pt x="513" y="890"/>
                  </a:cubicBezTo>
                  <a:cubicBezTo>
                    <a:pt x="438" y="695"/>
                    <a:pt x="342" y="512"/>
                    <a:pt x="225" y="341"/>
                  </a:cubicBezTo>
                  <a:lnTo>
                    <a:pt x="225" y="341"/>
                  </a:lnTo>
                  <a:cubicBezTo>
                    <a:pt x="309" y="524"/>
                    <a:pt x="375" y="711"/>
                    <a:pt x="429" y="903"/>
                  </a:cubicBezTo>
                  <a:cubicBezTo>
                    <a:pt x="342" y="807"/>
                    <a:pt x="250" y="716"/>
                    <a:pt x="155" y="628"/>
                  </a:cubicBezTo>
                  <a:lnTo>
                    <a:pt x="155" y="628"/>
                  </a:lnTo>
                  <a:cubicBezTo>
                    <a:pt x="225" y="728"/>
                    <a:pt x="296" y="832"/>
                    <a:pt x="354" y="936"/>
                  </a:cubicBezTo>
                  <a:cubicBezTo>
                    <a:pt x="242" y="874"/>
                    <a:pt x="126" y="824"/>
                    <a:pt x="1" y="791"/>
                  </a:cubicBezTo>
                  <a:lnTo>
                    <a:pt x="1" y="791"/>
                  </a:lnTo>
                  <a:cubicBezTo>
                    <a:pt x="1" y="791"/>
                    <a:pt x="238" y="936"/>
                    <a:pt x="325" y="1011"/>
                  </a:cubicBezTo>
                  <a:cubicBezTo>
                    <a:pt x="259" y="994"/>
                    <a:pt x="188" y="985"/>
                    <a:pt x="118" y="985"/>
                  </a:cubicBezTo>
                  <a:cubicBezTo>
                    <a:pt x="104" y="985"/>
                    <a:pt x="90" y="985"/>
                    <a:pt x="76" y="986"/>
                  </a:cubicBezTo>
                  <a:cubicBezTo>
                    <a:pt x="76" y="986"/>
                    <a:pt x="209" y="1023"/>
                    <a:pt x="404" y="1102"/>
                  </a:cubicBezTo>
                  <a:lnTo>
                    <a:pt x="592" y="1223"/>
                  </a:lnTo>
                  <a:lnTo>
                    <a:pt x="854" y="1115"/>
                  </a:lnTo>
                  <a:cubicBezTo>
                    <a:pt x="995" y="1086"/>
                    <a:pt x="1136" y="1073"/>
                    <a:pt x="1278" y="1073"/>
                  </a:cubicBezTo>
                  <a:cubicBezTo>
                    <a:pt x="1157" y="1040"/>
                    <a:pt x="1033" y="1027"/>
                    <a:pt x="909" y="1027"/>
                  </a:cubicBezTo>
                  <a:cubicBezTo>
                    <a:pt x="892" y="1027"/>
                    <a:pt x="875" y="1027"/>
                    <a:pt x="858" y="1028"/>
                  </a:cubicBezTo>
                  <a:cubicBezTo>
                    <a:pt x="858" y="1028"/>
                    <a:pt x="1157" y="870"/>
                    <a:pt x="1344" y="849"/>
                  </a:cubicBezTo>
                  <a:cubicBezTo>
                    <a:pt x="1313" y="846"/>
                    <a:pt x="1282" y="845"/>
                    <a:pt x="1250" y="845"/>
                  </a:cubicBezTo>
                  <a:cubicBezTo>
                    <a:pt x="1095" y="845"/>
                    <a:pt x="941" y="879"/>
                    <a:pt x="795" y="944"/>
                  </a:cubicBezTo>
                  <a:cubicBezTo>
                    <a:pt x="904" y="786"/>
                    <a:pt x="1016" y="641"/>
                    <a:pt x="1136" y="499"/>
                  </a:cubicBezTo>
                  <a:lnTo>
                    <a:pt x="1136" y="499"/>
                  </a:lnTo>
                  <a:cubicBezTo>
                    <a:pt x="1136" y="499"/>
                    <a:pt x="862" y="712"/>
                    <a:pt x="758" y="857"/>
                  </a:cubicBezTo>
                  <a:cubicBezTo>
                    <a:pt x="795" y="745"/>
                    <a:pt x="837" y="628"/>
                    <a:pt x="887" y="520"/>
                  </a:cubicBezTo>
                  <a:lnTo>
                    <a:pt x="887" y="520"/>
                  </a:lnTo>
                  <a:cubicBezTo>
                    <a:pt x="800" y="637"/>
                    <a:pt x="725" y="766"/>
                    <a:pt x="671" y="899"/>
                  </a:cubicBezTo>
                  <a:cubicBezTo>
                    <a:pt x="671" y="899"/>
                    <a:pt x="741" y="283"/>
                    <a:pt x="750" y="179"/>
                  </a:cubicBezTo>
                  <a:lnTo>
                    <a:pt x="750" y="179"/>
                  </a:lnTo>
                  <a:cubicBezTo>
                    <a:pt x="683" y="391"/>
                    <a:pt x="633" y="607"/>
                    <a:pt x="600" y="828"/>
                  </a:cubicBezTo>
                  <a:cubicBezTo>
                    <a:pt x="600" y="828"/>
                    <a:pt x="546" y="254"/>
                    <a:pt x="4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9"/>
            <p:cNvSpPr/>
            <p:nvPr/>
          </p:nvSpPr>
          <p:spPr>
            <a:xfrm>
              <a:off x="6491675" y="2108100"/>
              <a:ext cx="42450" cy="29975"/>
            </a:xfrm>
            <a:custGeom>
              <a:rect b="b" l="l" r="r" t="t"/>
              <a:pathLst>
                <a:path extrusionOk="0" h="1199" w="1698">
                  <a:moveTo>
                    <a:pt x="1186" y="1"/>
                  </a:moveTo>
                  <a:lnTo>
                    <a:pt x="1186" y="1"/>
                  </a:lnTo>
                  <a:cubicBezTo>
                    <a:pt x="1186" y="1"/>
                    <a:pt x="986" y="383"/>
                    <a:pt x="949" y="587"/>
                  </a:cubicBezTo>
                  <a:cubicBezTo>
                    <a:pt x="924" y="458"/>
                    <a:pt x="907" y="333"/>
                    <a:pt x="903" y="204"/>
                  </a:cubicBezTo>
                  <a:cubicBezTo>
                    <a:pt x="903" y="204"/>
                    <a:pt x="841" y="491"/>
                    <a:pt x="866" y="687"/>
                  </a:cubicBezTo>
                  <a:cubicBezTo>
                    <a:pt x="866" y="687"/>
                    <a:pt x="591" y="113"/>
                    <a:pt x="537" y="17"/>
                  </a:cubicBezTo>
                  <a:lnTo>
                    <a:pt x="537" y="17"/>
                  </a:lnTo>
                  <a:cubicBezTo>
                    <a:pt x="587" y="246"/>
                    <a:pt x="654" y="466"/>
                    <a:pt x="741" y="679"/>
                  </a:cubicBezTo>
                  <a:cubicBezTo>
                    <a:pt x="741" y="679"/>
                    <a:pt x="337" y="233"/>
                    <a:pt x="105" y="71"/>
                  </a:cubicBezTo>
                  <a:lnTo>
                    <a:pt x="105" y="71"/>
                  </a:lnTo>
                  <a:cubicBezTo>
                    <a:pt x="105" y="71"/>
                    <a:pt x="554" y="604"/>
                    <a:pt x="670" y="795"/>
                  </a:cubicBezTo>
                  <a:cubicBezTo>
                    <a:pt x="462" y="683"/>
                    <a:pt x="238" y="595"/>
                    <a:pt x="5" y="545"/>
                  </a:cubicBezTo>
                  <a:lnTo>
                    <a:pt x="5" y="545"/>
                  </a:lnTo>
                  <a:cubicBezTo>
                    <a:pt x="5" y="545"/>
                    <a:pt x="396" y="720"/>
                    <a:pt x="583" y="866"/>
                  </a:cubicBezTo>
                  <a:cubicBezTo>
                    <a:pt x="449" y="852"/>
                    <a:pt x="311" y="844"/>
                    <a:pt x="176" y="844"/>
                  </a:cubicBezTo>
                  <a:cubicBezTo>
                    <a:pt x="148" y="844"/>
                    <a:pt x="120" y="844"/>
                    <a:pt x="92" y="845"/>
                  </a:cubicBezTo>
                  <a:cubicBezTo>
                    <a:pt x="233" y="870"/>
                    <a:pt x="375" y="907"/>
                    <a:pt x="516" y="953"/>
                  </a:cubicBezTo>
                  <a:cubicBezTo>
                    <a:pt x="342" y="982"/>
                    <a:pt x="167" y="1028"/>
                    <a:pt x="1" y="1090"/>
                  </a:cubicBezTo>
                  <a:cubicBezTo>
                    <a:pt x="1" y="1090"/>
                    <a:pt x="375" y="1040"/>
                    <a:pt x="521" y="1036"/>
                  </a:cubicBezTo>
                  <a:lnTo>
                    <a:pt x="521" y="1036"/>
                  </a:lnTo>
                  <a:cubicBezTo>
                    <a:pt x="412" y="1078"/>
                    <a:pt x="308" y="1132"/>
                    <a:pt x="209" y="1199"/>
                  </a:cubicBezTo>
                  <a:cubicBezTo>
                    <a:pt x="209" y="1199"/>
                    <a:pt x="392" y="1132"/>
                    <a:pt x="670" y="1053"/>
                  </a:cubicBezTo>
                  <a:lnTo>
                    <a:pt x="1211" y="733"/>
                  </a:lnTo>
                  <a:cubicBezTo>
                    <a:pt x="1365" y="604"/>
                    <a:pt x="1527" y="487"/>
                    <a:pt x="1698" y="379"/>
                  </a:cubicBezTo>
                  <a:lnTo>
                    <a:pt x="1698" y="379"/>
                  </a:lnTo>
                  <a:cubicBezTo>
                    <a:pt x="1515" y="454"/>
                    <a:pt x="1336" y="545"/>
                    <a:pt x="1169" y="654"/>
                  </a:cubicBezTo>
                  <a:cubicBezTo>
                    <a:pt x="1169" y="654"/>
                    <a:pt x="1436" y="296"/>
                    <a:pt x="1644" y="142"/>
                  </a:cubicBezTo>
                  <a:lnTo>
                    <a:pt x="1644" y="142"/>
                  </a:lnTo>
                  <a:cubicBezTo>
                    <a:pt x="1415" y="267"/>
                    <a:pt x="1211" y="429"/>
                    <a:pt x="1045" y="629"/>
                  </a:cubicBezTo>
                  <a:cubicBezTo>
                    <a:pt x="1082" y="416"/>
                    <a:pt x="1128" y="204"/>
                    <a:pt x="11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9"/>
            <p:cNvSpPr/>
            <p:nvPr/>
          </p:nvSpPr>
          <p:spPr>
            <a:xfrm>
              <a:off x="5943725" y="1994800"/>
              <a:ext cx="44225" cy="102300"/>
            </a:xfrm>
            <a:custGeom>
              <a:rect b="b" l="l" r="r" t="t"/>
              <a:pathLst>
                <a:path extrusionOk="0" h="4092" w="1769">
                  <a:moveTo>
                    <a:pt x="877" y="0"/>
                  </a:moveTo>
                  <a:cubicBezTo>
                    <a:pt x="683" y="0"/>
                    <a:pt x="563" y="177"/>
                    <a:pt x="579" y="431"/>
                  </a:cubicBezTo>
                  <a:cubicBezTo>
                    <a:pt x="591" y="697"/>
                    <a:pt x="579" y="1883"/>
                    <a:pt x="579" y="1883"/>
                  </a:cubicBezTo>
                  <a:cubicBezTo>
                    <a:pt x="579" y="1883"/>
                    <a:pt x="388" y="1845"/>
                    <a:pt x="388" y="1708"/>
                  </a:cubicBezTo>
                  <a:cubicBezTo>
                    <a:pt x="388" y="1567"/>
                    <a:pt x="404" y="651"/>
                    <a:pt x="396" y="547"/>
                  </a:cubicBezTo>
                  <a:cubicBezTo>
                    <a:pt x="392" y="439"/>
                    <a:pt x="309" y="352"/>
                    <a:pt x="200" y="344"/>
                  </a:cubicBezTo>
                  <a:cubicBezTo>
                    <a:pt x="92" y="344"/>
                    <a:pt x="1" y="460"/>
                    <a:pt x="26" y="726"/>
                  </a:cubicBezTo>
                  <a:cubicBezTo>
                    <a:pt x="51" y="993"/>
                    <a:pt x="76" y="1612"/>
                    <a:pt x="101" y="1733"/>
                  </a:cubicBezTo>
                  <a:cubicBezTo>
                    <a:pt x="155" y="1966"/>
                    <a:pt x="359" y="2137"/>
                    <a:pt x="600" y="2145"/>
                  </a:cubicBezTo>
                  <a:lnTo>
                    <a:pt x="766" y="4092"/>
                  </a:lnTo>
                  <a:lnTo>
                    <a:pt x="1086" y="4092"/>
                  </a:lnTo>
                  <a:lnTo>
                    <a:pt x="1190" y="2835"/>
                  </a:lnTo>
                  <a:cubicBezTo>
                    <a:pt x="1190" y="2835"/>
                    <a:pt x="1582" y="2777"/>
                    <a:pt x="1665" y="2490"/>
                  </a:cubicBezTo>
                  <a:cubicBezTo>
                    <a:pt x="1748" y="2203"/>
                    <a:pt x="1769" y="1508"/>
                    <a:pt x="1765" y="1342"/>
                  </a:cubicBezTo>
                  <a:cubicBezTo>
                    <a:pt x="1765" y="1176"/>
                    <a:pt x="1694" y="1022"/>
                    <a:pt x="1548" y="1018"/>
                  </a:cubicBezTo>
                  <a:cubicBezTo>
                    <a:pt x="1546" y="1017"/>
                    <a:pt x="1545" y="1017"/>
                    <a:pt x="1543" y="1017"/>
                  </a:cubicBezTo>
                  <a:cubicBezTo>
                    <a:pt x="1406" y="1017"/>
                    <a:pt x="1382" y="1173"/>
                    <a:pt x="1394" y="1292"/>
                  </a:cubicBezTo>
                  <a:cubicBezTo>
                    <a:pt x="1407" y="1413"/>
                    <a:pt x="1415" y="2261"/>
                    <a:pt x="1415" y="2382"/>
                  </a:cubicBezTo>
                  <a:cubicBezTo>
                    <a:pt x="1415" y="2498"/>
                    <a:pt x="1332" y="2540"/>
                    <a:pt x="1207" y="2573"/>
                  </a:cubicBezTo>
                  <a:cubicBezTo>
                    <a:pt x="1207" y="2573"/>
                    <a:pt x="1249" y="710"/>
                    <a:pt x="1249" y="481"/>
                  </a:cubicBezTo>
                  <a:cubicBezTo>
                    <a:pt x="1249" y="248"/>
                    <a:pt x="1132" y="28"/>
                    <a:pt x="916" y="3"/>
                  </a:cubicBezTo>
                  <a:cubicBezTo>
                    <a:pt x="903" y="1"/>
                    <a:pt x="890" y="0"/>
                    <a:pt x="877"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9"/>
            <p:cNvSpPr/>
            <p:nvPr/>
          </p:nvSpPr>
          <p:spPr>
            <a:xfrm>
              <a:off x="5975025" y="2087300"/>
              <a:ext cx="9800" cy="10125"/>
            </a:xfrm>
            <a:custGeom>
              <a:rect b="b" l="l" r="r" t="t"/>
              <a:pathLst>
                <a:path extrusionOk="0" h="405" w="392">
                  <a:moveTo>
                    <a:pt x="392" y="1"/>
                  </a:moveTo>
                  <a:lnTo>
                    <a:pt x="392" y="1"/>
                  </a:lnTo>
                  <a:cubicBezTo>
                    <a:pt x="238" y="96"/>
                    <a:pt x="105" y="225"/>
                    <a:pt x="1" y="379"/>
                  </a:cubicBezTo>
                  <a:lnTo>
                    <a:pt x="72" y="404"/>
                  </a:lnTo>
                  <a:cubicBezTo>
                    <a:pt x="163" y="258"/>
                    <a:pt x="271" y="125"/>
                    <a:pt x="392"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9"/>
            <p:cNvSpPr/>
            <p:nvPr/>
          </p:nvSpPr>
          <p:spPr>
            <a:xfrm>
              <a:off x="5972650" y="2077000"/>
              <a:ext cx="14150" cy="19900"/>
            </a:xfrm>
            <a:custGeom>
              <a:rect b="b" l="l" r="r" t="t"/>
              <a:pathLst>
                <a:path extrusionOk="0" h="796" w="566">
                  <a:moveTo>
                    <a:pt x="300" y="1"/>
                  </a:moveTo>
                  <a:cubicBezTo>
                    <a:pt x="217" y="271"/>
                    <a:pt x="0" y="758"/>
                    <a:pt x="0" y="758"/>
                  </a:cubicBezTo>
                  <a:lnTo>
                    <a:pt x="33" y="766"/>
                  </a:lnTo>
                  <a:lnTo>
                    <a:pt x="50" y="774"/>
                  </a:lnTo>
                  <a:lnTo>
                    <a:pt x="100" y="795"/>
                  </a:lnTo>
                  <a:cubicBezTo>
                    <a:pt x="100" y="795"/>
                    <a:pt x="370" y="284"/>
                    <a:pt x="566" y="30"/>
                  </a:cubicBezTo>
                  <a:lnTo>
                    <a:pt x="566" y="30"/>
                  </a:lnTo>
                  <a:cubicBezTo>
                    <a:pt x="400" y="205"/>
                    <a:pt x="250" y="396"/>
                    <a:pt x="125" y="600"/>
                  </a:cubicBezTo>
                  <a:cubicBezTo>
                    <a:pt x="200" y="404"/>
                    <a:pt x="258" y="205"/>
                    <a:pt x="300"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9"/>
            <p:cNvSpPr/>
            <p:nvPr/>
          </p:nvSpPr>
          <p:spPr>
            <a:xfrm>
              <a:off x="5964950" y="2080850"/>
              <a:ext cx="4700" cy="13850"/>
            </a:xfrm>
            <a:custGeom>
              <a:rect b="b" l="l" r="r" t="t"/>
              <a:pathLst>
                <a:path extrusionOk="0" h="554" w="188">
                  <a:moveTo>
                    <a:pt x="0" y="1"/>
                  </a:moveTo>
                  <a:lnTo>
                    <a:pt x="0" y="1"/>
                  </a:lnTo>
                  <a:cubicBezTo>
                    <a:pt x="54" y="171"/>
                    <a:pt x="88" y="346"/>
                    <a:pt x="109" y="521"/>
                  </a:cubicBezTo>
                  <a:lnTo>
                    <a:pt x="188" y="554"/>
                  </a:lnTo>
                  <a:cubicBezTo>
                    <a:pt x="163" y="288"/>
                    <a:pt x="0" y="1"/>
                    <a:pt x="0"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9"/>
            <p:cNvSpPr/>
            <p:nvPr/>
          </p:nvSpPr>
          <p:spPr>
            <a:xfrm>
              <a:off x="5967450" y="2067950"/>
              <a:ext cx="11150" cy="28225"/>
            </a:xfrm>
            <a:custGeom>
              <a:rect b="b" l="l" r="r" t="t"/>
              <a:pathLst>
                <a:path extrusionOk="0" h="1129" w="446">
                  <a:moveTo>
                    <a:pt x="445" y="1"/>
                  </a:moveTo>
                  <a:cubicBezTo>
                    <a:pt x="412" y="196"/>
                    <a:pt x="350" y="463"/>
                    <a:pt x="291" y="687"/>
                  </a:cubicBezTo>
                  <a:cubicBezTo>
                    <a:pt x="321" y="479"/>
                    <a:pt x="337" y="275"/>
                    <a:pt x="333" y="67"/>
                  </a:cubicBezTo>
                  <a:lnTo>
                    <a:pt x="333" y="67"/>
                  </a:lnTo>
                  <a:cubicBezTo>
                    <a:pt x="304" y="288"/>
                    <a:pt x="266" y="508"/>
                    <a:pt x="212" y="729"/>
                  </a:cubicBezTo>
                  <a:cubicBezTo>
                    <a:pt x="217" y="596"/>
                    <a:pt x="217" y="463"/>
                    <a:pt x="204" y="334"/>
                  </a:cubicBezTo>
                  <a:cubicBezTo>
                    <a:pt x="192" y="537"/>
                    <a:pt x="171" y="737"/>
                    <a:pt x="137" y="941"/>
                  </a:cubicBezTo>
                  <a:cubicBezTo>
                    <a:pt x="121" y="683"/>
                    <a:pt x="71" y="429"/>
                    <a:pt x="0" y="184"/>
                  </a:cubicBezTo>
                  <a:lnTo>
                    <a:pt x="0" y="184"/>
                  </a:lnTo>
                  <a:cubicBezTo>
                    <a:pt x="58" y="504"/>
                    <a:pt x="67" y="1062"/>
                    <a:pt x="67" y="1062"/>
                  </a:cubicBezTo>
                  <a:lnTo>
                    <a:pt x="117" y="1082"/>
                  </a:lnTo>
                  <a:lnTo>
                    <a:pt x="125" y="1087"/>
                  </a:lnTo>
                  <a:lnTo>
                    <a:pt x="146" y="1091"/>
                  </a:lnTo>
                  <a:lnTo>
                    <a:pt x="175" y="1103"/>
                  </a:lnTo>
                  <a:lnTo>
                    <a:pt x="179" y="1103"/>
                  </a:lnTo>
                  <a:lnTo>
                    <a:pt x="204" y="1112"/>
                  </a:lnTo>
                  <a:lnTo>
                    <a:pt x="246" y="1128"/>
                  </a:lnTo>
                  <a:cubicBezTo>
                    <a:pt x="354" y="762"/>
                    <a:pt x="420" y="384"/>
                    <a:pt x="445"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9"/>
            <p:cNvSpPr/>
            <p:nvPr/>
          </p:nvSpPr>
          <p:spPr>
            <a:xfrm>
              <a:off x="5965150" y="2078575"/>
              <a:ext cx="4500" cy="12900"/>
            </a:xfrm>
            <a:custGeom>
              <a:rect b="b" l="l" r="r" t="t"/>
              <a:pathLst>
                <a:path extrusionOk="0" h="516" w="180">
                  <a:moveTo>
                    <a:pt x="180" y="0"/>
                  </a:moveTo>
                  <a:cubicBezTo>
                    <a:pt x="84" y="158"/>
                    <a:pt x="26" y="333"/>
                    <a:pt x="1" y="516"/>
                  </a:cubicBezTo>
                  <a:lnTo>
                    <a:pt x="76" y="512"/>
                  </a:lnTo>
                  <a:cubicBezTo>
                    <a:pt x="92" y="337"/>
                    <a:pt x="125" y="167"/>
                    <a:pt x="180"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9"/>
            <p:cNvSpPr/>
            <p:nvPr/>
          </p:nvSpPr>
          <p:spPr>
            <a:xfrm>
              <a:off x="5960775" y="2069100"/>
              <a:ext cx="6175" cy="22600"/>
            </a:xfrm>
            <a:custGeom>
              <a:rect b="b" l="l" r="r" t="t"/>
              <a:pathLst>
                <a:path extrusionOk="0" h="904" w="247">
                  <a:moveTo>
                    <a:pt x="246" y="1"/>
                  </a:moveTo>
                  <a:cubicBezTo>
                    <a:pt x="180" y="234"/>
                    <a:pt x="138" y="471"/>
                    <a:pt x="117" y="712"/>
                  </a:cubicBezTo>
                  <a:cubicBezTo>
                    <a:pt x="97" y="504"/>
                    <a:pt x="59" y="300"/>
                    <a:pt x="1" y="100"/>
                  </a:cubicBezTo>
                  <a:lnTo>
                    <a:pt x="1" y="100"/>
                  </a:lnTo>
                  <a:cubicBezTo>
                    <a:pt x="51" y="379"/>
                    <a:pt x="76" y="903"/>
                    <a:pt x="76" y="903"/>
                  </a:cubicBezTo>
                  <a:lnTo>
                    <a:pt x="109" y="899"/>
                  </a:lnTo>
                  <a:lnTo>
                    <a:pt x="130" y="899"/>
                  </a:lnTo>
                  <a:lnTo>
                    <a:pt x="184" y="895"/>
                  </a:lnTo>
                  <a:cubicBezTo>
                    <a:pt x="184" y="895"/>
                    <a:pt x="197" y="317"/>
                    <a:pt x="246"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9"/>
            <p:cNvSpPr/>
            <p:nvPr/>
          </p:nvSpPr>
          <p:spPr>
            <a:xfrm>
              <a:off x="5948925" y="2081900"/>
              <a:ext cx="10425" cy="10425"/>
            </a:xfrm>
            <a:custGeom>
              <a:rect b="b" l="l" r="r" t="t"/>
              <a:pathLst>
                <a:path extrusionOk="0" h="417" w="417">
                  <a:moveTo>
                    <a:pt x="1" y="0"/>
                  </a:moveTo>
                  <a:cubicBezTo>
                    <a:pt x="126" y="129"/>
                    <a:pt x="238" y="266"/>
                    <a:pt x="338" y="416"/>
                  </a:cubicBezTo>
                  <a:lnTo>
                    <a:pt x="417" y="408"/>
                  </a:lnTo>
                  <a:cubicBezTo>
                    <a:pt x="275" y="183"/>
                    <a:pt x="1" y="0"/>
                    <a:pt x="1"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9"/>
            <p:cNvSpPr/>
            <p:nvPr/>
          </p:nvSpPr>
          <p:spPr>
            <a:xfrm>
              <a:off x="5947375" y="2064425"/>
              <a:ext cx="16250" cy="27675"/>
            </a:xfrm>
            <a:custGeom>
              <a:rect b="b" l="l" r="r" t="t"/>
              <a:pathLst>
                <a:path extrusionOk="0" h="1107" w="650">
                  <a:moveTo>
                    <a:pt x="312" y="0"/>
                  </a:moveTo>
                  <a:cubicBezTo>
                    <a:pt x="375" y="183"/>
                    <a:pt x="437" y="450"/>
                    <a:pt x="487" y="674"/>
                  </a:cubicBezTo>
                  <a:cubicBezTo>
                    <a:pt x="421" y="479"/>
                    <a:pt x="341" y="287"/>
                    <a:pt x="246" y="104"/>
                  </a:cubicBezTo>
                  <a:lnTo>
                    <a:pt x="246" y="104"/>
                  </a:lnTo>
                  <a:cubicBezTo>
                    <a:pt x="321" y="312"/>
                    <a:pt x="383" y="529"/>
                    <a:pt x="437" y="745"/>
                  </a:cubicBezTo>
                  <a:cubicBezTo>
                    <a:pt x="383" y="624"/>
                    <a:pt x="321" y="508"/>
                    <a:pt x="250" y="400"/>
                  </a:cubicBezTo>
                  <a:lnTo>
                    <a:pt x="250" y="400"/>
                  </a:lnTo>
                  <a:cubicBezTo>
                    <a:pt x="333" y="583"/>
                    <a:pt x="404" y="774"/>
                    <a:pt x="470" y="970"/>
                  </a:cubicBezTo>
                  <a:cubicBezTo>
                    <a:pt x="333" y="749"/>
                    <a:pt x="179" y="545"/>
                    <a:pt x="0" y="358"/>
                  </a:cubicBezTo>
                  <a:lnTo>
                    <a:pt x="0" y="358"/>
                  </a:lnTo>
                  <a:cubicBezTo>
                    <a:pt x="196" y="616"/>
                    <a:pt x="462" y="1107"/>
                    <a:pt x="462" y="1107"/>
                  </a:cubicBezTo>
                  <a:lnTo>
                    <a:pt x="512" y="1103"/>
                  </a:lnTo>
                  <a:lnTo>
                    <a:pt x="541" y="1103"/>
                  </a:lnTo>
                  <a:lnTo>
                    <a:pt x="574" y="1099"/>
                  </a:lnTo>
                  <a:lnTo>
                    <a:pt x="579" y="1099"/>
                  </a:lnTo>
                  <a:lnTo>
                    <a:pt x="604" y="1094"/>
                  </a:lnTo>
                  <a:lnTo>
                    <a:pt x="649" y="1090"/>
                  </a:lnTo>
                  <a:cubicBezTo>
                    <a:pt x="579" y="716"/>
                    <a:pt x="462" y="350"/>
                    <a:pt x="312"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9"/>
            <p:cNvSpPr/>
            <p:nvPr/>
          </p:nvSpPr>
          <p:spPr>
            <a:xfrm>
              <a:off x="6593900" y="2094900"/>
              <a:ext cx="4500" cy="12925"/>
            </a:xfrm>
            <a:custGeom>
              <a:rect b="b" l="l" r="r" t="t"/>
              <a:pathLst>
                <a:path extrusionOk="0" h="517" w="180">
                  <a:moveTo>
                    <a:pt x="179" y="0"/>
                  </a:moveTo>
                  <a:cubicBezTo>
                    <a:pt x="84" y="158"/>
                    <a:pt x="26" y="333"/>
                    <a:pt x="1" y="516"/>
                  </a:cubicBezTo>
                  <a:lnTo>
                    <a:pt x="75" y="512"/>
                  </a:lnTo>
                  <a:cubicBezTo>
                    <a:pt x="92" y="337"/>
                    <a:pt x="125" y="167"/>
                    <a:pt x="179"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9"/>
            <p:cNvSpPr/>
            <p:nvPr/>
          </p:nvSpPr>
          <p:spPr>
            <a:xfrm>
              <a:off x="6589425" y="2085425"/>
              <a:ext cx="6275" cy="22600"/>
            </a:xfrm>
            <a:custGeom>
              <a:rect b="b" l="l" r="r" t="t"/>
              <a:pathLst>
                <a:path extrusionOk="0" h="904" w="251">
                  <a:moveTo>
                    <a:pt x="250" y="1"/>
                  </a:moveTo>
                  <a:lnTo>
                    <a:pt x="250" y="1"/>
                  </a:lnTo>
                  <a:cubicBezTo>
                    <a:pt x="180" y="234"/>
                    <a:pt x="138" y="471"/>
                    <a:pt x="121" y="712"/>
                  </a:cubicBezTo>
                  <a:cubicBezTo>
                    <a:pt x="101" y="504"/>
                    <a:pt x="59" y="300"/>
                    <a:pt x="1" y="101"/>
                  </a:cubicBezTo>
                  <a:lnTo>
                    <a:pt x="1" y="101"/>
                  </a:lnTo>
                  <a:cubicBezTo>
                    <a:pt x="55" y="379"/>
                    <a:pt x="80" y="903"/>
                    <a:pt x="80" y="903"/>
                  </a:cubicBezTo>
                  <a:lnTo>
                    <a:pt x="134" y="903"/>
                  </a:lnTo>
                  <a:lnTo>
                    <a:pt x="184" y="895"/>
                  </a:lnTo>
                  <a:cubicBezTo>
                    <a:pt x="184" y="895"/>
                    <a:pt x="196" y="317"/>
                    <a:pt x="250"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9"/>
            <p:cNvSpPr/>
            <p:nvPr/>
          </p:nvSpPr>
          <p:spPr>
            <a:xfrm>
              <a:off x="6577675" y="2098225"/>
              <a:ext cx="10425" cy="10425"/>
            </a:xfrm>
            <a:custGeom>
              <a:rect b="b" l="l" r="r" t="t"/>
              <a:pathLst>
                <a:path extrusionOk="0" h="417" w="417">
                  <a:moveTo>
                    <a:pt x="1" y="0"/>
                  </a:moveTo>
                  <a:cubicBezTo>
                    <a:pt x="125" y="129"/>
                    <a:pt x="238" y="267"/>
                    <a:pt x="333" y="416"/>
                  </a:cubicBezTo>
                  <a:lnTo>
                    <a:pt x="417" y="408"/>
                  </a:lnTo>
                  <a:cubicBezTo>
                    <a:pt x="275" y="183"/>
                    <a:pt x="1" y="0"/>
                    <a:pt x="1"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9"/>
            <p:cNvSpPr/>
            <p:nvPr/>
          </p:nvSpPr>
          <p:spPr>
            <a:xfrm>
              <a:off x="6576125" y="2080750"/>
              <a:ext cx="16250" cy="27675"/>
            </a:xfrm>
            <a:custGeom>
              <a:rect b="b" l="l" r="r" t="t"/>
              <a:pathLst>
                <a:path extrusionOk="0" h="1107" w="650">
                  <a:moveTo>
                    <a:pt x="312" y="1"/>
                  </a:moveTo>
                  <a:cubicBezTo>
                    <a:pt x="375" y="184"/>
                    <a:pt x="437" y="450"/>
                    <a:pt x="487" y="674"/>
                  </a:cubicBezTo>
                  <a:cubicBezTo>
                    <a:pt x="420" y="479"/>
                    <a:pt x="341" y="288"/>
                    <a:pt x="246" y="104"/>
                  </a:cubicBezTo>
                  <a:lnTo>
                    <a:pt x="246" y="104"/>
                  </a:lnTo>
                  <a:cubicBezTo>
                    <a:pt x="321" y="312"/>
                    <a:pt x="383" y="529"/>
                    <a:pt x="437" y="745"/>
                  </a:cubicBezTo>
                  <a:cubicBezTo>
                    <a:pt x="383" y="624"/>
                    <a:pt x="321" y="508"/>
                    <a:pt x="250" y="400"/>
                  </a:cubicBezTo>
                  <a:lnTo>
                    <a:pt x="250" y="400"/>
                  </a:lnTo>
                  <a:cubicBezTo>
                    <a:pt x="333" y="583"/>
                    <a:pt x="404" y="774"/>
                    <a:pt x="470" y="970"/>
                  </a:cubicBezTo>
                  <a:cubicBezTo>
                    <a:pt x="333" y="749"/>
                    <a:pt x="179" y="545"/>
                    <a:pt x="0" y="358"/>
                  </a:cubicBezTo>
                  <a:lnTo>
                    <a:pt x="0" y="358"/>
                  </a:lnTo>
                  <a:cubicBezTo>
                    <a:pt x="196" y="616"/>
                    <a:pt x="462" y="1107"/>
                    <a:pt x="462" y="1107"/>
                  </a:cubicBezTo>
                  <a:lnTo>
                    <a:pt x="512" y="1103"/>
                  </a:lnTo>
                  <a:lnTo>
                    <a:pt x="541" y="1103"/>
                  </a:lnTo>
                  <a:lnTo>
                    <a:pt x="574" y="1099"/>
                  </a:lnTo>
                  <a:lnTo>
                    <a:pt x="578" y="1099"/>
                  </a:lnTo>
                  <a:lnTo>
                    <a:pt x="603" y="1095"/>
                  </a:lnTo>
                  <a:lnTo>
                    <a:pt x="649" y="1090"/>
                  </a:lnTo>
                  <a:cubicBezTo>
                    <a:pt x="578" y="716"/>
                    <a:pt x="462" y="350"/>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9"/>
            <p:cNvSpPr/>
            <p:nvPr/>
          </p:nvSpPr>
          <p:spPr>
            <a:xfrm>
              <a:off x="6678025" y="2101350"/>
              <a:ext cx="10850" cy="9275"/>
            </a:xfrm>
            <a:custGeom>
              <a:rect b="b" l="l" r="r" t="t"/>
              <a:pathLst>
                <a:path extrusionOk="0" h="371" w="434">
                  <a:moveTo>
                    <a:pt x="433" y="0"/>
                  </a:moveTo>
                  <a:cubicBezTo>
                    <a:pt x="267" y="83"/>
                    <a:pt x="121" y="196"/>
                    <a:pt x="1" y="337"/>
                  </a:cubicBezTo>
                  <a:lnTo>
                    <a:pt x="67" y="370"/>
                  </a:lnTo>
                  <a:cubicBezTo>
                    <a:pt x="176" y="237"/>
                    <a:pt x="300" y="112"/>
                    <a:pt x="433"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9"/>
            <p:cNvSpPr/>
            <p:nvPr/>
          </p:nvSpPr>
          <p:spPr>
            <a:xfrm>
              <a:off x="6675850" y="2090625"/>
              <a:ext cx="15925" cy="19175"/>
            </a:xfrm>
            <a:custGeom>
              <a:rect b="b" l="l" r="r" t="t"/>
              <a:pathLst>
                <a:path extrusionOk="0" h="767" w="637">
                  <a:moveTo>
                    <a:pt x="379" y="1"/>
                  </a:moveTo>
                  <a:lnTo>
                    <a:pt x="379" y="1"/>
                  </a:lnTo>
                  <a:cubicBezTo>
                    <a:pt x="267" y="263"/>
                    <a:pt x="0" y="720"/>
                    <a:pt x="0" y="720"/>
                  </a:cubicBezTo>
                  <a:lnTo>
                    <a:pt x="30" y="733"/>
                  </a:lnTo>
                  <a:lnTo>
                    <a:pt x="46" y="745"/>
                  </a:lnTo>
                  <a:lnTo>
                    <a:pt x="92" y="766"/>
                  </a:lnTo>
                  <a:cubicBezTo>
                    <a:pt x="92" y="766"/>
                    <a:pt x="416" y="292"/>
                    <a:pt x="637" y="55"/>
                  </a:cubicBezTo>
                  <a:lnTo>
                    <a:pt x="637" y="55"/>
                  </a:lnTo>
                  <a:cubicBezTo>
                    <a:pt x="454" y="213"/>
                    <a:pt x="287" y="388"/>
                    <a:pt x="138" y="579"/>
                  </a:cubicBezTo>
                  <a:cubicBezTo>
                    <a:pt x="233" y="396"/>
                    <a:pt x="317" y="200"/>
                    <a:pt x="379"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9"/>
            <p:cNvSpPr/>
            <p:nvPr/>
          </p:nvSpPr>
          <p:spPr>
            <a:xfrm>
              <a:off x="6669725" y="2092825"/>
              <a:ext cx="3225" cy="14250"/>
            </a:xfrm>
            <a:custGeom>
              <a:rect b="b" l="l" r="r" t="t"/>
              <a:pathLst>
                <a:path extrusionOk="0" h="570" w="129">
                  <a:moveTo>
                    <a:pt x="0" y="0"/>
                  </a:moveTo>
                  <a:cubicBezTo>
                    <a:pt x="33" y="175"/>
                    <a:pt x="54" y="354"/>
                    <a:pt x="54" y="532"/>
                  </a:cubicBezTo>
                  <a:lnTo>
                    <a:pt x="125" y="570"/>
                  </a:lnTo>
                  <a:cubicBezTo>
                    <a:pt x="129" y="304"/>
                    <a:pt x="0" y="0"/>
                    <a:pt x="0"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9"/>
            <p:cNvSpPr/>
            <p:nvPr/>
          </p:nvSpPr>
          <p:spPr>
            <a:xfrm>
              <a:off x="6672425" y="2081575"/>
              <a:ext cx="12300" cy="27475"/>
            </a:xfrm>
            <a:custGeom>
              <a:rect b="b" l="l" r="r" t="t"/>
              <a:pathLst>
                <a:path extrusionOk="0" h="1099" w="492">
                  <a:moveTo>
                    <a:pt x="491" y="1"/>
                  </a:moveTo>
                  <a:cubicBezTo>
                    <a:pt x="437" y="188"/>
                    <a:pt x="345" y="446"/>
                    <a:pt x="262" y="662"/>
                  </a:cubicBezTo>
                  <a:cubicBezTo>
                    <a:pt x="316" y="463"/>
                    <a:pt x="350" y="259"/>
                    <a:pt x="375" y="51"/>
                  </a:cubicBezTo>
                  <a:lnTo>
                    <a:pt x="375" y="51"/>
                  </a:lnTo>
                  <a:cubicBezTo>
                    <a:pt x="320" y="271"/>
                    <a:pt x="254" y="483"/>
                    <a:pt x="179" y="695"/>
                  </a:cubicBezTo>
                  <a:cubicBezTo>
                    <a:pt x="200" y="567"/>
                    <a:pt x="212" y="433"/>
                    <a:pt x="212" y="300"/>
                  </a:cubicBezTo>
                  <a:lnTo>
                    <a:pt x="212" y="300"/>
                  </a:lnTo>
                  <a:cubicBezTo>
                    <a:pt x="183" y="500"/>
                    <a:pt x="137" y="704"/>
                    <a:pt x="83" y="899"/>
                  </a:cubicBezTo>
                  <a:cubicBezTo>
                    <a:pt x="92" y="641"/>
                    <a:pt x="75" y="383"/>
                    <a:pt x="29" y="134"/>
                  </a:cubicBezTo>
                  <a:lnTo>
                    <a:pt x="29" y="134"/>
                  </a:lnTo>
                  <a:cubicBezTo>
                    <a:pt x="50" y="458"/>
                    <a:pt x="0" y="1012"/>
                    <a:pt x="0" y="1012"/>
                  </a:cubicBezTo>
                  <a:lnTo>
                    <a:pt x="50" y="1037"/>
                  </a:lnTo>
                  <a:lnTo>
                    <a:pt x="58" y="1041"/>
                  </a:lnTo>
                  <a:lnTo>
                    <a:pt x="75" y="1049"/>
                  </a:lnTo>
                  <a:lnTo>
                    <a:pt x="100" y="1066"/>
                  </a:lnTo>
                  <a:lnTo>
                    <a:pt x="104" y="1066"/>
                  </a:lnTo>
                  <a:lnTo>
                    <a:pt x="129" y="1078"/>
                  </a:lnTo>
                  <a:lnTo>
                    <a:pt x="171" y="1099"/>
                  </a:lnTo>
                  <a:cubicBezTo>
                    <a:pt x="316" y="745"/>
                    <a:pt x="424" y="375"/>
                    <a:pt x="4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9"/>
            <p:cNvSpPr/>
            <p:nvPr/>
          </p:nvSpPr>
          <p:spPr>
            <a:xfrm>
              <a:off x="5597850" y="2062250"/>
              <a:ext cx="12500" cy="12500"/>
            </a:xfrm>
            <a:custGeom>
              <a:rect b="b" l="l" r="r" t="t"/>
              <a:pathLst>
                <a:path extrusionOk="0" h="500" w="500">
                  <a:moveTo>
                    <a:pt x="500" y="0"/>
                  </a:moveTo>
                  <a:cubicBezTo>
                    <a:pt x="300" y="121"/>
                    <a:pt x="134" y="279"/>
                    <a:pt x="0" y="462"/>
                  </a:cubicBezTo>
                  <a:lnTo>
                    <a:pt x="84" y="499"/>
                  </a:lnTo>
                  <a:cubicBezTo>
                    <a:pt x="84" y="499"/>
                    <a:pt x="317" y="158"/>
                    <a:pt x="500"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9"/>
            <p:cNvSpPr/>
            <p:nvPr/>
          </p:nvSpPr>
          <p:spPr>
            <a:xfrm>
              <a:off x="5594925" y="2049350"/>
              <a:ext cx="18025" cy="24450"/>
            </a:xfrm>
            <a:custGeom>
              <a:rect b="b" l="l" r="r" t="t"/>
              <a:pathLst>
                <a:path extrusionOk="0" h="978" w="721">
                  <a:moveTo>
                    <a:pt x="392" y="0"/>
                  </a:moveTo>
                  <a:lnTo>
                    <a:pt x="392" y="0"/>
                  </a:lnTo>
                  <a:cubicBezTo>
                    <a:pt x="284" y="337"/>
                    <a:pt x="1" y="928"/>
                    <a:pt x="1" y="928"/>
                  </a:cubicBezTo>
                  <a:lnTo>
                    <a:pt x="38" y="945"/>
                  </a:lnTo>
                  <a:lnTo>
                    <a:pt x="63" y="953"/>
                  </a:lnTo>
                  <a:lnTo>
                    <a:pt x="122" y="978"/>
                  </a:lnTo>
                  <a:cubicBezTo>
                    <a:pt x="122" y="978"/>
                    <a:pt x="475" y="350"/>
                    <a:pt x="721" y="38"/>
                  </a:cubicBezTo>
                  <a:lnTo>
                    <a:pt x="721" y="38"/>
                  </a:lnTo>
                  <a:cubicBezTo>
                    <a:pt x="508" y="250"/>
                    <a:pt x="321" y="487"/>
                    <a:pt x="159" y="741"/>
                  </a:cubicBezTo>
                  <a:cubicBezTo>
                    <a:pt x="259" y="499"/>
                    <a:pt x="334" y="254"/>
                    <a:pt x="392"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9"/>
            <p:cNvSpPr/>
            <p:nvPr/>
          </p:nvSpPr>
          <p:spPr>
            <a:xfrm>
              <a:off x="5585675" y="2053700"/>
              <a:ext cx="5450" cy="17300"/>
            </a:xfrm>
            <a:custGeom>
              <a:rect b="b" l="l" r="r" t="t"/>
              <a:pathLst>
                <a:path extrusionOk="0" h="692" w="218">
                  <a:moveTo>
                    <a:pt x="1" y="1"/>
                  </a:moveTo>
                  <a:lnTo>
                    <a:pt x="1" y="1"/>
                  </a:lnTo>
                  <a:cubicBezTo>
                    <a:pt x="84" y="246"/>
                    <a:pt x="121" y="654"/>
                    <a:pt x="121" y="654"/>
                  </a:cubicBezTo>
                  <a:lnTo>
                    <a:pt x="217" y="691"/>
                  </a:lnTo>
                  <a:cubicBezTo>
                    <a:pt x="192" y="363"/>
                    <a:pt x="1" y="1"/>
                    <a:pt x="1"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9"/>
            <p:cNvSpPr/>
            <p:nvPr/>
          </p:nvSpPr>
          <p:spPr>
            <a:xfrm>
              <a:off x="5588900" y="2038125"/>
              <a:ext cx="14075" cy="34950"/>
            </a:xfrm>
            <a:custGeom>
              <a:rect b="b" l="l" r="r" t="t"/>
              <a:pathLst>
                <a:path extrusionOk="0" h="1398" w="563">
                  <a:moveTo>
                    <a:pt x="562" y="0"/>
                  </a:moveTo>
                  <a:cubicBezTo>
                    <a:pt x="517" y="237"/>
                    <a:pt x="429" y="570"/>
                    <a:pt x="354" y="844"/>
                  </a:cubicBezTo>
                  <a:cubicBezTo>
                    <a:pt x="396" y="591"/>
                    <a:pt x="421" y="333"/>
                    <a:pt x="425" y="79"/>
                  </a:cubicBezTo>
                  <a:lnTo>
                    <a:pt x="425" y="79"/>
                  </a:lnTo>
                  <a:cubicBezTo>
                    <a:pt x="383" y="354"/>
                    <a:pt x="325" y="628"/>
                    <a:pt x="254" y="899"/>
                  </a:cubicBezTo>
                  <a:cubicBezTo>
                    <a:pt x="267" y="732"/>
                    <a:pt x="267" y="566"/>
                    <a:pt x="254" y="404"/>
                  </a:cubicBezTo>
                  <a:cubicBezTo>
                    <a:pt x="238" y="657"/>
                    <a:pt x="205" y="911"/>
                    <a:pt x="159" y="1161"/>
                  </a:cubicBezTo>
                  <a:cubicBezTo>
                    <a:pt x="142" y="840"/>
                    <a:pt x="88" y="524"/>
                    <a:pt x="1" y="216"/>
                  </a:cubicBezTo>
                  <a:lnTo>
                    <a:pt x="1" y="216"/>
                  </a:lnTo>
                  <a:cubicBezTo>
                    <a:pt x="67" y="611"/>
                    <a:pt x="67" y="1306"/>
                    <a:pt x="67" y="1306"/>
                  </a:cubicBezTo>
                  <a:lnTo>
                    <a:pt x="126" y="1331"/>
                  </a:lnTo>
                  <a:lnTo>
                    <a:pt x="138" y="1335"/>
                  </a:lnTo>
                  <a:lnTo>
                    <a:pt x="159" y="1348"/>
                  </a:lnTo>
                  <a:lnTo>
                    <a:pt x="196" y="1364"/>
                  </a:lnTo>
                  <a:lnTo>
                    <a:pt x="200" y="1364"/>
                  </a:lnTo>
                  <a:lnTo>
                    <a:pt x="234" y="1377"/>
                  </a:lnTo>
                  <a:lnTo>
                    <a:pt x="284" y="1398"/>
                  </a:lnTo>
                  <a:cubicBezTo>
                    <a:pt x="429" y="944"/>
                    <a:pt x="521" y="474"/>
                    <a:pt x="562"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9"/>
            <p:cNvSpPr/>
            <p:nvPr/>
          </p:nvSpPr>
          <p:spPr>
            <a:xfrm>
              <a:off x="6191850" y="2144300"/>
              <a:ext cx="6075" cy="13425"/>
            </a:xfrm>
            <a:custGeom>
              <a:rect b="b" l="l" r="r" t="t"/>
              <a:pathLst>
                <a:path extrusionOk="0" h="537" w="243">
                  <a:moveTo>
                    <a:pt x="242" y="0"/>
                  </a:moveTo>
                  <a:cubicBezTo>
                    <a:pt x="126" y="162"/>
                    <a:pt x="47" y="341"/>
                    <a:pt x="1" y="537"/>
                  </a:cubicBezTo>
                  <a:lnTo>
                    <a:pt x="80" y="537"/>
                  </a:lnTo>
                  <a:cubicBezTo>
                    <a:pt x="80" y="537"/>
                    <a:pt x="151" y="187"/>
                    <a:pt x="242"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9"/>
            <p:cNvSpPr/>
            <p:nvPr/>
          </p:nvSpPr>
          <p:spPr>
            <a:xfrm>
              <a:off x="6189150" y="2134000"/>
              <a:ext cx="6800" cy="23725"/>
            </a:xfrm>
            <a:custGeom>
              <a:rect b="b" l="l" r="r" t="t"/>
              <a:pathLst>
                <a:path extrusionOk="0" h="949" w="272">
                  <a:moveTo>
                    <a:pt x="271" y="0"/>
                  </a:moveTo>
                  <a:lnTo>
                    <a:pt x="271" y="0"/>
                  </a:lnTo>
                  <a:cubicBezTo>
                    <a:pt x="176" y="242"/>
                    <a:pt x="105" y="491"/>
                    <a:pt x="63" y="745"/>
                  </a:cubicBezTo>
                  <a:cubicBezTo>
                    <a:pt x="63" y="520"/>
                    <a:pt x="42" y="296"/>
                    <a:pt x="1" y="75"/>
                  </a:cubicBezTo>
                  <a:lnTo>
                    <a:pt x="1" y="75"/>
                  </a:lnTo>
                  <a:cubicBezTo>
                    <a:pt x="26" y="383"/>
                    <a:pt x="1" y="949"/>
                    <a:pt x="1" y="949"/>
                  </a:cubicBezTo>
                  <a:lnTo>
                    <a:pt x="113" y="949"/>
                  </a:lnTo>
                  <a:cubicBezTo>
                    <a:pt x="113" y="949"/>
                    <a:pt x="180" y="333"/>
                    <a:pt x="271"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9"/>
            <p:cNvSpPr/>
            <p:nvPr/>
          </p:nvSpPr>
          <p:spPr>
            <a:xfrm>
              <a:off x="6175525" y="2145850"/>
              <a:ext cx="10125" cy="11875"/>
            </a:xfrm>
            <a:custGeom>
              <a:rect b="b" l="l" r="r" t="t"/>
              <a:pathLst>
                <a:path extrusionOk="0" h="475" w="405">
                  <a:moveTo>
                    <a:pt x="1" y="0"/>
                  </a:moveTo>
                  <a:cubicBezTo>
                    <a:pt x="117" y="146"/>
                    <a:pt x="226" y="308"/>
                    <a:pt x="317" y="475"/>
                  </a:cubicBezTo>
                  <a:lnTo>
                    <a:pt x="404" y="475"/>
                  </a:lnTo>
                  <a:cubicBezTo>
                    <a:pt x="275" y="221"/>
                    <a:pt x="1" y="1"/>
                    <a:pt x="1"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9"/>
            <p:cNvSpPr/>
            <p:nvPr/>
          </p:nvSpPr>
          <p:spPr>
            <a:xfrm>
              <a:off x="6174700" y="2127550"/>
              <a:ext cx="15525" cy="30175"/>
            </a:xfrm>
            <a:custGeom>
              <a:rect b="b" l="l" r="r" t="t"/>
              <a:pathLst>
                <a:path extrusionOk="0" h="1207" w="621">
                  <a:moveTo>
                    <a:pt x="371" y="0"/>
                  </a:moveTo>
                  <a:lnTo>
                    <a:pt x="371" y="0"/>
                  </a:lnTo>
                  <a:cubicBezTo>
                    <a:pt x="417" y="208"/>
                    <a:pt x="458" y="500"/>
                    <a:pt x="487" y="745"/>
                  </a:cubicBezTo>
                  <a:cubicBezTo>
                    <a:pt x="437" y="529"/>
                    <a:pt x="371" y="317"/>
                    <a:pt x="283" y="109"/>
                  </a:cubicBezTo>
                  <a:lnTo>
                    <a:pt x="283" y="109"/>
                  </a:lnTo>
                  <a:cubicBezTo>
                    <a:pt x="346" y="346"/>
                    <a:pt x="392" y="579"/>
                    <a:pt x="425" y="820"/>
                  </a:cubicBezTo>
                  <a:cubicBezTo>
                    <a:pt x="379" y="683"/>
                    <a:pt x="325" y="554"/>
                    <a:pt x="259" y="425"/>
                  </a:cubicBezTo>
                  <a:lnTo>
                    <a:pt x="259" y="425"/>
                  </a:lnTo>
                  <a:cubicBezTo>
                    <a:pt x="329" y="633"/>
                    <a:pt x="392" y="845"/>
                    <a:pt x="437" y="1061"/>
                  </a:cubicBezTo>
                  <a:cubicBezTo>
                    <a:pt x="317" y="812"/>
                    <a:pt x="171" y="574"/>
                    <a:pt x="1" y="358"/>
                  </a:cubicBezTo>
                  <a:lnTo>
                    <a:pt x="1" y="358"/>
                  </a:lnTo>
                  <a:cubicBezTo>
                    <a:pt x="184" y="653"/>
                    <a:pt x="417" y="1207"/>
                    <a:pt x="417" y="1207"/>
                  </a:cubicBezTo>
                  <a:lnTo>
                    <a:pt x="620" y="1207"/>
                  </a:lnTo>
                  <a:cubicBezTo>
                    <a:pt x="579" y="795"/>
                    <a:pt x="496" y="391"/>
                    <a:pt x="371"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9"/>
            <p:cNvSpPr/>
            <p:nvPr/>
          </p:nvSpPr>
          <p:spPr>
            <a:xfrm>
              <a:off x="6424600" y="2000875"/>
              <a:ext cx="48475" cy="166000"/>
            </a:xfrm>
            <a:custGeom>
              <a:rect b="b" l="l" r="r" t="t"/>
              <a:pathLst>
                <a:path extrusionOk="0" h="6640" w="1939">
                  <a:moveTo>
                    <a:pt x="1303" y="1"/>
                  </a:moveTo>
                  <a:cubicBezTo>
                    <a:pt x="1243" y="1"/>
                    <a:pt x="1178" y="44"/>
                    <a:pt x="1174" y="180"/>
                  </a:cubicBezTo>
                  <a:cubicBezTo>
                    <a:pt x="1169" y="404"/>
                    <a:pt x="1169" y="3715"/>
                    <a:pt x="1169" y="3824"/>
                  </a:cubicBezTo>
                  <a:cubicBezTo>
                    <a:pt x="1169" y="3932"/>
                    <a:pt x="1149" y="4119"/>
                    <a:pt x="1036" y="4127"/>
                  </a:cubicBezTo>
                  <a:cubicBezTo>
                    <a:pt x="1030" y="4128"/>
                    <a:pt x="1025" y="4128"/>
                    <a:pt x="1019" y="4128"/>
                  </a:cubicBezTo>
                  <a:cubicBezTo>
                    <a:pt x="918" y="4128"/>
                    <a:pt x="899" y="4017"/>
                    <a:pt x="899" y="3736"/>
                  </a:cubicBezTo>
                  <a:cubicBezTo>
                    <a:pt x="899" y="3445"/>
                    <a:pt x="932" y="1440"/>
                    <a:pt x="932" y="1311"/>
                  </a:cubicBezTo>
                  <a:cubicBezTo>
                    <a:pt x="932" y="1182"/>
                    <a:pt x="870" y="1091"/>
                    <a:pt x="799" y="1074"/>
                  </a:cubicBezTo>
                  <a:cubicBezTo>
                    <a:pt x="787" y="1071"/>
                    <a:pt x="772" y="1068"/>
                    <a:pt x="757" y="1068"/>
                  </a:cubicBezTo>
                  <a:cubicBezTo>
                    <a:pt x="694" y="1068"/>
                    <a:pt x="620" y="1115"/>
                    <a:pt x="620" y="1361"/>
                  </a:cubicBezTo>
                  <a:cubicBezTo>
                    <a:pt x="620" y="1665"/>
                    <a:pt x="575" y="3903"/>
                    <a:pt x="562" y="4136"/>
                  </a:cubicBezTo>
                  <a:cubicBezTo>
                    <a:pt x="550" y="4369"/>
                    <a:pt x="479" y="4497"/>
                    <a:pt x="400" y="4497"/>
                  </a:cubicBezTo>
                  <a:cubicBezTo>
                    <a:pt x="317" y="4497"/>
                    <a:pt x="275" y="4389"/>
                    <a:pt x="288" y="4215"/>
                  </a:cubicBezTo>
                  <a:cubicBezTo>
                    <a:pt x="300" y="4040"/>
                    <a:pt x="288" y="3000"/>
                    <a:pt x="288" y="2842"/>
                  </a:cubicBezTo>
                  <a:cubicBezTo>
                    <a:pt x="288" y="2688"/>
                    <a:pt x="188" y="2634"/>
                    <a:pt x="142" y="2634"/>
                  </a:cubicBezTo>
                  <a:cubicBezTo>
                    <a:pt x="92" y="2634"/>
                    <a:pt x="9" y="2651"/>
                    <a:pt x="9" y="2884"/>
                  </a:cubicBezTo>
                  <a:cubicBezTo>
                    <a:pt x="9" y="3116"/>
                    <a:pt x="21" y="4252"/>
                    <a:pt x="9" y="4427"/>
                  </a:cubicBezTo>
                  <a:cubicBezTo>
                    <a:pt x="0" y="4597"/>
                    <a:pt x="113" y="4789"/>
                    <a:pt x="238" y="4789"/>
                  </a:cubicBezTo>
                  <a:cubicBezTo>
                    <a:pt x="288" y="4789"/>
                    <a:pt x="357" y="4785"/>
                    <a:pt x="426" y="4785"/>
                  </a:cubicBezTo>
                  <a:cubicBezTo>
                    <a:pt x="530" y="4785"/>
                    <a:pt x="632" y="4793"/>
                    <a:pt x="662" y="4830"/>
                  </a:cubicBezTo>
                  <a:cubicBezTo>
                    <a:pt x="712" y="4897"/>
                    <a:pt x="662" y="6598"/>
                    <a:pt x="662" y="6598"/>
                  </a:cubicBezTo>
                  <a:lnTo>
                    <a:pt x="1215" y="6640"/>
                  </a:lnTo>
                  <a:cubicBezTo>
                    <a:pt x="1215" y="6340"/>
                    <a:pt x="1228" y="5255"/>
                    <a:pt x="1323" y="5134"/>
                  </a:cubicBezTo>
                  <a:cubicBezTo>
                    <a:pt x="1423" y="5009"/>
                    <a:pt x="1635" y="5067"/>
                    <a:pt x="1735" y="4968"/>
                  </a:cubicBezTo>
                  <a:cubicBezTo>
                    <a:pt x="1835" y="4868"/>
                    <a:pt x="1901" y="4855"/>
                    <a:pt x="1901" y="4531"/>
                  </a:cubicBezTo>
                  <a:cubicBezTo>
                    <a:pt x="1901" y="4210"/>
                    <a:pt x="1939" y="2588"/>
                    <a:pt x="1939" y="2293"/>
                  </a:cubicBezTo>
                  <a:cubicBezTo>
                    <a:pt x="1939" y="2002"/>
                    <a:pt x="1922" y="1918"/>
                    <a:pt x="1885" y="1860"/>
                  </a:cubicBezTo>
                  <a:cubicBezTo>
                    <a:pt x="1869" y="1835"/>
                    <a:pt x="1819" y="1814"/>
                    <a:pt x="1767" y="1814"/>
                  </a:cubicBezTo>
                  <a:cubicBezTo>
                    <a:pt x="1700" y="1814"/>
                    <a:pt x="1629" y="1850"/>
                    <a:pt x="1627" y="1956"/>
                  </a:cubicBezTo>
                  <a:cubicBezTo>
                    <a:pt x="1619" y="2147"/>
                    <a:pt x="1598" y="4227"/>
                    <a:pt x="1598" y="4389"/>
                  </a:cubicBezTo>
                  <a:cubicBezTo>
                    <a:pt x="1598" y="4519"/>
                    <a:pt x="1545" y="4585"/>
                    <a:pt x="1502" y="4585"/>
                  </a:cubicBezTo>
                  <a:cubicBezTo>
                    <a:pt x="1491" y="4585"/>
                    <a:pt x="1481" y="4581"/>
                    <a:pt x="1473" y="4572"/>
                  </a:cubicBezTo>
                  <a:cubicBezTo>
                    <a:pt x="1431" y="4531"/>
                    <a:pt x="1365" y="4252"/>
                    <a:pt x="1386" y="4123"/>
                  </a:cubicBezTo>
                  <a:cubicBezTo>
                    <a:pt x="1411" y="3994"/>
                    <a:pt x="1419" y="1215"/>
                    <a:pt x="1431" y="779"/>
                  </a:cubicBezTo>
                  <a:cubicBezTo>
                    <a:pt x="1440" y="346"/>
                    <a:pt x="1436" y="113"/>
                    <a:pt x="1398" y="47"/>
                  </a:cubicBezTo>
                  <a:cubicBezTo>
                    <a:pt x="1383" y="21"/>
                    <a:pt x="1344" y="1"/>
                    <a:pt x="13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9"/>
            <p:cNvSpPr/>
            <p:nvPr/>
          </p:nvSpPr>
          <p:spPr>
            <a:xfrm>
              <a:off x="6215150" y="2037875"/>
              <a:ext cx="85200" cy="138475"/>
            </a:xfrm>
            <a:custGeom>
              <a:rect b="b" l="l" r="r" t="t"/>
              <a:pathLst>
                <a:path extrusionOk="0" h="5539" w="3408">
                  <a:moveTo>
                    <a:pt x="1806" y="1"/>
                  </a:moveTo>
                  <a:cubicBezTo>
                    <a:pt x="1514" y="1"/>
                    <a:pt x="1244" y="326"/>
                    <a:pt x="1224" y="759"/>
                  </a:cubicBezTo>
                  <a:cubicBezTo>
                    <a:pt x="1203" y="1287"/>
                    <a:pt x="1157" y="2177"/>
                    <a:pt x="1157" y="2177"/>
                  </a:cubicBezTo>
                  <a:cubicBezTo>
                    <a:pt x="1157" y="2177"/>
                    <a:pt x="658" y="2019"/>
                    <a:pt x="579" y="1857"/>
                  </a:cubicBezTo>
                  <a:cubicBezTo>
                    <a:pt x="496" y="1699"/>
                    <a:pt x="496" y="1233"/>
                    <a:pt x="542" y="904"/>
                  </a:cubicBezTo>
                  <a:cubicBezTo>
                    <a:pt x="591" y="572"/>
                    <a:pt x="533" y="389"/>
                    <a:pt x="438" y="226"/>
                  </a:cubicBezTo>
                  <a:cubicBezTo>
                    <a:pt x="408" y="175"/>
                    <a:pt x="361" y="149"/>
                    <a:pt x="310" y="149"/>
                  </a:cubicBezTo>
                  <a:cubicBezTo>
                    <a:pt x="205" y="149"/>
                    <a:pt x="81" y="263"/>
                    <a:pt x="59" y="505"/>
                  </a:cubicBezTo>
                  <a:cubicBezTo>
                    <a:pt x="26" y="863"/>
                    <a:pt x="1" y="1819"/>
                    <a:pt x="47" y="1928"/>
                  </a:cubicBezTo>
                  <a:cubicBezTo>
                    <a:pt x="221" y="2344"/>
                    <a:pt x="616" y="2622"/>
                    <a:pt x="1066" y="2656"/>
                  </a:cubicBezTo>
                  <a:lnTo>
                    <a:pt x="1245" y="5538"/>
                  </a:lnTo>
                  <a:lnTo>
                    <a:pt x="1777" y="5530"/>
                  </a:lnTo>
                  <a:lnTo>
                    <a:pt x="1985" y="3542"/>
                  </a:lnTo>
                  <a:cubicBezTo>
                    <a:pt x="2027" y="3543"/>
                    <a:pt x="2068" y="3544"/>
                    <a:pt x="2109" y="3544"/>
                  </a:cubicBezTo>
                  <a:cubicBezTo>
                    <a:pt x="2274" y="3544"/>
                    <a:pt x="2438" y="3531"/>
                    <a:pt x="2601" y="3504"/>
                  </a:cubicBezTo>
                  <a:cubicBezTo>
                    <a:pt x="2842" y="3450"/>
                    <a:pt x="3245" y="3038"/>
                    <a:pt x="3270" y="2839"/>
                  </a:cubicBezTo>
                  <a:cubicBezTo>
                    <a:pt x="3291" y="2639"/>
                    <a:pt x="3408" y="1512"/>
                    <a:pt x="3408" y="1366"/>
                  </a:cubicBezTo>
                  <a:cubicBezTo>
                    <a:pt x="3408" y="1220"/>
                    <a:pt x="3237" y="1021"/>
                    <a:pt x="3133" y="1008"/>
                  </a:cubicBezTo>
                  <a:cubicBezTo>
                    <a:pt x="3130" y="1008"/>
                    <a:pt x="3126" y="1008"/>
                    <a:pt x="3123" y="1008"/>
                  </a:cubicBezTo>
                  <a:cubicBezTo>
                    <a:pt x="3020" y="1008"/>
                    <a:pt x="2887" y="1190"/>
                    <a:pt x="2854" y="1408"/>
                  </a:cubicBezTo>
                  <a:cubicBezTo>
                    <a:pt x="2821" y="1632"/>
                    <a:pt x="2796" y="2227"/>
                    <a:pt x="2738" y="2427"/>
                  </a:cubicBezTo>
                  <a:cubicBezTo>
                    <a:pt x="2691" y="2588"/>
                    <a:pt x="2441" y="2732"/>
                    <a:pt x="2287" y="2732"/>
                  </a:cubicBezTo>
                  <a:cubicBezTo>
                    <a:pt x="2250" y="2732"/>
                    <a:pt x="2219" y="2724"/>
                    <a:pt x="2197" y="2706"/>
                  </a:cubicBezTo>
                  <a:cubicBezTo>
                    <a:pt x="2197" y="2706"/>
                    <a:pt x="2322" y="1724"/>
                    <a:pt x="2393" y="1316"/>
                  </a:cubicBezTo>
                  <a:cubicBezTo>
                    <a:pt x="2463" y="904"/>
                    <a:pt x="2368" y="251"/>
                    <a:pt x="2010" y="56"/>
                  </a:cubicBezTo>
                  <a:cubicBezTo>
                    <a:pt x="1943" y="18"/>
                    <a:pt x="1874" y="1"/>
                    <a:pt x="18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9"/>
            <p:cNvSpPr/>
            <p:nvPr/>
          </p:nvSpPr>
          <p:spPr>
            <a:xfrm>
              <a:off x="6736050" y="2006175"/>
              <a:ext cx="52025" cy="158000"/>
            </a:xfrm>
            <a:custGeom>
              <a:rect b="b" l="l" r="r" t="t"/>
              <a:pathLst>
                <a:path extrusionOk="0" h="6320" w="2081">
                  <a:moveTo>
                    <a:pt x="1003" y="1"/>
                  </a:moveTo>
                  <a:cubicBezTo>
                    <a:pt x="866" y="1"/>
                    <a:pt x="741" y="1"/>
                    <a:pt x="741" y="375"/>
                  </a:cubicBezTo>
                  <a:cubicBezTo>
                    <a:pt x="741" y="750"/>
                    <a:pt x="800" y="3766"/>
                    <a:pt x="800" y="4048"/>
                  </a:cubicBezTo>
                  <a:cubicBezTo>
                    <a:pt x="800" y="4219"/>
                    <a:pt x="791" y="4389"/>
                    <a:pt x="771" y="4556"/>
                  </a:cubicBezTo>
                  <a:cubicBezTo>
                    <a:pt x="771" y="4556"/>
                    <a:pt x="740" y="4563"/>
                    <a:pt x="699" y="4563"/>
                  </a:cubicBezTo>
                  <a:cubicBezTo>
                    <a:pt x="610" y="4563"/>
                    <a:pt x="471" y="4530"/>
                    <a:pt x="471" y="4323"/>
                  </a:cubicBezTo>
                  <a:cubicBezTo>
                    <a:pt x="471" y="4019"/>
                    <a:pt x="479" y="2963"/>
                    <a:pt x="492" y="2809"/>
                  </a:cubicBezTo>
                  <a:cubicBezTo>
                    <a:pt x="500" y="2659"/>
                    <a:pt x="483" y="2243"/>
                    <a:pt x="454" y="2160"/>
                  </a:cubicBezTo>
                  <a:cubicBezTo>
                    <a:pt x="436" y="2110"/>
                    <a:pt x="296" y="2046"/>
                    <a:pt x="184" y="2046"/>
                  </a:cubicBezTo>
                  <a:cubicBezTo>
                    <a:pt x="120" y="2046"/>
                    <a:pt x="65" y="2067"/>
                    <a:pt x="47" y="2122"/>
                  </a:cubicBezTo>
                  <a:cubicBezTo>
                    <a:pt x="1" y="2272"/>
                    <a:pt x="9" y="3112"/>
                    <a:pt x="30" y="3499"/>
                  </a:cubicBezTo>
                  <a:cubicBezTo>
                    <a:pt x="47" y="3886"/>
                    <a:pt x="13" y="4652"/>
                    <a:pt x="113" y="4756"/>
                  </a:cubicBezTo>
                  <a:cubicBezTo>
                    <a:pt x="217" y="4864"/>
                    <a:pt x="829" y="5030"/>
                    <a:pt x="829" y="5030"/>
                  </a:cubicBezTo>
                  <a:lnTo>
                    <a:pt x="808" y="6320"/>
                  </a:lnTo>
                  <a:lnTo>
                    <a:pt x="808" y="6320"/>
                  </a:lnTo>
                  <a:lnTo>
                    <a:pt x="1203" y="6249"/>
                  </a:lnTo>
                  <a:lnTo>
                    <a:pt x="1224" y="4177"/>
                  </a:lnTo>
                  <a:cubicBezTo>
                    <a:pt x="1224" y="4177"/>
                    <a:pt x="1563" y="4223"/>
                    <a:pt x="1733" y="4223"/>
                  </a:cubicBezTo>
                  <a:cubicBezTo>
                    <a:pt x="1762" y="4223"/>
                    <a:pt x="1785" y="4222"/>
                    <a:pt x="1802" y="4219"/>
                  </a:cubicBezTo>
                  <a:cubicBezTo>
                    <a:pt x="1919" y="4198"/>
                    <a:pt x="2006" y="4107"/>
                    <a:pt x="2043" y="3761"/>
                  </a:cubicBezTo>
                  <a:cubicBezTo>
                    <a:pt x="2081" y="3420"/>
                    <a:pt x="2043" y="2472"/>
                    <a:pt x="2043" y="2301"/>
                  </a:cubicBezTo>
                  <a:cubicBezTo>
                    <a:pt x="2043" y="2131"/>
                    <a:pt x="1969" y="1969"/>
                    <a:pt x="1840" y="1939"/>
                  </a:cubicBezTo>
                  <a:cubicBezTo>
                    <a:pt x="1828" y="1936"/>
                    <a:pt x="1816" y="1935"/>
                    <a:pt x="1805" y="1935"/>
                  </a:cubicBezTo>
                  <a:cubicBezTo>
                    <a:pt x="1697" y="1935"/>
                    <a:pt x="1619" y="2072"/>
                    <a:pt x="1619" y="2264"/>
                  </a:cubicBezTo>
                  <a:cubicBezTo>
                    <a:pt x="1619" y="2476"/>
                    <a:pt x="1632" y="3399"/>
                    <a:pt x="1632" y="3541"/>
                  </a:cubicBezTo>
                  <a:cubicBezTo>
                    <a:pt x="1632" y="3668"/>
                    <a:pt x="1551" y="3813"/>
                    <a:pt x="1352" y="3813"/>
                  </a:cubicBezTo>
                  <a:cubicBezTo>
                    <a:pt x="1330" y="3813"/>
                    <a:pt x="1307" y="3811"/>
                    <a:pt x="1282" y="3807"/>
                  </a:cubicBezTo>
                  <a:cubicBezTo>
                    <a:pt x="1282" y="3807"/>
                    <a:pt x="1303" y="2301"/>
                    <a:pt x="1311" y="1856"/>
                  </a:cubicBezTo>
                  <a:cubicBezTo>
                    <a:pt x="1320" y="1411"/>
                    <a:pt x="1282" y="459"/>
                    <a:pt x="1290" y="313"/>
                  </a:cubicBezTo>
                  <a:cubicBezTo>
                    <a:pt x="1303" y="172"/>
                    <a:pt x="113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9"/>
            <p:cNvSpPr/>
            <p:nvPr/>
          </p:nvSpPr>
          <p:spPr>
            <a:xfrm>
              <a:off x="5744475" y="1989550"/>
              <a:ext cx="67725" cy="170675"/>
            </a:xfrm>
            <a:custGeom>
              <a:rect b="b" l="l" r="r" t="t"/>
              <a:pathLst>
                <a:path extrusionOk="0" h="6827" w="2709">
                  <a:moveTo>
                    <a:pt x="1303" y="0"/>
                  </a:moveTo>
                  <a:cubicBezTo>
                    <a:pt x="1128" y="0"/>
                    <a:pt x="966" y="0"/>
                    <a:pt x="966" y="408"/>
                  </a:cubicBezTo>
                  <a:cubicBezTo>
                    <a:pt x="966" y="812"/>
                    <a:pt x="1041" y="4069"/>
                    <a:pt x="1041" y="4376"/>
                  </a:cubicBezTo>
                  <a:cubicBezTo>
                    <a:pt x="1041" y="4559"/>
                    <a:pt x="1028" y="4743"/>
                    <a:pt x="1003" y="4921"/>
                  </a:cubicBezTo>
                  <a:cubicBezTo>
                    <a:pt x="1003" y="4921"/>
                    <a:pt x="962" y="4930"/>
                    <a:pt x="907" y="4930"/>
                  </a:cubicBezTo>
                  <a:cubicBezTo>
                    <a:pt x="793" y="4930"/>
                    <a:pt x="616" y="4894"/>
                    <a:pt x="616" y="4672"/>
                  </a:cubicBezTo>
                  <a:cubicBezTo>
                    <a:pt x="616" y="4343"/>
                    <a:pt x="629" y="3203"/>
                    <a:pt x="641" y="3037"/>
                  </a:cubicBezTo>
                  <a:cubicBezTo>
                    <a:pt x="650" y="2875"/>
                    <a:pt x="625" y="2421"/>
                    <a:pt x="587" y="2334"/>
                  </a:cubicBezTo>
                  <a:cubicBezTo>
                    <a:pt x="563" y="2281"/>
                    <a:pt x="381" y="2210"/>
                    <a:pt x="236" y="2210"/>
                  </a:cubicBezTo>
                  <a:cubicBezTo>
                    <a:pt x="155" y="2210"/>
                    <a:pt x="86" y="2233"/>
                    <a:pt x="63" y="2292"/>
                  </a:cubicBezTo>
                  <a:cubicBezTo>
                    <a:pt x="1" y="2459"/>
                    <a:pt x="17" y="3366"/>
                    <a:pt x="42" y="3782"/>
                  </a:cubicBezTo>
                  <a:cubicBezTo>
                    <a:pt x="67" y="4198"/>
                    <a:pt x="22" y="5025"/>
                    <a:pt x="155" y="5142"/>
                  </a:cubicBezTo>
                  <a:cubicBezTo>
                    <a:pt x="284" y="5254"/>
                    <a:pt x="1078" y="5437"/>
                    <a:pt x="1078" y="5437"/>
                  </a:cubicBezTo>
                  <a:lnTo>
                    <a:pt x="1053" y="6827"/>
                  </a:lnTo>
                  <a:lnTo>
                    <a:pt x="1569" y="6752"/>
                  </a:lnTo>
                  <a:lnTo>
                    <a:pt x="1594" y="4514"/>
                  </a:lnTo>
                  <a:cubicBezTo>
                    <a:pt x="1594" y="4514"/>
                    <a:pt x="2045" y="4564"/>
                    <a:pt x="2261" y="4564"/>
                  </a:cubicBezTo>
                  <a:cubicBezTo>
                    <a:pt x="2295" y="4564"/>
                    <a:pt x="2323" y="4562"/>
                    <a:pt x="2343" y="4559"/>
                  </a:cubicBezTo>
                  <a:cubicBezTo>
                    <a:pt x="2492" y="4539"/>
                    <a:pt x="2605" y="4439"/>
                    <a:pt x="2655" y="4064"/>
                  </a:cubicBezTo>
                  <a:cubicBezTo>
                    <a:pt x="2709" y="3694"/>
                    <a:pt x="2655" y="2675"/>
                    <a:pt x="2655" y="2488"/>
                  </a:cubicBezTo>
                  <a:cubicBezTo>
                    <a:pt x="2655" y="2301"/>
                    <a:pt x="2555" y="2126"/>
                    <a:pt x="2393" y="2093"/>
                  </a:cubicBezTo>
                  <a:cubicBezTo>
                    <a:pt x="2378" y="2090"/>
                    <a:pt x="2363" y="2088"/>
                    <a:pt x="2349" y="2088"/>
                  </a:cubicBezTo>
                  <a:cubicBezTo>
                    <a:pt x="2209" y="2088"/>
                    <a:pt x="2106" y="2234"/>
                    <a:pt x="2106" y="2442"/>
                  </a:cubicBezTo>
                  <a:cubicBezTo>
                    <a:pt x="2106" y="2675"/>
                    <a:pt x="2122" y="3669"/>
                    <a:pt x="2122" y="3823"/>
                  </a:cubicBezTo>
                  <a:cubicBezTo>
                    <a:pt x="2122" y="3961"/>
                    <a:pt x="2018" y="4116"/>
                    <a:pt x="1762" y="4116"/>
                  </a:cubicBezTo>
                  <a:cubicBezTo>
                    <a:pt x="1733" y="4116"/>
                    <a:pt x="1702" y="4114"/>
                    <a:pt x="1669" y="4110"/>
                  </a:cubicBezTo>
                  <a:cubicBezTo>
                    <a:pt x="1669" y="4110"/>
                    <a:pt x="1690" y="2484"/>
                    <a:pt x="1702" y="2005"/>
                  </a:cubicBezTo>
                  <a:cubicBezTo>
                    <a:pt x="1715" y="1523"/>
                    <a:pt x="1665" y="495"/>
                    <a:pt x="1681" y="342"/>
                  </a:cubicBezTo>
                  <a:cubicBezTo>
                    <a:pt x="1690" y="188"/>
                    <a:pt x="1477" y="0"/>
                    <a:pt x="13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9"/>
            <p:cNvSpPr/>
            <p:nvPr/>
          </p:nvSpPr>
          <p:spPr>
            <a:xfrm>
              <a:off x="6627275" y="2107050"/>
              <a:ext cx="107150" cy="67325"/>
            </a:xfrm>
            <a:custGeom>
              <a:rect b="b" l="l" r="r" t="t"/>
              <a:pathLst>
                <a:path extrusionOk="0" h="2693" w="4286">
                  <a:moveTo>
                    <a:pt x="1303" y="1"/>
                  </a:moveTo>
                  <a:cubicBezTo>
                    <a:pt x="1303" y="1"/>
                    <a:pt x="1619" y="1623"/>
                    <a:pt x="1652" y="2156"/>
                  </a:cubicBezTo>
                  <a:cubicBezTo>
                    <a:pt x="1361" y="1686"/>
                    <a:pt x="1008" y="1257"/>
                    <a:pt x="596" y="887"/>
                  </a:cubicBezTo>
                  <a:lnTo>
                    <a:pt x="596" y="887"/>
                  </a:lnTo>
                  <a:cubicBezTo>
                    <a:pt x="596" y="887"/>
                    <a:pt x="1191" y="1686"/>
                    <a:pt x="1399" y="2206"/>
                  </a:cubicBezTo>
                  <a:cubicBezTo>
                    <a:pt x="1091" y="1985"/>
                    <a:pt x="775" y="1785"/>
                    <a:pt x="446" y="1602"/>
                  </a:cubicBezTo>
                  <a:lnTo>
                    <a:pt x="446" y="1602"/>
                  </a:lnTo>
                  <a:cubicBezTo>
                    <a:pt x="446" y="1603"/>
                    <a:pt x="1053" y="2135"/>
                    <a:pt x="1174" y="2305"/>
                  </a:cubicBezTo>
                  <a:cubicBezTo>
                    <a:pt x="795" y="2172"/>
                    <a:pt x="400" y="2077"/>
                    <a:pt x="1" y="2023"/>
                  </a:cubicBezTo>
                  <a:lnTo>
                    <a:pt x="1" y="2023"/>
                  </a:lnTo>
                  <a:cubicBezTo>
                    <a:pt x="1" y="2023"/>
                    <a:pt x="804" y="2335"/>
                    <a:pt x="1099" y="2488"/>
                  </a:cubicBezTo>
                  <a:cubicBezTo>
                    <a:pt x="953" y="2470"/>
                    <a:pt x="806" y="2461"/>
                    <a:pt x="659" y="2461"/>
                  </a:cubicBezTo>
                  <a:cubicBezTo>
                    <a:pt x="539" y="2461"/>
                    <a:pt x="418" y="2467"/>
                    <a:pt x="296" y="2480"/>
                  </a:cubicBezTo>
                  <a:cubicBezTo>
                    <a:pt x="296" y="2480"/>
                    <a:pt x="737" y="2543"/>
                    <a:pt x="1378" y="2692"/>
                  </a:cubicBezTo>
                  <a:lnTo>
                    <a:pt x="2796" y="2630"/>
                  </a:lnTo>
                  <a:cubicBezTo>
                    <a:pt x="2796" y="2630"/>
                    <a:pt x="3661" y="2451"/>
                    <a:pt x="4140" y="2439"/>
                  </a:cubicBezTo>
                  <a:cubicBezTo>
                    <a:pt x="3893" y="2409"/>
                    <a:pt x="3645" y="2394"/>
                    <a:pt x="3396" y="2394"/>
                  </a:cubicBezTo>
                  <a:cubicBezTo>
                    <a:pt x="3197" y="2394"/>
                    <a:pt x="2996" y="2403"/>
                    <a:pt x="2796" y="2422"/>
                  </a:cubicBezTo>
                  <a:cubicBezTo>
                    <a:pt x="2796" y="2422"/>
                    <a:pt x="3699" y="1968"/>
                    <a:pt x="4285" y="1877"/>
                  </a:cubicBezTo>
                  <a:cubicBezTo>
                    <a:pt x="4285" y="1877"/>
                    <a:pt x="4265" y="1876"/>
                    <a:pt x="4227" y="1876"/>
                  </a:cubicBezTo>
                  <a:cubicBezTo>
                    <a:pt x="4034" y="1876"/>
                    <a:pt x="3376" y="1902"/>
                    <a:pt x="2576" y="2222"/>
                  </a:cubicBezTo>
                  <a:cubicBezTo>
                    <a:pt x="2576" y="2222"/>
                    <a:pt x="3154" y="1436"/>
                    <a:pt x="3532" y="1070"/>
                  </a:cubicBezTo>
                  <a:lnTo>
                    <a:pt x="3532" y="1070"/>
                  </a:lnTo>
                  <a:cubicBezTo>
                    <a:pt x="3532" y="1070"/>
                    <a:pt x="2725" y="1644"/>
                    <a:pt x="2426" y="2027"/>
                  </a:cubicBezTo>
                  <a:cubicBezTo>
                    <a:pt x="2426" y="2027"/>
                    <a:pt x="2642" y="1340"/>
                    <a:pt x="2742" y="1174"/>
                  </a:cubicBezTo>
                  <a:lnTo>
                    <a:pt x="2742" y="1174"/>
                  </a:lnTo>
                  <a:cubicBezTo>
                    <a:pt x="2742" y="1174"/>
                    <a:pt x="2314" y="1707"/>
                    <a:pt x="2160" y="2147"/>
                  </a:cubicBezTo>
                  <a:cubicBezTo>
                    <a:pt x="2160" y="2147"/>
                    <a:pt x="2218" y="629"/>
                    <a:pt x="2218" y="375"/>
                  </a:cubicBezTo>
                  <a:lnTo>
                    <a:pt x="2218" y="375"/>
                  </a:lnTo>
                  <a:cubicBezTo>
                    <a:pt x="2218" y="376"/>
                    <a:pt x="1956" y="1299"/>
                    <a:pt x="1914" y="1993"/>
                  </a:cubicBezTo>
                  <a:cubicBezTo>
                    <a:pt x="1914" y="1993"/>
                    <a:pt x="1594" y="604"/>
                    <a:pt x="13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9"/>
            <p:cNvSpPr/>
            <p:nvPr/>
          </p:nvSpPr>
          <p:spPr>
            <a:xfrm>
              <a:off x="6028276" y="2145400"/>
              <a:ext cx="72500" cy="58775"/>
            </a:xfrm>
            <a:custGeom>
              <a:rect b="b" l="l" r="r" t="t"/>
              <a:pathLst>
                <a:path extrusionOk="0" h="2351" w="2900">
                  <a:moveTo>
                    <a:pt x="778" y="1"/>
                  </a:moveTo>
                  <a:lnTo>
                    <a:pt x="778" y="1"/>
                  </a:lnTo>
                  <a:cubicBezTo>
                    <a:pt x="778" y="1"/>
                    <a:pt x="1078" y="1402"/>
                    <a:pt x="1128" y="1864"/>
                  </a:cubicBezTo>
                  <a:cubicBezTo>
                    <a:pt x="916" y="1477"/>
                    <a:pt x="649" y="1124"/>
                    <a:pt x="342" y="803"/>
                  </a:cubicBezTo>
                  <a:lnTo>
                    <a:pt x="342" y="803"/>
                  </a:lnTo>
                  <a:cubicBezTo>
                    <a:pt x="342" y="804"/>
                    <a:pt x="787" y="1477"/>
                    <a:pt x="957" y="1922"/>
                  </a:cubicBezTo>
                  <a:cubicBezTo>
                    <a:pt x="741" y="1743"/>
                    <a:pt x="516" y="1585"/>
                    <a:pt x="279" y="1436"/>
                  </a:cubicBezTo>
                  <a:lnTo>
                    <a:pt x="279" y="1436"/>
                  </a:lnTo>
                  <a:cubicBezTo>
                    <a:pt x="279" y="1436"/>
                    <a:pt x="720" y="1872"/>
                    <a:pt x="812" y="2018"/>
                  </a:cubicBezTo>
                  <a:cubicBezTo>
                    <a:pt x="550" y="1922"/>
                    <a:pt x="275" y="1856"/>
                    <a:pt x="1" y="1823"/>
                  </a:cubicBezTo>
                  <a:lnTo>
                    <a:pt x="1" y="1823"/>
                  </a:lnTo>
                  <a:cubicBezTo>
                    <a:pt x="1" y="1823"/>
                    <a:pt x="562" y="2060"/>
                    <a:pt x="770" y="2180"/>
                  </a:cubicBezTo>
                  <a:cubicBezTo>
                    <a:pt x="717" y="2175"/>
                    <a:pt x="663" y="2173"/>
                    <a:pt x="610" y="2173"/>
                  </a:cubicBezTo>
                  <a:cubicBezTo>
                    <a:pt x="481" y="2173"/>
                    <a:pt x="352" y="2187"/>
                    <a:pt x="225" y="2214"/>
                  </a:cubicBezTo>
                  <a:cubicBezTo>
                    <a:pt x="225" y="2214"/>
                    <a:pt x="525" y="2247"/>
                    <a:pt x="966" y="2351"/>
                  </a:cubicBezTo>
                  <a:lnTo>
                    <a:pt x="1931" y="2230"/>
                  </a:lnTo>
                  <a:cubicBezTo>
                    <a:pt x="1931" y="2230"/>
                    <a:pt x="2505" y="2035"/>
                    <a:pt x="2829" y="2001"/>
                  </a:cubicBezTo>
                  <a:cubicBezTo>
                    <a:pt x="2738" y="1994"/>
                    <a:pt x="2647" y="1990"/>
                    <a:pt x="2555" y="1990"/>
                  </a:cubicBezTo>
                  <a:cubicBezTo>
                    <a:pt x="2342" y="1990"/>
                    <a:pt x="2128" y="2011"/>
                    <a:pt x="1918" y="2051"/>
                  </a:cubicBezTo>
                  <a:cubicBezTo>
                    <a:pt x="1918" y="2051"/>
                    <a:pt x="2509" y="1615"/>
                    <a:pt x="2900" y="1506"/>
                  </a:cubicBezTo>
                  <a:lnTo>
                    <a:pt x="2900" y="1506"/>
                  </a:lnTo>
                  <a:cubicBezTo>
                    <a:pt x="2900" y="1506"/>
                    <a:pt x="2388" y="1511"/>
                    <a:pt x="1756" y="1889"/>
                  </a:cubicBezTo>
                  <a:cubicBezTo>
                    <a:pt x="1756" y="1889"/>
                    <a:pt x="2110" y="1174"/>
                    <a:pt x="2347" y="837"/>
                  </a:cubicBezTo>
                  <a:lnTo>
                    <a:pt x="2347" y="837"/>
                  </a:lnTo>
                  <a:cubicBezTo>
                    <a:pt x="2346" y="837"/>
                    <a:pt x="1827" y="1369"/>
                    <a:pt x="1648" y="1719"/>
                  </a:cubicBezTo>
                  <a:cubicBezTo>
                    <a:pt x="1648" y="1719"/>
                    <a:pt x="1756" y="1107"/>
                    <a:pt x="1818" y="961"/>
                  </a:cubicBezTo>
                  <a:lnTo>
                    <a:pt x="1818" y="961"/>
                  </a:lnTo>
                  <a:cubicBezTo>
                    <a:pt x="1818" y="962"/>
                    <a:pt x="1552" y="1444"/>
                    <a:pt x="1469" y="1835"/>
                  </a:cubicBezTo>
                  <a:cubicBezTo>
                    <a:pt x="1469" y="1835"/>
                    <a:pt x="1431" y="508"/>
                    <a:pt x="1419" y="288"/>
                  </a:cubicBezTo>
                  <a:cubicBezTo>
                    <a:pt x="1419" y="288"/>
                    <a:pt x="1290" y="1103"/>
                    <a:pt x="1298" y="1710"/>
                  </a:cubicBezTo>
                  <a:cubicBezTo>
                    <a:pt x="1298" y="1710"/>
                    <a:pt x="1007" y="512"/>
                    <a:pt x="778"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9"/>
            <p:cNvSpPr/>
            <p:nvPr/>
          </p:nvSpPr>
          <p:spPr>
            <a:xfrm>
              <a:off x="6068526" y="2148950"/>
              <a:ext cx="65850" cy="57825"/>
            </a:xfrm>
            <a:custGeom>
              <a:rect b="b" l="l" r="r" t="t"/>
              <a:pathLst>
                <a:path extrusionOk="0" h="2313" w="2634">
                  <a:moveTo>
                    <a:pt x="1273" y="0"/>
                  </a:moveTo>
                  <a:lnTo>
                    <a:pt x="1273" y="0"/>
                  </a:lnTo>
                  <a:cubicBezTo>
                    <a:pt x="1273" y="0"/>
                    <a:pt x="1074" y="1161"/>
                    <a:pt x="970" y="1522"/>
                  </a:cubicBezTo>
                  <a:cubicBezTo>
                    <a:pt x="903" y="1144"/>
                    <a:pt x="791" y="774"/>
                    <a:pt x="628" y="420"/>
                  </a:cubicBezTo>
                  <a:lnTo>
                    <a:pt x="628" y="420"/>
                  </a:lnTo>
                  <a:cubicBezTo>
                    <a:pt x="629" y="420"/>
                    <a:pt x="799" y="1098"/>
                    <a:pt x="799" y="1498"/>
                  </a:cubicBezTo>
                  <a:cubicBezTo>
                    <a:pt x="670" y="1277"/>
                    <a:pt x="524" y="1065"/>
                    <a:pt x="371" y="865"/>
                  </a:cubicBezTo>
                  <a:lnTo>
                    <a:pt x="371" y="865"/>
                  </a:lnTo>
                  <a:cubicBezTo>
                    <a:pt x="371" y="865"/>
                    <a:pt x="608" y="1364"/>
                    <a:pt x="641" y="1510"/>
                  </a:cubicBezTo>
                  <a:cubicBezTo>
                    <a:pt x="445" y="1331"/>
                    <a:pt x="229" y="1173"/>
                    <a:pt x="0" y="1040"/>
                  </a:cubicBezTo>
                  <a:lnTo>
                    <a:pt x="0" y="1040"/>
                  </a:lnTo>
                  <a:cubicBezTo>
                    <a:pt x="0" y="1040"/>
                    <a:pt x="412" y="1439"/>
                    <a:pt x="554" y="1614"/>
                  </a:cubicBezTo>
                  <a:cubicBezTo>
                    <a:pt x="400" y="1527"/>
                    <a:pt x="242" y="1460"/>
                    <a:pt x="71" y="1414"/>
                  </a:cubicBezTo>
                  <a:lnTo>
                    <a:pt x="71" y="1414"/>
                  </a:lnTo>
                  <a:cubicBezTo>
                    <a:pt x="71" y="1414"/>
                    <a:pt x="321" y="1564"/>
                    <a:pt x="674" y="1818"/>
                  </a:cubicBezTo>
                  <a:lnTo>
                    <a:pt x="1552" y="2117"/>
                  </a:lnTo>
                  <a:cubicBezTo>
                    <a:pt x="1552" y="2117"/>
                    <a:pt x="2118" y="2209"/>
                    <a:pt x="2409" y="2313"/>
                  </a:cubicBezTo>
                  <a:cubicBezTo>
                    <a:pt x="2155" y="2167"/>
                    <a:pt x="1881" y="2059"/>
                    <a:pt x="1602" y="1980"/>
                  </a:cubicBezTo>
                  <a:cubicBezTo>
                    <a:pt x="1602" y="1980"/>
                    <a:pt x="1911" y="1939"/>
                    <a:pt x="2228" y="1939"/>
                  </a:cubicBezTo>
                  <a:cubicBezTo>
                    <a:pt x="2371" y="1939"/>
                    <a:pt x="2516" y="1947"/>
                    <a:pt x="2633" y="1972"/>
                  </a:cubicBezTo>
                  <a:cubicBezTo>
                    <a:pt x="2633" y="1972"/>
                    <a:pt x="2235" y="1791"/>
                    <a:pt x="1628" y="1791"/>
                  </a:cubicBezTo>
                  <a:cubicBezTo>
                    <a:pt x="1591" y="1791"/>
                    <a:pt x="1553" y="1791"/>
                    <a:pt x="1514" y="1793"/>
                  </a:cubicBezTo>
                  <a:cubicBezTo>
                    <a:pt x="1514" y="1793"/>
                    <a:pt x="2051" y="1406"/>
                    <a:pt x="2371" y="1252"/>
                  </a:cubicBezTo>
                  <a:lnTo>
                    <a:pt x="2371" y="1252"/>
                  </a:lnTo>
                  <a:cubicBezTo>
                    <a:pt x="2371" y="1252"/>
                    <a:pt x="1743" y="1439"/>
                    <a:pt x="1469" y="1626"/>
                  </a:cubicBezTo>
                  <a:cubicBezTo>
                    <a:pt x="1469" y="1626"/>
                    <a:pt x="1764" y="1219"/>
                    <a:pt x="1868" y="1131"/>
                  </a:cubicBezTo>
                  <a:lnTo>
                    <a:pt x="1868" y="1131"/>
                  </a:lnTo>
                  <a:cubicBezTo>
                    <a:pt x="1868" y="1132"/>
                    <a:pt x="1477" y="1385"/>
                    <a:pt x="1277" y="1643"/>
                  </a:cubicBezTo>
                  <a:cubicBezTo>
                    <a:pt x="1277" y="1643"/>
                    <a:pt x="1677" y="641"/>
                    <a:pt x="1739" y="470"/>
                  </a:cubicBezTo>
                  <a:lnTo>
                    <a:pt x="1739" y="470"/>
                  </a:lnTo>
                  <a:cubicBezTo>
                    <a:pt x="1739" y="470"/>
                    <a:pt x="1356" y="1023"/>
                    <a:pt x="1169" y="1477"/>
                  </a:cubicBezTo>
                  <a:cubicBezTo>
                    <a:pt x="1169" y="1477"/>
                    <a:pt x="1302" y="470"/>
                    <a:pt x="1273"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9"/>
            <p:cNvSpPr/>
            <p:nvPr/>
          </p:nvSpPr>
          <p:spPr>
            <a:xfrm>
              <a:off x="6213700" y="2127125"/>
              <a:ext cx="78550" cy="49325"/>
            </a:xfrm>
            <a:custGeom>
              <a:rect b="b" l="l" r="r" t="t"/>
              <a:pathLst>
                <a:path extrusionOk="0" h="1973" w="3142">
                  <a:moveTo>
                    <a:pt x="770" y="1"/>
                  </a:moveTo>
                  <a:cubicBezTo>
                    <a:pt x="770" y="1"/>
                    <a:pt x="1153" y="1161"/>
                    <a:pt x="1228" y="1548"/>
                  </a:cubicBezTo>
                  <a:cubicBezTo>
                    <a:pt x="970" y="1232"/>
                    <a:pt x="670" y="953"/>
                    <a:pt x="333" y="725"/>
                  </a:cubicBezTo>
                  <a:lnTo>
                    <a:pt x="333" y="725"/>
                  </a:lnTo>
                  <a:cubicBezTo>
                    <a:pt x="333" y="725"/>
                    <a:pt x="845" y="1249"/>
                    <a:pt x="1045" y="1611"/>
                  </a:cubicBezTo>
                  <a:cubicBezTo>
                    <a:pt x="799" y="1482"/>
                    <a:pt x="550" y="1365"/>
                    <a:pt x="288" y="1265"/>
                  </a:cubicBezTo>
                  <a:lnTo>
                    <a:pt x="288" y="1265"/>
                  </a:lnTo>
                  <a:cubicBezTo>
                    <a:pt x="288" y="1265"/>
                    <a:pt x="787" y="1594"/>
                    <a:pt x="891" y="1706"/>
                  </a:cubicBezTo>
                  <a:cubicBezTo>
                    <a:pt x="600" y="1648"/>
                    <a:pt x="300" y="1619"/>
                    <a:pt x="1" y="1619"/>
                  </a:cubicBezTo>
                  <a:cubicBezTo>
                    <a:pt x="1" y="1619"/>
                    <a:pt x="620" y="1764"/>
                    <a:pt x="853" y="1848"/>
                  </a:cubicBezTo>
                  <a:cubicBezTo>
                    <a:pt x="654" y="1852"/>
                    <a:pt x="458" y="1877"/>
                    <a:pt x="263" y="1927"/>
                  </a:cubicBezTo>
                  <a:cubicBezTo>
                    <a:pt x="263" y="1927"/>
                    <a:pt x="591" y="1927"/>
                    <a:pt x="1078" y="1972"/>
                  </a:cubicBezTo>
                  <a:lnTo>
                    <a:pt x="2118" y="1777"/>
                  </a:lnTo>
                  <a:cubicBezTo>
                    <a:pt x="2118" y="1777"/>
                    <a:pt x="2733" y="1556"/>
                    <a:pt x="3087" y="1494"/>
                  </a:cubicBezTo>
                  <a:lnTo>
                    <a:pt x="3087" y="1494"/>
                  </a:lnTo>
                  <a:cubicBezTo>
                    <a:pt x="2754" y="1502"/>
                    <a:pt x="2421" y="1544"/>
                    <a:pt x="2097" y="1623"/>
                  </a:cubicBezTo>
                  <a:cubicBezTo>
                    <a:pt x="2097" y="1623"/>
                    <a:pt x="2721" y="1195"/>
                    <a:pt x="3141" y="1066"/>
                  </a:cubicBezTo>
                  <a:lnTo>
                    <a:pt x="3141" y="1066"/>
                  </a:lnTo>
                  <a:cubicBezTo>
                    <a:pt x="3141" y="1066"/>
                    <a:pt x="2584" y="1120"/>
                    <a:pt x="1914" y="1502"/>
                  </a:cubicBezTo>
                  <a:cubicBezTo>
                    <a:pt x="1914" y="1502"/>
                    <a:pt x="2268" y="862"/>
                    <a:pt x="2509" y="550"/>
                  </a:cubicBezTo>
                  <a:lnTo>
                    <a:pt x="2509" y="550"/>
                  </a:lnTo>
                  <a:cubicBezTo>
                    <a:pt x="2509" y="550"/>
                    <a:pt x="1968" y="1057"/>
                    <a:pt x="1789" y="1369"/>
                  </a:cubicBezTo>
                  <a:cubicBezTo>
                    <a:pt x="1789" y="1369"/>
                    <a:pt x="1881" y="841"/>
                    <a:pt x="1939" y="712"/>
                  </a:cubicBezTo>
                  <a:lnTo>
                    <a:pt x="1939" y="712"/>
                  </a:lnTo>
                  <a:cubicBezTo>
                    <a:pt x="1939" y="712"/>
                    <a:pt x="1673" y="1149"/>
                    <a:pt x="1602" y="1490"/>
                  </a:cubicBezTo>
                  <a:cubicBezTo>
                    <a:pt x="1602" y="1490"/>
                    <a:pt x="1502" y="367"/>
                    <a:pt x="1477" y="180"/>
                  </a:cubicBezTo>
                  <a:cubicBezTo>
                    <a:pt x="1477" y="180"/>
                    <a:pt x="1373" y="883"/>
                    <a:pt x="1407" y="1403"/>
                  </a:cubicBezTo>
                  <a:cubicBezTo>
                    <a:pt x="1407" y="1403"/>
                    <a:pt x="1040" y="413"/>
                    <a:pt x="7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9"/>
            <p:cNvSpPr/>
            <p:nvPr/>
          </p:nvSpPr>
          <p:spPr>
            <a:xfrm>
              <a:off x="5864175" y="2133575"/>
              <a:ext cx="79475" cy="51300"/>
            </a:xfrm>
            <a:custGeom>
              <a:rect b="b" l="l" r="r" t="t"/>
              <a:pathLst>
                <a:path extrusionOk="0" h="2052" w="3179">
                  <a:moveTo>
                    <a:pt x="1099" y="1"/>
                  </a:moveTo>
                  <a:lnTo>
                    <a:pt x="1099" y="1"/>
                  </a:lnTo>
                  <a:cubicBezTo>
                    <a:pt x="1099" y="1"/>
                    <a:pt x="1219" y="1224"/>
                    <a:pt x="1211" y="1619"/>
                  </a:cubicBezTo>
                  <a:cubicBezTo>
                    <a:pt x="1028" y="1249"/>
                    <a:pt x="791" y="907"/>
                    <a:pt x="512" y="604"/>
                  </a:cubicBezTo>
                  <a:lnTo>
                    <a:pt x="512" y="604"/>
                  </a:lnTo>
                  <a:cubicBezTo>
                    <a:pt x="512" y="604"/>
                    <a:pt x="899" y="1240"/>
                    <a:pt x="1016" y="1635"/>
                  </a:cubicBezTo>
                  <a:cubicBezTo>
                    <a:pt x="808" y="1452"/>
                    <a:pt x="587" y="1278"/>
                    <a:pt x="354" y="1120"/>
                  </a:cubicBezTo>
                  <a:lnTo>
                    <a:pt x="354" y="1120"/>
                  </a:lnTo>
                  <a:cubicBezTo>
                    <a:pt x="354" y="1120"/>
                    <a:pt x="766" y="1556"/>
                    <a:pt x="845" y="1694"/>
                  </a:cubicBezTo>
                  <a:cubicBezTo>
                    <a:pt x="575" y="1565"/>
                    <a:pt x="288" y="1465"/>
                    <a:pt x="1" y="1394"/>
                  </a:cubicBezTo>
                  <a:lnTo>
                    <a:pt x="1" y="1394"/>
                  </a:lnTo>
                  <a:cubicBezTo>
                    <a:pt x="1" y="1394"/>
                    <a:pt x="570" y="1685"/>
                    <a:pt x="778" y="1823"/>
                  </a:cubicBezTo>
                  <a:cubicBezTo>
                    <a:pt x="601" y="1780"/>
                    <a:pt x="416" y="1756"/>
                    <a:pt x="231" y="1756"/>
                  </a:cubicBezTo>
                  <a:cubicBezTo>
                    <a:pt x="217" y="1756"/>
                    <a:pt x="202" y="1756"/>
                    <a:pt x="188" y="1756"/>
                  </a:cubicBezTo>
                  <a:cubicBezTo>
                    <a:pt x="188" y="1756"/>
                    <a:pt x="508" y="1835"/>
                    <a:pt x="970" y="1993"/>
                  </a:cubicBezTo>
                  <a:lnTo>
                    <a:pt x="2026" y="2051"/>
                  </a:lnTo>
                  <a:cubicBezTo>
                    <a:pt x="2026" y="2051"/>
                    <a:pt x="2484" y="2004"/>
                    <a:pt x="2842" y="2004"/>
                  </a:cubicBezTo>
                  <a:cubicBezTo>
                    <a:pt x="2909" y="2004"/>
                    <a:pt x="2972" y="2006"/>
                    <a:pt x="3029" y="2010"/>
                  </a:cubicBezTo>
                  <a:cubicBezTo>
                    <a:pt x="2704" y="1939"/>
                    <a:pt x="2372" y="1902"/>
                    <a:pt x="2039" y="1902"/>
                  </a:cubicBezTo>
                  <a:cubicBezTo>
                    <a:pt x="2039" y="1902"/>
                    <a:pt x="2738" y="1631"/>
                    <a:pt x="3179" y="1610"/>
                  </a:cubicBezTo>
                  <a:cubicBezTo>
                    <a:pt x="3179" y="1610"/>
                    <a:pt x="3069" y="1594"/>
                    <a:pt x="2882" y="1594"/>
                  </a:cubicBezTo>
                  <a:cubicBezTo>
                    <a:pt x="2649" y="1594"/>
                    <a:pt x="2296" y="1620"/>
                    <a:pt x="1889" y="1735"/>
                  </a:cubicBezTo>
                  <a:cubicBezTo>
                    <a:pt x="1889" y="1735"/>
                    <a:pt x="2372" y="1199"/>
                    <a:pt x="2675" y="957"/>
                  </a:cubicBezTo>
                  <a:lnTo>
                    <a:pt x="2675" y="957"/>
                  </a:lnTo>
                  <a:cubicBezTo>
                    <a:pt x="2675" y="958"/>
                    <a:pt x="2035" y="1319"/>
                    <a:pt x="1789" y="1581"/>
                  </a:cubicBezTo>
                  <a:cubicBezTo>
                    <a:pt x="1789" y="1581"/>
                    <a:pt x="1997" y="1090"/>
                    <a:pt x="2080" y="974"/>
                  </a:cubicBezTo>
                  <a:lnTo>
                    <a:pt x="2080" y="974"/>
                  </a:lnTo>
                  <a:cubicBezTo>
                    <a:pt x="2080" y="974"/>
                    <a:pt x="1727" y="1340"/>
                    <a:pt x="1581" y="1652"/>
                  </a:cubicBezTo>
                  <a:cubicBezTo>
                    <a:pt x="1581" y="1652"/>
                    <a:pt x="1731" y="537"/>
                    <a:pt x="1748" y="346"/>
                  </a:cubicBezTo>
                  <a:lnTo>
                    <a:pt x="1748" y="346"/>
                  </a:lnTo>
                  <a:cubicBezTo>
                    <a:pt x="1748" y="346"/>
                    <a:pt x="1490" y="1007"/>
                    <a:pt x="1415" y="1519"/>
                  </a:cubicBezTo>
                  <a:cubicBezTo>
                    <a:pt x="1415" y="1519"/>
                    <a:pt x="1269" y="467"/>
                    <a:pt x="1099"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9"/>
            <p:cNvSpPr/>
            <p:nvPr/>
          </p:nvSpPr>
          <p:spPr>
            <a:xfrm>
              <a:off x="5764750" y="2101225"/>
              <a:ext cx="79375" cy="51825"/>
            </a:xfrm>
            <a:custGeom>
              <a:rect b="b" l="l" r="r" t="t"/>
              <a:pathLst>
                <a:path extrusionOk="0" h="2073" w="3175">
                  <a:moveTo>
                    <a:pt x="1120" y="1"/>
                  </a:moveTo>
                  <a:cubicBezTo>
                    <a:pt x="1120" y="1"/>
                    <a:pt x="1228" y="1228"/>
                    <a:pt x="1211" y="1623"/>
                  </a:cubicBezTo>
                  <a:cubicBezTo>
                    <a:pt x="1032" y="1249"/>
                    <a:pt x="804" y="904"/>
                    <a:pt x="529" y="596"/>
                  </a:cubicBezTo>
                  <a:lnTo>
                    <a:pt x="529" y="596"/>
                  </a:lnTo>
                  <a:cubicBezTo>
                    <a:pt x="529" y="596"/>
                    <a:pt x="904" y="1236"/>
                    <a:pt x="1016" y="1636"/>
                  </a:cubicBezTo>
                  <a:cubicBezTo>
                    <a:pt x="808" y="1449"/>
                    <a:pt x="592" y="1274"/>
                    <a:pt x="363" y="1112"/>
                  </a:cubicBezTo>
                  <a:lnTo>
                    <a:pt x="363" y="1112"/>
                  </a:lnTo>
                  <a:cubicBezTo>
                    <a:pt x="363" y="1112"/>
                    <a:pt x="770" y="1553"/>
                    <a:pt x="845" y="1690"/>
                  </a:cubicBezTo>
                  <a:cubicBezTo>
                    <a:pt x="575" y="1561"/>
                    <a:pt x="292" y="1457"/>
                    <a:pt x="1" y="1378"/>
                  </a:cubicBezTo>
                  <a:lnTo>
                    <a:pt x="1" y="1378"/>
                  </a:lnTo>
                  <a:cubicBezTo>
                    <a:pt x="1" y="1378"/>
                    <a:pt x="567" y="1677"/>
                    <a:pt x="775" y="1819"/>
                  </a:cubicBezTo>
                  <a:cubicBezTo>
                    <a:pt x="583" y="1769"/>
                    <a:pt x="384" y="1744"/>
                    <a:pt x="184" y="1744"/>
                  </a:cubicBezTo>
                  <a:cubicBezTo>
                    <a:pt x="184" y="1744"/>
                    <a:pt x="504" y="1827"/>
                    <a:pt x="966" y="1993"/>
                  </a:cubicBezTo>
                  <a:lnTo>
                    <a:pt x="2018" y="2073"/>
                  </a:lnTo>
                  <a:cubicBezTo>
                    <a:pt x="2018" y="2073"/>
                    <a:pt x="2434" y="2035"/>
                    <a:pt x="2781" y="2035"/>
                  </a:cubicBezTo>
                  <a:cubicBezTo>
                    <a:pt x="2868" y="2035"/>
                    <a:pt x="2950" y="2038"/>
                    <a:pt x="3021" y="2043"/>
                  </a:cubicBezTo>
                  <a:cubicBezTo>
                    <a:pt x="2701" y="1969"/>
                    <a:pt x="2368" y="1927"/>
                    <a:pt x="2035" y="1919"/>
                  </a:cubicBezTo>
                  <a:cubicBezTo>
                    <a:pt x="2035" y="1919"/>
                    <a:pt x="2734" y="1661"/>
                    <a:pt x="3175" y="1644"/>
                  </a:cubicBezTo>
                  <a:cubicBezTo>
                    <a:pt x="3175" y="1644"/>
                    <a:pt x="3048" y="1623"/>
                    <a:pt x="2836" y="1623"/>
                  </a:cubicBezTo>
                  <a:cubicBezTo>
                    <a:pt x="2604" y="1623"/>
                    <a:pt x="2269" y="1648"/>
                    <a:pt x="1885" y="1752"/>
                  </a:cubicBezTo>
                  <a:cubicBezTo>
                    <a:pt x="1885" y="1752"/>
                    <a:pt x="2376" y="1224"/>
                    <a:pt x="2680" y="983"/>
                  </a:cubicBezTo>
                  <a:lnTo>
                    <a:pt x="2680" y="983"/>
                  </a:lnTo>
                  <a:cubicBezTo>
                    <a:pt x="2679" y="983"/>
                    <a:pt x="2039" y="1336"/>
                    <a:pt x="1794" y="1594"/>
                  </a:cubicBezTo>
                  <a:cubicBezTo>
                    <a:pt x="1794" y="1594"/>
                    <a:pt x="2006" y="1107"/>
                    <a:pt x="2093" y="995"/>
                  </a:cubicBezTo>
                  <a:lnTo>
                    <a:pt x="2093" y="995"/>
                  </a:lnTo>
                  <a:cubicBezTo>
                    <a:pt x="2093" y="995"/>
                    <a:pt x="1731" y="1349"/>
                    <a:pt x="1586" y="1661"/>
                  </a:cubicBezTo>
                  <a:cubicBezTo>
                    <a:pt x="1586" y="1661"/>
                    <a:pt x="1744" y="546"/>
                    <a:pt x="1765" y="359"/>
                  </a:cubicBezTo>
                  <a:lnTo>
                    <a:pt x="1765" y="359"/>
                  </a:lnTo>
                  <a:cubicBezTo>
                    <a:pt x="1764" y="359"/>
                    <a:pt x="1498" y="1016"/>
                    <a:pt x="1415" y="1523"/>
                  </a:cubicBezTo>
                  <a:cubicBezTo>
                    <a:pt x="1415" y="1523"/>
                    <a:pt x="1286" y="471"/>
                    <a:pt x="1120"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9"/>
            <p:cNvSpPr/>
            <p:nvPr/>
          </p:nvSpPr>
          <p:spPr>
            <a:xfrm>
              <a:off x="5737525" y="2118800"/>
              <a:ext cx="54600" cy="34450"/>
            </a:xfrm>
            <a:custGeom>
              <a:rect b="b" l="l" r="r" t="t"/>
              <a:pathLst>
                <a:path extrusionOk="0" h="1378" w="2184">
                  <a:moveTo>
                    <a:pt x="603" y="1"/>
                  </a:moveTo>
                  <a:cubicBezTo>
                    <a:pt x="603" y="1"/>
                    <a:pt x="815" y="825"/>
                    <a:pt x="849" y="1095"/>
                  </a:cubicBezTo>
                  <a:cubicBezTo>
                    <a:pt x="686" y="862"/>
                    <a:pt x="491" y="658"/>
                    <a:pt x="270" y="483"/>
                  </a:cubicBezTo>
                  <a:lnTo>
                    <a:pt x="270" y="483"/>
                  </a:lnTo>
                  <a:cubicBezTo>
                    <a:pt x="271" y="484"/>
                    <a:pt x="595" y="870"/>
                    <a:pt x="720" y="1128"/>
                  </a:cubicBezTo>
                  <a:cubicBezTo>
                    <a:pt x="557" y="1028"/>
                    <a:pt x="387" y="933"/>
                    <a:pt x="216" y="854"/>
                  </a:cubicBezTo>
                  <a:lnTo>
                    <a:pt x="216" y="854"/>
                  </a:lnTo>
                  <a:cubicBezTo>
                    <a:pt x="216" y="854"/>
                    <a:pt x="541" y="1103"/>
                    <a:pt x="607" y="1186"/>
                  </a:cubicBezTo>
                  <a:cubicBezTo>
                    <a:pt x="408" y="1132"/>
                    <a:pt x="204" y="1099"/>
                    <a:pt x="0" y="1082"/>
                  </a:cubicBezTo>
                  <a:lnTo>
                    <a:pt x="0" y="1082"/>
                  </a:lnTo>
                  <a:cubicBezTo>
                    <a:pt x="0" y="1083"/>
                    <a:pt x="420" y="1216"/>
                    <a:pt x="574" y="1286"/>
                  </a:cubicBezTo>
                  <a:cubicBezTo>
                    <a:pt x="530" y="1282"/>
                    <a:pt x="486" y="1280"/>
                    <a:pt x="442" y="1280"/>
                  </a:cubicBezTo>
                  <a:cubicBezTo>
                    <a:pt x="349" y="1280"/>
                    <a:pt x="257" y="1289"/>
                    <a:pt x="166" y="1303"/>
                  </a:cubicBezTo>
                  <a:cubicBezTo>
                    <a:pt x="166" y="1303"/>
                    <a:pt x="391" y="1324"/>
                    <a:pt x="724" y="1378"/>
                  </a:cubicBezTo>
                  <a:lnTo>
                    <a:pt x="1448" y="1299"/>
                  </a:lnTo>
                  <a:cubicBezTo>
                    <a:pt x="1668" y="1236"/>
                    <a:pt x="1897" y="1186"/>
                    <a:pt x="2126" y="1153"/>
                  </a:cubicBezTo>
                  <a:cubicBezTo>
                    <a:pt x="2068" y="1150"/>
                    <a:pt x="2011" y="1149"/>
                    <a:pt x="1954" y="1149"/>
                  </a:cubicBezTo>
                  <a:cubicBezTo>
                    <a:pt x="1782" y="1149"/>
                    <a:pt x="1611" y="1163"/>
                    <a:pt x="1439" y="1191"/>
                  </a:cubicBezTo>
                  <a:cubicBezTo>
                    <a:pt x="1439" y="1191"/>
                    <a:pt x="1889" y="929"/>
                    <a:pt x="2184" y="862"/>
                  </a:cubicBezTo>
                  <a:lnTo>
                    <a:pt x="2184" y="862"/>
                  </a:lnTo>
                  <a:cubicBezTo>
                    <a:pt x="1884" y="883"/>
                    <a:pt x="1589" y="962"/>
                    <a:pt x="1319" y="1099"/>
                  </a:cubicBezTo>
                  <a:cubicBezTo>
                    <a:pt x="1460" y="883"/>
                    <a:pt x="1610" y="671"/>
                    <a:pt x="1772" y="475"/>
                  </a:cubicBezTo>
                  <a:lnTo>
                    <a:pt x="1772" y="475"/>
                  </a:lnTo>
                  <a:cubicBezTo>
                    <a:pt x="1772" y="475"/>
                    <a:pt x="1377" y="791"/>
                    <a:pt x="1240" y="999"/>
                  </a:cubicBezTo>
                  <a:cubicBezTo>
                    <a:pt x="1240" y="999"/>
                    <a:pt x="1327" y="642"/>
                    <a:pt x="1373" y="554"/>
                  </a:cubicBezTo>
                  <a:lnTo>
                    <a:pt x="1373" y="554"/>
                  </a:lnTo>
                  <a:cubicBezTo>
                    <a:pt x="1373" y="554"/>
                    <a:pt x="1169" y="841"/>
                    <a:pt x="1102" y="1070"/>
                  </a:cubicBezTo>
                  <a:cubicBezTo>
                    <a:pt x="1102" y="1070"/>
                    <a:pt x="1090" y="292"/>
                    <a:pt x="1082" y="163"/>
                  </a:cubicBezTo>
                  <a:cubicBezTo>
                    <a:pt x="1082" y="163"/>
                    <a:pt x="978" y="642"/>
                    <a:pt x="978" y="999"/>
                  </a:cubicBezTo>
                  <a:cubicBezTo>
                    <a:pt x="978" y="999"/>
                    <a:pt x="770" y="300"/>
                    <a:pt x="603"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9"/>
            <p:cNvSpPr/>
            <p:nvPr/>
          </p:nvSpPr>
          <p:spPr>
            <a:xfrm>
              <a:off x="6029526" y="1859200"/>
              <a:ext cx="97475" cy="350700"/>
            </a:xfrm>
            <a:custGeom>
              <a:rect b="b" l="l" r="r" t="t"/>
              <a:pathLst>
                <a:path extrusionOk="0" h="14028" w="3899">
                  <a:moveTo>
                    <a:pt x="2618" y="1"/>
                  </a:moveTo>
                  <a:cubicBezTo>
                    <a:pt x="2499" y="1"/>
                    <a:pt x="2371" y="94"/>
                    <a:pt x="2363" y="380"/>
                  </a:cubicBezTo>
                  <a:cubicBezTo>
                    <a:pt x="2351" y="862"/>
                    <a:pt x="2351" y="7850"/>
                    <a:pt x="2351" y="8079"/>
                  </a:cubicBezTo>
                  <a:cubicBezTo>
                    <a:pt x="2351" y="8308"/>
                    <a:pt x="2309" y="8699"/>
                    <a:pt x="2080" y="8724"/>
                  </a:cubicBezTo>
                  <a:cubicBezTo>
                    <a:pt x="2071" y="8725"/>
                    <a:pt x="2062" y="8725"/>
                    <a:pt x="2053" y="8725"/>
                  </a:cubicBezTo>
                  <a:cubicBezTo>
                    <a:pt x="1848" y="8725"/>
                    <a:pt x="1806" y="8490"/>
                    <a:pt x="1806" y="7896"/>
                  </a:cubicBezTo>
                  <a:cubicBezTo>
                    <a:pt x="1806" y="7276"/>
                    <a:pt x="1872" y="3046"/>
                    <a:pt x="1872" y="2771"/>
                  </a:cubicBezTo>
                  <a:cubicBezTo>
                    <a:pt x="1872" y="2497"/>
                    <a:pt x="1756" y="2301"/>
                    <a:pt x="1614" y="2268"/>
                  </a:cubicBezTo>
                  <a:cubicBezTo>
                    <a:pt x="1587" y="2261"/>
                    <a:pt x="1557" y="2255"/>
                    <a:pt x="1525" y="2255"/>
                  </a:cubicBezTo>
                  <a:cubicBezTo>
                    <a:pt x="1396" y="2255"/>
                    <a:pt x="1253" y="2356"/>
                    <a:pt x="1253" y="2875"/>
                  </a:cubicBezTo>
                  <a:cubicBezTo>
                    <a:pt x="1253" y="3516"/>
                    <a:pt x="1157" y="8241"/>
                    <a:pt x="1132" y="8732"/>
                  </a:cubicBezTo>
                  <a:cubicBezTo>
                    <a:pt x="1111" y="9227"/>
                    <a:pt x="970" y="9502"/>
                    <a:pt x="807" y="9502"/>
                  </a:cubicBezTo>
                  <a:cubicBezTo>
                    <a:pt x="641" y="9502"/>
                    <a:pt x="554" y="9273"/>
                    <a:pt x="579" y="8907"/>
                  </a:cubicBezTo>
                  <a:cubicBezTo>
                    <a:pt x="599" y="8537"/>
                    <a:pt x="574" y="6324"/>
                    <a:pt x="574" y="6003"/>
                  </a:cubicBezTo>
                  <a:cubicBezTo>
                    <a:pt x="574" y="5683"/>
                    <a:pt x="379" y="5567"/>
                    <a:pt x="283" y="5567"/>
                  </a:cubicBezTo>
                  <a:cubicBezTo>
                    <a:pt x="188" y="5567"/>
                    <a:pt x="25" y="5604"/>
                    <a:pt x="25" y="6095"/>
                  </a:cubicBezTo>
                  <a:cubicBezTo>
                    <a:pt x="25" y="6590"/>
                    <a:pt x="46" y="8986"/>
                    <a:pt x="25" y="9352"/>
                  </a:cubicBezTo>
                  <a:cubicBezTo>
                    <a:pt x="0" y="9718"/>
                    <a:pt x="242" y="10122"/>
                    <a:pt x="491" y="10122"/>
                  </a:cubicBezTo>
                  <a:cubicBezTo>
                    <a:pt x="595" y="10122"/>
                    <a:pt x="741" y="10113"/>
                    <a:pt x="885" y="10113"/>
                  </a:cubicBezTo>
                  <a:cubicBezTo>
                    <a:pt x="1088" y="10113"/>
                    <a:pt x="1284" y="10130"/>
                    <a:pt x="1340" y="10213"/>
                  </a:cubicBezTo>
                  <a:cubicBezTo>
                    <a:pt x="1440" y="10350"/>
                    <a:pt x="1340" y="13936"/>
                    <a:pt x="1340" y="13936"/>
                  </a:cubicBezTo>
                  <a:lnTo>
                    <a:pt x="2442" y="14028"/>
                  </a:lnTo>
                  <a:cubicBezTo>
                    <a:pt x="2442" y="13395"/>
                    <a:pt x="2467" y="11099"/>
                    <a:pt x="2667" y="10841"/>
                  </a:cubicBezTo>
                  <a:cubicBezTo>
                    <a:pt x="2866" y="10583"/>
                    <a:pt x="3291" y="10700"/>
                    <a:pt x="3490" y="10488"/>
                  </a:cubicBezTo>
                  <a:cubicBezTo>
                    <a:pt x="3694" y="10276"/>
                    <a:pt x="3827" y="10255"/>
                    <a:pt x="3827" y="9573"/>
                  </a:cubicBezTo>
                  <a:cubicBezTo>
                    <a:pt x="3827" y="8895"/>
                    <a:pt x="3898" y="5463"/>
                    <a:pt x="3898" y="4843"/>
                  </a:cubicBezTo>
                  <a:cubicBezTo>
                    <a:pt x="3898" y="4223"/>
                    <a:pt x="3865" y="4053"/>
                    <a:pt x="3790" y="3928"/>
                  </a:cubicBezTo>
                  <a:cubicBezTo>
                    <a:pt x="3756" y="3874"/>
                    <a:pt x="3655" y="3830"/>
                    <a:pt x="3551" y="3830"/>
                  </a:cubicBezTo>
                  <a:cubicBezTo>
                    <a:pt x="3414" y="3830"/>
                    <a:pt x="3271" y="3906"/>
                    <a:pt x="3266" y="4136"/>
                  </a:cubicBezTo>
                  <a:cubicBezTo>
                    <a:pt x="3258" y="4535"/>
                    <a:pt x="3212" y="8928"/>
                    <a:pt x="3212" y="9273"/>
                  </a:cubicBezTo>
                  <a:cubicBezTo>
                    <a:pt x="3212" y="9546"/>
                    <a:pt x="3105" y="9686"/>
                    <a:pt x="3020" y="9686"/>
                  </a:cubicBezTo>
                  <a:cubicBezTo>
                    <a:pt x="2999" y="9686"/>
                    <a:pt x="2979" y="9677"/>
                    <a:pt x="2962" y="9660"/>
                  </a:cubicBezTo>
                  <a:cubicBezTo>
                    <a:pt x="2879" y="9577"/>
                    <a:pt x="2746" y="8986"/>
                    <a:pt x="2787" y="8711"/>
                  </a:cubicBezTo>
                  <a:cubicBezTo>
                    <a:pt x="2833" y="8433"/>
                    <a:pt x="2854" y="2568"/>
                    <a:pt x="2875" y="1652"/>
                  </a:cubicBezTo>
                  <a:cubicBezTo>
                    <a:pt x="2896" y="733"/>
                    <a:pt x="2887" y="242"/>
                    <a:pt x="2808" y="101"/>
                  </a:cubicBezTo>
                  <a:cubicBezTo>
                    <a:pt x="2778" y="45"/>
                    <a:pt x="2700" y="1"/>
                    <a:pt x="2618"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9"/>
            <p:cNvSpPr/>
            <p:nvPr/>
          </p:nvSpPr>
          <p:spPr>
            <a:xfrm>
              <a:off x="5635600" y="1859200"/>
              <a:ext cx="97775" cy="261600"/>
            </a:xfrm>
            <a:custGeom>
              <a:rect b="b" l="l" r="r" t="t"/>
              <a:pathLst>
                <a:path extrusionOk="0" h="10464" w="3911">
                  <a:moveTo>
                    <a:pt x="1939" y="0"/>
                  </a:moveTo>
                  <a:cubicBezTo>
                    <a:pt x="1512" y="0"/>
                    <a:pt x="1255" y="461"/>
                    <a:pt x="1286" y="1105"/>
                  </a:cubicBezTo>
                  <a:cubicBezTo>
                    <a:pt x="1315" y="1787"/>
                    <a:pt x="1286" y="4819"/>
                    <a:pt x="1286" y="4819"/>
                  </a:cubicBezTo>
                  <a:cubicBezTo>
                    <a:pt x="1286" y="4819"/>
                    <a:pt x="857" y="4719"/>
                    <a:pt x="857" y="4366"/>
                  </a:cubicBezTo>
                  <a:cubicBezTo>
                    <a:pt x="857" y="4008"/>
                    <a:pt x="899" y="1674"/>
                    <a:pt x="878" y="1400"/>
                  </a:cubicBezTo>
                  <a:cubicBezTo>
                    <a:pt x="862" y="1130"/>
                    <a:pt x="678" y="880"/>
                    <a:pt x="446" y="880"/>
                  </a:cubicBezTo>
                  <a:cubicBezTo>
                    <a:pt x="208" y="880"/>
                    <a:pt x="0" y="1171"/>
                    <a:pt x="55" y="1858"/>
                  </a:cubicBezTo>
                  <a:cubicBezTo>
                    <a:pt x="113" y="2540"/>
                    <a:pt x="167" y="4116"/>
                    <a:pt x="225" y="4432"/>
                  </a:cubicBezTo>
                  <a:cubicBezTo>
                    <a:pt x="287" y="4744"/>
                    <a:pt x="562" y="5427"/>
                    <a:pt x="1327" y="5481"/>
                  </a:cubicBezTo>
                  <a:lnTo>
                    <a:pt x="1689" y="10464"/>
                  </a:lnTo>
                  <a:lnTo>
                    <a:pt x="2392" y="10464"/>
                  </a:lnTo>
                  <a:lnTo>
                    <a:pt x="2625" y="7253"/>
                  </a:lnTo>
                  <a:cubicBezTo>
                    <a:pt x="2625" y="7253"/>
                    <a:pt x="3495" y="7107"/>
                    <a:pt x="3682" y="6371"/>
                  </a:cubicBezTo>
                  <a:cubicBezTo>
                    <a:pt x="3869" y="5635"/>
                    <a:pt x="3911" y="3863"/>
                    <a:pt x="3902" y="3430"/>
                  </a:cubicBezTo>
                  <a:cubicBezTo>
                    <a:pt x="3898" y="3001"/>
                    <a:pt x="3740" y="2615"/>
                    <a:pt x="3424" y="2606"/>
                  </a:cubicBezTo>
                  <a:cubicBezTo>
                    <a:pt x="3421" y="2606"/>
                    <a:pt x="3418" y="2606"/>
                    <a:pt x="3414" y="2606"/>
                  </a:cubicBezTo>
                  <a:cubicBezTo>
                    <a:pt x="3111" y="2606"/>
                    <a:pt x="3054" y="3005"/>
                    <a:pt x="3083" y="3309"/>
                  </a:cubicBezTo>
                  <a:cubicBezTo>
                    <a:pt x="3112" y="3613"/>
                    <a:pt x="3133" y="5784"/>
                    <a:pt x="3133" y="6088"/>
                  </a:cubicBezTo>
                  <a:cubicBezTo>
                    <a:pt x="3133" y="6396"/>
                    <a:pt x="2954" y="6504"/>
                    <a:pt x="2679" y="6587"/>
                  </a:cubicBezTo>
                  <a:cubicBezTo>
                    <a:pt x="2679" y="6587"/>
                    <a:pt x="2771" y="1820"/>
                    <a:pt x="2771" y="1225"/>
                  </a:cubicBezTo>
                  <a:cubicBezTo>
                    <a:pt x="2771" y="630"/>
                    <a:pt x="2505" y="69"/>
                    <a:pt x="2026" y="6"/>
                  </a:cubicBezTo>
                  <a:cubicBezTo>
                    <a:pt x="1996" y="2"/>
                    <a:pt x="1967" y="0"/>
                    <a:pt x="19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9"/>
            <p:cNvSpPr/>
            <p:nvPr/>
          </p:nvSpPr>
          <p:spPr>
            <a:xfrm>
              <a:off x="5674800" y="2060875"/>
              <a:ext cx="10225" cy="36950"/>
            </a:xfrm>
            <a:custGeom>
              <a:rect b="b" l="l" r="r" t="t"/>
              <a:pathLst>
                <a:path extrusionOk="0" h="1478" w="409">
                  <a:moveTo>
                    <a:pt x="408" y="1"/>
                  </a:moveTo>
                  <a:cubicBezTo>
                    <a:pt x="408" y="1"/>
                    <a:pt x="30" y="717"/>
                    <a:pt x="1" y="1478"/>
                  </a:cubicBezTo>
                  <a:lnTo>
                    <a:pt x="196" y="1444"/>
                  </a:lnTo>
                  <a:cubicBezTo>
                    <a:pt x="196" y="1444"/>
                    <a:pt x="250" y="521"/>
                    <a:pt x="408"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9"/>
            <p:cNvSpPr/>
            <p:nvPr/>
          </p:nvSpPr>
          <p:spPr>
            <a:xfrm>
              <a:off x="5660450" y="2034675"/>
              <a:ext cx="16350" cy="64100"/>
            </a:xfrm>
            <a:custGeom>
              <a:rect b="b" l="l" r="r" t="t"/>
              <a:pathLst>
                <a:path extrusionOk="0" h="2564" w="654">
                  <a:moveTo>
                    <a:pt x="654" y="1"/>
                  </a:moveTo>
                  <a:cubicBezTo>
                    <a:pt x="500" y="662"/>
                    <a:pt x="408" y="1340"/>
                    <a:pt x="387" y="2018"/>
                  </a:cubicBezTo>
                  <a:cubicBezTo>
                    <a:pt x="308" y="1436"/>
                    <a:pt x="180" y="862"/>
                    <a:pt x="1" y="300"/>
                  </a:cubicBezTo>
                  <a:lnTo>
                    <a:pt x="1" y="300"/>
                  </a:lnTo>
                  <a:cubicBezTo>
                    <a:pt x="171" y="1082"/>
                    <a:pt x="304" y="2563"/>
                    <a:pt x="304" y="2563"/>
                  </a:cubicBezTo>
                  <a:lnTo>
                    <a:pt x="392" y="2551"/>
                  </a:lnTo>
                  <a:lnTo>
                    <a:pt x="446" y="2542"/>
                  </a:lnTo>
                  <a:lnTo>
                    <a:pt x="587" y="2522"/>
                  </a:lnTo>
                  <a:cubicBezTo>
                    <a:pt x="587" y="2522"/>
                    <a:pt x="546" y="895"/>
                    <a:pt x="654"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9"/>
            <p:cNvSpPr/>
            <p:nvPr/>
          </p:nvSpPr>
          <p:spPr>
            <a:xfrm>
              <a:off x="5630300" y="2072850"/>
              <a:ext cx="29025" cy="28100"/>
            </a:xfrm>
            <a:custGeom>
              <a:rect b="b" l="l" r="r" t="t"/>
              <a:pathLst>
                <a:path extrusionOk="0" h="1124" w="1161">
                  <a:moveTo>
                    <a:pt x="0" y="0"/>
                  </a:moveTo>
                  <a:lnTo>
                    <a:pt x="0" y="0"/>
                  </a:lnTo>
                  <a:cubicBezTo>
                    <a:pt x="425" y="379"/>
                    <a:pt x="945" y="1123"/>
                    <a:pt x="945" y="1123"/>
                  </a:cubicBezTo>
                  <a:lnTo>
                    <a:pt x="1161" y="1090"/>
                  </a:lnTo>
                  <a:cubicBezTo>
                    <a:pt x="753" y="479"/>
                    <a:pt x="1" y="1"/>
                    <a:pt x="0"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9"/>
            <p:cNvSpPr/>
            <p:nvPr/>
          </p:nvSpPr>
          <p:spPr>
            <a:xfrm>
              <a:off x="5625100" y="2022525"/>
              <a:ext cx="45575" cy="77800"/>
            </a:xfrm>
            <a:custGeom>
              <a:rect b="b" l="l" r="r" t="t"/>
              <a:pathLst>
                <a:path extrusionOk="0" h="3112" w="1823">
                  <a:moveTo>
                    <a:pt x="791" y="0"/>
                  </a:moveTo>
                  <a:lnTo>
                    <a:pt x="791" y="0"/>
                  </a:lnTo>
                  <a:cubicBezTo>
                    <a:pt x="978" y="516"/>
                    <a:pt x="1182" y="1260"/>
                    <a:pt x="1340" y="1884"/>
                  </a:cubicBezTo>
                  <a:cubicBezTo>
                    <a:pt x="1140" y="1344"/>
                    <a:pt x="903" y="820"/>
                    <a:pt x="624" y="312"/>
                  </a:cubicBezTo>
                  <a:lnTo>
                    <a:pt x="624" y="312"/>
                  </a:lnTo>
                  <a:cubicBezTo>
                    <a:pt x="828" y="803"/>
                    <a:pt x="1049" y="1518"/>
                    <a:pt x="1215" y="2097"/>
                  </a:cubicBezTo>
                  <a:cubicBezTo>
                    <a:pt x="1053" y="1768"/>
                    <a:pt x="870" y="1448"/>
                    <a:pt x="670" y="1140"/>
                  </a:cubicBezTo>
                  <a:lnTo>
                    <a:pt x="670" y="1140"/>
                  </a:lnTo>
                  <a:cubicBezTo>
                    <a:pt x="895" y="1585"/>
                    <a:pt x="1169" y="2288"/>
                    <a:pt x="1323" y="2721"/>
                  </a:cubicBezTo>
                  <a:cubicBezTo>
                    <a:pt x="940" y="2122"/>
                    <a:pt x="499" y="1564"/>
                    <a:pt x="0" y="1061"/>
                  </a:cubicBezTo>
                  <a:lnTo>
                    <a:pt x="0" y="1061"/>
                  </a:lnTo>
                  <a:cubicBezTo>
                    <a:pt x="558" y="1764"/>
                    <a:pt x="1319" y="3112"/>
                    <a:pt x="1319" y="3112"/>
                  </a:cubicBezTo>
                  <a:lnTo>
                    <a:pt x="1460" y="3091"/>
                  </a:lnTo>
                  <a:lnTo>
                    <a:pt x="1485" y="3087"/>
                  </a:lnTo>
                  <a:lnTo>
                    <a:pt x="1535" y="3078"/>
                  </a:lnTo>
                  <a:lnTo>
                    <a:pt x="1618" y="3066"/>
                  </a:lnTo>
                  <a:lnTo>
                    <a:pt x="1627" y="3066"/>
                  </a:lnTo>
                  <a:lnTo>
                    <a:pt x="1702" y="3053"/>
                  </a:lnTo>
                  <a:lnTo>
                    <a:pt x="1822" y="3037"/>
                  </a:lnTo>
                  <a:cubicBezTo>
                    <a:pt x="1585" y="1988"/>
                    <a:pt x="1240" y="973"/>
                    <a:pt x="791"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9"/>
            <p:cNvSpPr/>
            <p:nvPr/>
          </p:nvSpPr>
          <p:spPr>
            <a:xfrm>
              <a:off x="6326650" y="2144500"/>
              <a:ext cx="26225" cy="28725"/>
            </a:xfrm>
            <a:custGeom>
              <a:rect b="b" l="l" r="r" t="t"/>
              <a:pathLst>
                <a:path extrusionOk="0" h="1149" w="1049">
                  <a:moveTo>
                    <a:pt x="1048" y="0"/>
                  </a:moveTo>
                  <a:lnTo>
                    <a:pt x="1048" y="0"/>
                  </a:lnTo>
                  <a:cubicBezTo>
                    <a:pt x="1048" y="1"/>
                    <a:pt x="383" y="425"/>
                    <a:pt x="0" y="1069"/>
                  </a:cubicBezTo>
                  <a:lnTo>
                    <a:pt x="183" y="1148"/>
                  </a:lnTo>
                  <a:cubicBezTo>
                    <a:pt x="183" y="1148"/>
                    <a:pt x="666" y="371"/>
                    <a:pt x="1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9"/>
            <p:cNvSpPr/>
            <p:nvPr/>
          </p:nvSpPr>
          <p:spPr>
            <a:xfrm>
              <a:off x="6320400" y="2115600"/>
              <a:ext cx="37675" cy="55850"/>
            </a:xfrm>
            <a:custGeom>
              <a:rect b="b" l="l" r="r" t="t"/>
              <a:pathLst>
                <a:path extrusionOk="0" h="2234" w="1507">
                  <a:moveTo>
                    <a:pt x="799" y="0"/>
                  </a:moveTo>
                  <a:cubicBezTo>
                    <a:pt x="574" y="765"/>
                    <a:pt x="0" y="2126"/>
                    <a:pt x="0" y="2126"/>
                  </a:cubicBezTo>
                  <a:lnTo>
                    <a:pt x="84" y="2159"/>
                  </a:lnTo>
                  <a:lnTo>
                    <a:pt x="134" y="2180"/>
                  </a:lnTo>
                  <a:lnTo>
                    <a:pt x="262" y="2234"/>
                  </a:lnTo>
                  <a:cubicBezTo>
                    <a:pt x="262" y="2234"/>
                    <a:pt x="990" y="799"/>
                    <a:pt x="1506" y="79"/>
                  </a:cubicBezTo>
                  <a:lnTo>
                    <a:pt x="1506" y="79"/>
                  </a:lnTo>
                  <a:cubicBezTo>
                    <a:pt x="1057" y="574"/>
                    <a:pt x="666" y="1115"/>
                    <a:pt x="329" y="1693"/>
                  </a:cubicBezTo>
                  <a:cubicBezTo>
                    <a:pt x="533" y="1140"/>
                    <a:pt x="691" y="574"/>
                    <a:pt x="799"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9"/>
            <p:cNvSpPr/>
            <p:nvPr/>
          </p:nvSpPr>
          <p:spPr>
            <a:xfrm>
              <a:off x="6299600" y="2126500"/>
              <a:ext cx="12400" cy="38825"/>
            </a:xfrm>
            <a:custGeom>
              <a:rect b="b" l="l" r="r" t="t"/>
              <a:pathLst>
                <a:path extrusionOk="0" h="1553" w="496">
                  <a:moveTo>
                    <a:pt x="0" y="1"/>
                  </a:moveTo>
                  <a:cubicBezTo>
                    <a:pt x="192" y="550"/>
                    <a:pt x="292" y="1469"/>
                    <a:pt x="292" y="1469"/>
                  </a:cubicBezTo>
                  <a:lnTo>
                    <a:pt x="495" y="1552"/>
                  </a:lnTo>
                  <a:cubicBezTo>
                    <a:pt x="433" y="808"/>
                    <a:pt x="1" y="1"/>
                    <a:pt x="0"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9"/>
            <p:cNvSpPr/>
            <p:nvPr/>
          </p:nvSpPr>
          <p:spPr>
            <a:xfrm>
              <a:off x="6306250" y="2090225"/>
              <a:ext cx="29775" cy="79350"/>
            </a:xfrm>
            <a:custGeom>
              <a:rect b="b" l="l" r="r" t="t"/>
              <a:pathLst>
                <a:path extrusionOk="0" h="3174" w="1191">
                  <a:moveTo>
                    <a:pt x="1190" y="0"/>
                  </a:moveTo>
                  <a:cubicBezTo>
                    <a:pt x="1107" y="549"/>
                    <a:pt x="937" y="1302"/>
                    <a:pt x="783" y="1926"/>
                  </a:cubicBezTo>
                  <a:cubicBezTo>
                    <a:pt x="862" y="1348"/>
                    <a:pt x="899" y="770"/>
                    <a:pt x="899" y="187"/>
                  </a:cubicBezTo>
                  <a:lnTo>
                    <a:pt x="899" y="187"/>
                  </a:lnTo>
                  <a:cubicBezTo>
                    <a:pt x="845" y="716"/>
                    <a:pt x="700" y="1452"/>
                    <a:pt x="571" y="2047"/>
                  </a:cubicBezTo>
                  <a:cubicBezTo>
                    <a:pt x="587" y="1672"/>
                    <a:pt x="579" y="1302"/>
                    <a:pt x="546" y="928"/>
                  </a:cubicBezTo>
                  <a:cubicBezTo>
                    <a:pt x="537" y="1435"/>
                    <a:pt x="442" y="2188"/>
                    <a:pt x="375" y="2646"/>
                  </a:cubicBezTo>
                  <a:cubicBezTo>
                    <a:pt x="321" y="1926"/>
                    <a:pt x="196" y="1211"/>
                    <a:pt x="1" y="516"/>
                  </a:cubicBezTo>
                  <a:lnTo>
                    <a:pt x="1" y="516"/>
                  </a:lnTo>
                  <a:cubicBezTo>
                    <a:pt x="155" y="1414"/>
                    <a:pt x="184" y="2983"/>
                    <a:pt x="184" y="2983"/>
                  </a:cubicBezTo>
                  <a:lnTo>
                    <a:pt x="317" y="3032"/>
                  </a:lnTo>
                  <a:lnTo>
                    <a:pt x="342" y="3045"/>
                  </a:lnTo>
                  <a:lnTo>
                    <a:pt x="392" y="3066"/>
                  </a:lnTo>
                  <a:lnTo>
                    <a:pt x="467" y="3095"/>
                  </a:lnTo>
                  <a:lnTo>
                    <a:pt x="479" y="3099"/>
                  </a:lnTo>
                  <a:lnTo>
                    <a:pt x="546" y="3128"/>
                  </a:lnTo>
                  <a:lnTo>
                    <a:pt x="658" y="3174"/>
                  </a:lnTo>
                  <a:cubicBezTo>
                    <a:pt x="945" y="2138"/>
                    <a:pt x="1124" y="1073"/>
                    <a:pt x="11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9"/>
            <p:cNvSpPr/>
            <p:nvPr/>
          </p:nvSpPr>
          <p:spPr>
            <a:xfrm>
              <a:off x="5702575" y="2108400"/>
              <a:ext cx="29875" cy="24900"/>
            </a:xfrm>
            <a:custGeom>
              <a:rect b="b" l="l" r="r" t="t"/>
              <a:pathLst>
                <a:path extrusionOk="0" h="996" w="1195">
                  <a:moveTo>
                    <a:pt x="1194" y="1"/>
                  </a:moveTo>
                  <a:cubicBezTo>
                    <a:pt x="1194" y="1"/>
                    <a:pt x="470" y="317"/>
                    <a:pt x="0" y="891"/>
                  </a:cubicBezTo>
                  <a:lnTo>
                    <a:pt x="171" y="995"/>
                  </a:lnTo>
                  <a:cubicBezTo>
                    <a:pt x="171" y="995"/>
                    <a:pt x="762" y="305"/>
                    <a:pt x="1194"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9"/>
            <p:cNvSpPr/>
            <p:nvPr/>
          </p:nvSpPr>
          <p:spPr>
            <a:xfrm>
              <a:off x="5696650" y="2077850"/>
              <a:ext cx="44725" cy="53050"/>
            </a:xfrm>
            <a:custGeom>
              <a:rect b="b" l="l" r="r" t="t"/>
              <a:pathLst>
                <a:path extrusionOk="0" h="2122" w="1789">
                  <a:moveTo>
                    <a:pt x="1103" y="0"/>
                  </a:moveTo>
                  <a:cubicBezTo>
                    <a:pt x="774" y="724"/>
                    <a:pt x="0" y="1972"/>
                    <a:pt x="0" y="1972"/>
                  </a:cubicBezTo>
                  <a:lnTo>
                    <a:pt x="75" y="2017"/>
                  </a:lnTo>
                  <a:lnTo>
                    <a:pt x="129" y="2051"/>
                  </a:lnTo>
                  <a:lnTo>
                    <a:pt x="246" y="2121"/>
                  </a:lnTo>
                  <a:cubicBezTo>
                    <a:pt x="246" y="2121"/>
                    <a:pt x="1173" y="824"/>
                    <a:pt x="1789" y="191"/>
                  </a:cubicBezTo>
                  <a:lnTo>
                    <a:pt x="1789" y="191"/>
                  </a:lnTo>
                  <a:cubicBezTo>
                    <a:pt x="1273" y="612"/>
                    <a:pt x="807" y="1082"/>
                    <a:pt x="391" y="1597"/>
                  </a:cubicBezTo>
                  <a:cubicBezTo>
                    <a:pt x="674" y="1086"/>
                    <a:pt x="911" y="549"/>
                    <a:pt x="1103"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9"/>
            <p:cNvSpPr/>
            <p:nvPr/>
          </p:nvSpPr>
          <p:spPr>
            <a:xfrm>
              <a:off x="5682400" y="2082000"/>
              <a:ext cx="7825" cy="40375"/>
            </a:xfrm>
            <a:custGeom>
              <a:rect b="b" l="l" r="r" t="t"/>
              <a:pathLst>
                <a:path extrusionOk="0" h="1615" w="313">
                  <a:moveTo>
                    <a:pt x="0" y="0"/>
                  </a:moveTo>
                  <a:cubicBezTo>
                    <a:pt x="113" y="579"/>
                    <a:pt x="75" y="1498"/>
                    <a:pt x="75" y="1498"/>
                  </a:cubicBezTo>
                  <a:lnTo>
                    <a:pt x="267" y="1614"/>
                  </a:lnTo>
                  <a:cubicBezTo>
                    <a:pt x="312" y="870"/>
                    <a:pt x="0" y="1"/>
                    <a:pt x="0"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9"/>
            <p:cNvSpPr/>
            <p:nvPr/>
          </p:nvSpPr>
          <p:spPr>
            <a:xfrm>
              <a:off x="5687900" y="2052150"/>
              <a:ext cx="35700" cy="76350"/>
            </a:xfrm>
            <a:custGeom>
              <a:rect b="b" l="l" r="r" t="t"/>
              <a:pathLst>
                <a:path extrusionOk="0" h="3054" w="1428">
                  <a:moveTo>
                    <a:pt x="1428" y="1"/>
                  </a:moveTo>
                  <a:cubicBezTo>
                    <a:pt x="1270" y="525"/>
                    <a:pt x="987" y="1240"/>
                    <a:pt x="745" y="1835"/>
                  </a:cubicBezTo>
                  <a:cubicBezTo>
                    <a:pt x="908" y="1278"/>
                    <a:pt x="1032" y="712"/>
                    <a:pt x="1111" y="134"/>
                  </a:cubicBezTo>
                  <a:lnTo>
                    <a:pt x="1111" y="134"/>
                  </a:lnTo>
                  <a:cubicBezTo>
                    <a:pt x="983" y="654"/>
                    <a:pt x="733" y="1357"/>
                    <a:pt x="517" y="1918"/>
                  </a:cubicBezTo>
                  <a:cubicBezTo>
                    <a:pt x="587" y="1552"/>
                    <a:pt x="633" y="1186"/>
                    <a:pt x="658" y="812"/>
                  </a:cubicBezTo>
                  <a:lnTo>
                    <a:pt x="658" y="812"/>
                  </a:lnTo>
                  <a:cubicBezTo>
                    <a:pt x="575" y="1311"/>
                    <a:pt x="371" y="2039"/>
                    <a:pt x="238" y="2480"/>
                  </a:cubicBezTo>
                  <a:cubicBezTo>
                    <a:pt x="292" y="1756"/>
                    <a:pt x="271" y="1032"/>
                    <a:pt x="180" y="313"/>
                  </a:cubicBezTo>
                  <a:lnTo>
                    <a:pt x="180" y="313"/>
                  </a:lnTo>
                  <a:cubicBezTo>
                    <a:pt x="200" y="1228"/>
                    <a:pt x="1" y="2783"/>
                    <a:pt x="1" y="2783"/>
                  </a:cubicBezTo>
                  <a:lnTo>
                    <a:pt x="126" y="2858"/>
                  </a:lnTo>
                  <a:lnTo>
                    <a:pt x="146" y="2871"/>
                  </a:lnTo>
                  <a:lnTo>
                    <a:pt x="192" y="2900"/>
                  </a:lnTo>
                  <a:lnTo>
                    <a:pt x="263" y="2942"/>
                  </a:lnTo>
                  <a:lnTo>
                    <a:pt x="271" y="2950"/>
                  </a:lnTo>
                  <a:lnTo>
                    <a:pt x="338" y="2987"/>
                  </a:lnTo>
                  <a:lnTo>
                    <a:pt x="442" y="3054"/>
                  </a:lnTo>
                  <a:cubicBezTo>
                    <a:pt x="874" y="2072"/>
                    <a:pt x="1207" y="1049"/>
                    <a:pt x="1428"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 name="Google Shape;600;p19"/>
          <p:cNvSpPr txBox="1"/>
          <p:nvPr>
            <p:ph type="title"/>
          </p:nvPr>
        </p:nvSpPr>
        <p:spPr>
          <a:xfrm>
            <a:off x="1034703" y="1031050"/>
            <a:ext cx="33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a:lvl1pPr>
            <a:lvl2pPr lvl="1" rtl="0" algn="ctr">
              <a:spcBef>
                <a:spcPts val="0"/>
              </a:spcBef>
              <a:spcAft>
                <a:spcPts val="0"/>
              </a:spcAft>
              <a:buClr>
                <a:srgbClr val="FFFFFF"/>
              </a:buClr>
              <a:buSzPts val="2800"/>
              <a:buNone/>
              <a:defRPr>
                <a:solidFill>
                  <a:srgbClr val="FFFFFF"/>
                </a:solidFill>
              </a:defRPr>
            </a:lvl2pPr>
            <a:lvl3pPr lvl="2" rtl="0" algn="ctr">
              <a:spcBef>
                <a:spcPts val="0"/>
              </a:spcBef>
              <a:spcAft>
                <a:spcPts val="0"/>
              </a:spcAft>
              <a:buClr>
                <a:srgbClr val="FFFFFF"/>
              </a:buClr>
              <a:buSzPts val="2800"/>
              <a:buNone/>
              <a:defRPr>
                <a:solidFill>
                  <a:srgbClr val="FFFFFF"/>
                </a:solidFill>
              </a:defRPr>
            </a:lvl3pPr>
            <a:lvl4pPr lvl="3" rtl="0" algn="ctr">
              <a:spcBef>
                <a:spcPts val="0"/>
              </a:spcBef>
              <a:spcAft>
                <a:spcPts val="0"/>
              </a:spcAft>
              <a:buClr>
                <a:srgbClr val="FFFFFF"/>
              </a:buClr>
              <a:buSzPts val="2800"/>
              <a:buNone/>
              <a:defRPr>
                <a:solidFill>
                  <a:srgbClr val="FFFFFF"/>
                </a:solidFill>
              </a:defRPr>
            </a:lvl4pPr>
            <a:lvl5pPr lvl="4" rtl="0" algn="ctr">
              <a:spcBef>
                <a:spcPts val="0"/>
              </a:spcBef>
              <a:spcAft>
                <a:spcPts val="0"/>
              </a:spcAft>
              <a:buClr>
                <a:srgbClr val="FFFFFF"/>
              </a:buClr>
              <a:buSzPts val="2800"/>
              <a:buNone/>
              <a:defRPr>
                <a:solidFill>
                  <a:srgbClr val="FFFFFF"/>
                </a:solidFill>
              </a:defRPr>
            </a:lvl5pPr>
            <a:lvl6pPr lvl="5" rtl="0" algn="ctr">
              <a:spcBef>
                <a:spcPts val="0"/>
              </a:spcBef>
              <a:spcAft>
                <a:spcPts val="0"/>
              </a:spcAft>
              <a:buClr>
                <a:srgbClr val="FFFFFF"/>
              </a:buClr>
              <a:buSzPts val="2800"/>
              <a:buNone/>
              <a:defRPr>
                <a:solidFill>
                  <a:srgbClr val="FFFFFF"/>
                </a:solidFill>
              </a:defRPr>
            </a:lvl6pPr>
            <a:lvl7pPr lvl="6" rtl="0" algn="ctr">
              <a:spcBef>
                <a:spcPts val="0"/>
              </a:spcBef>
              <a:spcAft>
                <a:spcPts val="0"/>
              </a:spcAft>
              <a:buClr>
                <a:srgbClr val="FFFFFF"/>
              </a:buClr>
              <a:buSzPts val="2800"/>
              <a:buNone/>
              <a:defRPr>
                <a:solidFill>
                  <a:srgbClr val="FFFFFF"/>
                </a:solidFill>
              </a:defRPr>
            </a:lvl7pPr>
            <a:lvl8pPr lvl="7" rtl="0" algn="ctr">
              <a:spcBef>
                <a:spcPts val="0"/>
              </a:spcBef>
              <a:spcAft>
                <a:spcPts val="0"/>
              </a:spcAft>
              <a:buClr>
                <a:srgbClr val="FFFFFF"/>
              </a:buClr>
              <a:buSzPts val="2800"/>
              <a:buNone/>
              <a:defRPr>
                <a:solidFill>
                  <a:srgbClr val="FFFFFF"/>
                </a:solidFill>
              </a:defRPr>
            </a:lvl8pPr>
            <a:lvl9pPr lvl="8" rtl="0" algn="ctr">
              <a:spcBef>
                <a:spcPts val="0"/>
              </a:spcBef>
              <a:spcAft>
                <a:spcPts val="0"/>
              </a:spcAft>
              <a:buClr>
                <a:srgbClr val="FFFFFF"/>
              </a:buClr>
              <a:buSzPts val="2800"/>
              <a:buNone/>
              <a:defRPr>
                <a:solidFill>
                  <a:srgbClr val="FFFFFF"/>
                </a:solidFill>
              </a:defRPr>
            </a:lvl9pPr>
          </a:lstStyle>
          <a:p/>
        </p:txBody>
      </p:sp>
      <p:sp>
        <p:nvSpPr>
          <p:cNvPr id="601" name="Google Shape;601;p19"/>
          <p:cNvSpPr txBox="1"/>
          <p:nvPr>
            <p:ph idx="1" type="subTitle"/>
          </p:nvPr>
        </p:nvSpPr>
        <p:spPr>
          <a:xfrm>
            <a:off x="1034703" y="1733750"/>
            <a:ext cx="3346800" cy="14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9_1">
    <p:bg>
      <p:bgPr>
        <a:gradFill>
          <a:gsLst>
            <a:gs pos="0">
              <a:srgbClr val="FFF8C6">
                <a:alpha val="0"/>
              </a:srgbClr>
            </a:gs>
            <a:gs pos="0">
              <a:srgbClr val="CDD1C4"/>
            </a:gs>
            <a:gs pos="0">
              <a:srgbClr val="B4BDC3"/>
            </a:gs>
            <a:gs pos="0">
              <a:srgbClr val="A8B3C2"/>
            </a:gs>
            <a:gs pos="0">
              <a:srgbClr val="A2AEC2"/>
            </a:gs>
            <a:gs pos="0">
              <a:schemeClr val="lt1"/>
            </a:gs>
            <a:gs pos="41000">
              <a:schemeClr val="lt1"/>
            </a:gs>
            <a:gs pos="70000">
              <a:schemeClr val="accent5"/>
            </a:gs>
            <a:gs pos="93000">
              <a:srgbClr val="D0D4D9"/>
            </a:gs>
            <a:gs pos="100000">
              <a:srgbClr val="E2E8F1"/>
            </a:gs>
          </a:gsLst>
          <a:lin ang="5400700" scaled="0"/>
        </a:gradFill>
      </p:bgPr>
    </p:bg>
    <p:spTree>
      <p:nvGrpSpPr>
        <p:cNvPr id="602" name="Shape 602"/>
        <p:cNvGrpSpPr/>
        <p:nvPr/>
      </p:nvGrpSpPr>
      <p:grpSpPr>
        <a:xfrm>
          <a:off x="0" y="0"/>
          <a:ext cx="0" cy="0"/>
          <a:chOff x="0" y="0"/>
          <a:chExt cx="0" cy="0"/>
        </a:xfrm>
      </p:grpSpPr>
      <p:pic>
        <p:nvPicPr>
          <p:cNvPr id="603" name="Google Shape;603;p20"/>
          <p:cNvPicPr preferRelativeResize="0"/>
          <p:nvPr/>
        </p:nvPicPr>
        <p:blipFill rotWithShape="1">
          <a:blip r:embed="rId2">
            <a:alphaModFix amt="75000"/>
          </a:blip>
          <a:srcRect b="0" l="-620" r="619" t="0"/>
          <a:stretch/>
        </p:blipFill>
        <p:spPr>
          <a:xfrm flipH="1">
            <a:off x="-40348" y="-251681"/>
            <a:ext cx="9247427" cy="5201732"/>
          </a:xfrm>
          <a:prstGeom prst="rect">
            <a:avLst/>
          </a:prstGeom>
          <a:noFill/>
          <a:ln>
            <a:noFill/>
          </a:ln>
        </p:spPr>
      </p:pic>
      <p:pic>
        <p:nvPicPr>
          <p:cNvPr id="604" name="Google Shape;604;p20"/>
          <p:cNvPicPr preferRelativeResize="0"/>
          <p:nvPr/>
        </p:nvPicPr>
        <p:blipFill>
          <a:blip r:embed="rId3">
            <a:alphaModFix/>
          </a:blip>
          <a:stretch>
            <a:fillRect/>
          </a:stretch>
        </p:blipFill>
        <p:spPr>
          <a:xfrm flipH="1">
            <a:off x="-76198" y="-734606"/>
            <a:ext cx="11267948" cy="6338206"/>
          </a:xfrm>
          <a:prstGeom prst="rect">
            <a:avLst/>
          </a:prstGeom>
          <a:noFill/>
          <a:ln>
            <a:noFill/>
          </a:ln>
        </p:spPr>
      </p:pic>
      <p:grpSp>
        <p:nvGrpSpPr>
          <p:cNvPr id="605" name="Google Shape;605;p20"/>
          <p:cNvGrpSpPr/>
          <p:nvPr/>
        </p:nvGrpSpPr>
        <p:grpSpPr>
          <a:xfrm>
            <a:off x="994111" y="2885068"/>
            <a:ext cx="7554318" cy="2203343"/>
            <a:chOff x="5585675" y="1859200"/>
            <a:chExt cx="1202400" cy="350700"/>
          </a:xfrm>
        </p:grpSpPr>
        <p:sp>
          <p:nvSpPr>
            <p:cNvPr id="606" name="Google Shape;606;p20"/>
            <p:cNvSpPr/>
            <p:nvPr/>
          </p:nvSpPr>
          <p:spPr>
            <a:xfrm>
              <a:off x="6573825" y="2022100"/>
              <a:ext cx="48800" cy="86850"/>
            </a:xfrm>
            <a:custGeom>
              <a:rect b="b" l="l" r="r" t="t"/>
              <a:pathLst>
                <a:path extrusionOk="0" h="3474" w="1952">
                  <a:moveTo>
                    <a:pt x="1012" y="0"/>
                  </a:moveTo>
                  <a:cubicBezTo>
                    <a:pt x="887" y="0"/>
                    <a:pt x="733" y="96"/>
                    <a:pt x="741" y="175"/>
                  </a:cubicBezTo>
                  <a:cubicBezTo>
                    <a:pt x="749" y="250"/>
                    <a:pt x="712" y="774"/>
                    <a:pt x="720" y="1020"/>
                  </a:cubicBezTo>
                  <a:cubicBezTo>
                    <a:pt x="733" y="1265"/>
                    <a:pt x="749" y="2093"/>
                    <a:pt x="749" y="2093"/>
                  </a:cubicBezTo>
                  <a:cubicBezTo>
                    <a:pt x="726" y="2095"/>
                    <a:pt x="704" y="2096"/>
                    <a:pt x="684" y="2096"/>
                  </a:cubicBezTo>
                  <a:cubicBezTo>
                    <a:pt x="495" y="2096"/>
                    <a:pt x="421" y="2015"/>
                    <a:pt x="421" y="1947"/>
                  </a:cubicBezTo>
                  <a:cubicBezTo>
                    <a:pt x="421" y="1868"/>
                    <a:pt x="433" y="1361"/>
                    <a:pt x="433" y="1244"/>
                  </a:cubicBezTo>
                  <a:cubicBezTo>
                    <a:pt x="437" y="1144"/>
                    <a:pt x="356" y="1061"/>
                    <a:pt x="262" y="1061"/>
                  </a:cubicBezTo>
                  <a:cubicBezTo>
                    <a:pt x="250" y="1061"/>
                    <a:pt x="238" y="1063"/>
                    <a:pt x="225" y="1065"/>
                  </a:cubicBezTo>
                  <a:cubicBezTo>
                    <a:pt x="121" y="1074"/>
                    <a:pt x="38" y="1161"/>
                    <a:pt x="34" y="1265"/>
                  </a:cubicBezTo>
                  <a:cubicBezTo>
                    <a:pt x="34" y="1361"/>
                    <a:pt x="1" y="1881"/>
                    <a:pt x="34" y="2068"/>
                  </a:cubicBezTo>
                  <a:cubicBezTo>
                    <a:pt x="71" y="2259"/>
                    <a:pt x="150" y="2309"/>
                    <a:pt x="259" y="2322"/>
                  </a:cubicBezTo>
                  <a:cubicBezTo>
                    <a:pt x="271" y="2322"/>
                    <a:pt x="287" y="2323"/>
                    <a:pt x="306" y="2323"/>
                  </a:cubicBezTo>
                  <a:cubicBezTo>
                    <a:pt x="458" y="2323"/>
                    <a:pt x="804" y="2297"/>
                    <a:pt x="804" y="2297"/>
                  </a:cubicBezTo>
                  <a:lnTo>
                    <a:pt x="820" y="3436"/>
                  </a:lnTo>
                  <a:lnTo>
                    <a:pt x="1190" y="3474"/>
                  </a:lnTo>
                  <a:lnTo>
                    <a:pt x="1174" y="2767"/>
                  </a:lnTo>
                  <a:cubicBezTo>
                    <a:pt x="1174" y="2767"/>
                    <a:pt x="1744" y="2675"/>
                    <a:pt x="1839" y="2617"/>
                  </a:cubicBezTo>
                  <a:cubicBezTo>
                    <a:pt x="1935" y="2559"/>
                    <a:pt x="1906" y="2134"/>
                    <a:pt x="1923" y="1922"/>
                  </a:cubicBezTo>
                  <a:cubicBezTo>
                    <a:pt x="1939" y="1710"/>
                    <a:pt x="1952" y="1252"/>
                    <a:pt x="1906" y="1169"/>
                  </a:cubicBezTo>
                  <a:cubicBezTo>
                    <a:pt x="1889" y="1137"/>
                    <a:pt x="1838" y="1125"/>
                    <a:pt x="1778" y="1125"/>
                  </a:cubicBezTo>
                  <a:cubicBezTo>
                    <a:pt x="1675" y="1125"/>
                    <a:pt x="1546" y="1161"/>
                    <a:pt x="1527" y="1190"/>
                  </a:cubicBezTo>
                  <a:cubicBezTo>
                    <a:pt x="1502" y="1236"/>
                    <a:pt x="1482" y="1465"/>
                    <a:pt x="1490" y="1548"/>
                  </a:cubicBezTo>
                  <a:cubicBezTo>
                    <a:pt x="1502" y="1631"/>
                    <a:pt x="1511" y="2209"/>
                    <a:pt x="1511" y="2380"/>
                  </a:cubicBezTo>
                  <a:cubicBezTo>
                    <a:pt x="1511" y="2495"/>
                    <a:pt x="1378" y="2512"/>
                    <a:pt x="1296" y="2512"/>
                  </a:cubicBezTo>
                  <a:cubicBezTo>
                    <a:pt x="1259" y="2512"/>
                    <a:pt x="1232" y="2509"/>
                    <a:pt x="1232" y="2509"/>
                  </a:cubicBezTo>
                  <a:cubicBezTo>
                    <a:pt x="1211" y="2413"/>
                    <a:pt x="1203" y="2322"/>
                    <a:pt x="1203" y="2230"/>
                  </a:cubicBezTo>
                  <a:cubicBezTo>
                    <a:pt x="1203" y="2072"/>
                    <a:pt x="1257" y="416"/>
                    <a:pt x="1257" y="208"/>
                  </a:cubicBezTo>
                  <a:cubicBezTo>
                    <a:pt x="1257" y="5"/>
                    <a:pt x="1136" y="0"/>
                    <a:pt x="10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0"/>
            <p:cNvSpPr/>
            <p:nvPr/>
          </p:nvSpPr>
          <p:spPr>
            <a:xfrm>
              <a:off x="5874775" y="2056425"/>
              <a:ext cx="58675" cy="51600"/>
            </a:xfrm>
            <a:custGeom>
              <a:rect b="b" l="l" r="r" t="t"/>
              <a:pathLst>
                <a:path extrusionOk="0" h="2064" w="2347">
                  <a:moveTo>
                    <a:pt x="496" y="0"/>
                  </a:moveTo>
                  <a:cubicBezTo>
                    <a:pt x="496" y="1"/>
                    <a:pt x="845" y="1140"/>
                    <a:pt x="924" y="1518"/>
                  </a:cubicBezTo>
                  <a:cubicBezTo>
                    <a:pt x="721" y="1215"/>
                    <a:pt x="475" y="936"/>
                    <a:pt x="201" y="695"/>
                  </a:cubicBezTo>
                  <a:lnTo>
                    <a:pt x="201" y="695"/>
                  </a:lnTo>
                  <a:cubicBezTo>
                    <a:pt x="201" y="695"/>
                    <a:pt x="617" y="1219"/>
                    <a:pt x="787" y="1577"/>
                  </a:cubicBezTo>
                  <a:cubicBezTo>
                    <a:pt x="600" y="1444"/>
                    <a:pt x="400" y="1327"/>
                    <a:pt x="196" y="1219"/>
                  </a:cubicBezTo>
                  <a:lnTo>
                    <a:pt x="196" y="1219"/>
                  </a:lnTo>
                  <a:cubicBezTo>
                    <a:pt x="197" y="1219"/>
                    <a:pt x="592" y="1552"/>
                    <a:pt x="675" y="1664"/>
                  </a:cubicBezTo>
                  <a:cubicBezTo>
                    <a:pt x="454" y="1602"/>
                    <a:pt x="226" y="1568"/>
                    <a:pt x="1" y="1560"/>
                  </a:cubicBezTo>
                  <a:lnTo>
                    <a:pt x="1" y="1560"/>
                  </a:lnTo>
                  <a:cubicBezTo>
                    <a:pt x="1" y="1560"/>
                    <a:pt x="475" y="1718"/>
                    <a:pt x="658" y="1805"/>
                  </a:cubicBezTo>
                  <a:cubicBezTo>
                    <a:pt x="645" y="1805"/>
                    <a:pt x="632" y="1805"/>
                    <a:pt x="619" y="1805"/>
                  </a:cubicBezTo>
                  <a:cubicBezTo>
                    <a:pt x="479" y="1805"/>
                    <a:pt x="342" y="1826"/>
                    <a:pt x="209" y="1864"/>
                  </a:cubicBezTo>
                  <a:cubicBezTo>
                    <a:pt x="209" y="1864"/>
                    <a:pt x="458" y="1876"/>
                    <a:pt x="829" y="1926"/>
                  </a:cubicBezTo>
                  <a:lnTo>
                    <a:pt x="1203" y="2063"/>
                  </a:lnTo>
                  <a:lnTo>
                    <a:pt x="1607" y="1764"/>
                  </a:lnTo>
                  <a:cubicBezTo>
                    <a:pt x="1607" y="1764"/>
                    <a:pt x="2064" y="1568"/>
                    <a:pt x="2326" y="1514"/>
                  </a:cubicBezTo>
                  <a:cubicBezTo>
                    <a:pt x="2077" y="1514"/>
                    <a:pt x="1827" y="1548"/>
                    <a:pt x="1582" y="1618"/>
                  </a:cubicBezTo>
                  <a:cubicBezTo>
                    <a:pt x="1582" y="1618"/>
                    <a:pt x="2035" y="1215"/>
                    <a:pt x="2347" y="1102"/>
                  </a:cubicBezTo>
                  <a:lnTo>
                    <a:pt x="2347" y="1102"/>
                  </a:lnTo>
                  <a:cubicBezTo>
                    <a:pt x="2347" y="1102"/>
                    <a:pt x="1927" y="1136"/>
                    <a:pt x="1440" y="1493"/>
                  </a:cubicBezTo>
                  <a:cubicBezTo>
                    <a:pt x="1440" y="1493"/>
                    <a:pt x="1673" y="878"/>
                    <a:pt x="1844" y="582"/>
                  </a:cubicBezTo>
                  <a:lnTo>
                    <a:pt x="1844" y="582"/>
                  </a:lnTo>
                  <a:cubicBezTo>
                    <a:pt x="1843" y="583"/>
                    <a:pt x="1457" y="1061"/>
                    <a:pt x="1336" y="1360"/>
                  </a:cubicBezTo>
                  <a:cubicBezTo>
                    <a:pt x="1336" y="1360"/>
                    <a:pt x="1382" y="849"/>
                    <a:pt x="1419" y="724"/>
                  </a:cubicBezTo>
                  <a:lnTo>
                    <a:pt x="1419" y="724"/>
                  </a:lnTo>
                  <a:cubicBezTo>
                    <a:pt x="1419" y="724"/>
                    <a:pt x="1236" y="1144"/>
                    <a:pt x="1199" y="1473"/>
                  </a:cubicBezTo>
                  <a:cubicBezTo>
                    <a:pt x="1199" y="1473"/>
                    <a:pt x="1070" y="375"/>
                    <a:pt x="1045" y="191"/>
                  </a:cubicBezTo>
                  <a:lnTo>
                    <a:pt x="1045" y="191"/>
                  </a:lnTo>
                  <a:cubicBezTo>
                    <a:pt x="1045" y="192"/>
                    <a:pt x="999" y="878"/>
                    <a:pt x="1049" y="1381"/>
                  </a:cubicBezTo>
                  <a:cubicBezTo>
                    <a:pt x="1049" y="1381"/>
                    <a:pt x="721" y="408"/>
                    <a:pt x="496"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0"/>
            <p:cNvSpPr/>
            <p:nvPr/>
          </p:nvSpPr>
          <p:spPr>
            <a:xfrm>
              <a:off x="6637050" y="2073375"/>
              <a:ext cx="33625" cy="30600"/>
            </a:xfrm>
            <a:custGeom>
              <a:rect b="b" l="l" r="r" t="t"/>
              <a:pathLst>
                <a:path extrusionOk="0" h="1224" w="1345">
                  <a:moveTo>
                    <a:pt x="479" y="0"/>
                  </a:moveTo>
                  <a:cubicBezTo>
                    <a:pt x="479" y="1"/>
                    <a:pt x="521" y="670"/>
                    <a:pt x="513" y="890"/>
                  </a:cubicBezTo>
                  <a:cubicBezTo>
                    <a:pt x="438" y="695"/>
                    <a:pt x="342" y="512"/>
                    <a:pt x="225" y="341"/>
                  </a:cubicBezTo>
                  <a:lnTo>
                    <a:pt x="225" y="341"/>
                  </a:lnTo>
                  <a:cubicBezTo>
                    <a:pt x="309" y="524"/>
                    <a:pt x="375" y="711"/>
                    <a:pt x="429" y="903"/>
                  </a:cubicBezTo>
                  <a:cubicBezTo>
                    <a:pt x="342" y="807"/>
                    <a:pt x="250" y="716"/>
                    <a:pt x="155" y="628"/>
                  </a:cubicBezTo>
                  <a:lnTo>
                    <a:pt x="155" y="628"/>
                  </a:lnTo>
                  <a:cubicBezTo>
                    <a:pt x="225" y="728"/>
                    <a:pt x="296" y="832"/>
                    <a:pt x="354" y="936"/>
                  </a:cubicBezTo>
                  <a:cubicBezTo>
                    <a:pt x="242" y="874"/>
                    <a:pt x="126" y="824"/>
                    <a:pt x="1" y="791"/>
                  </a:cubicBezTo>
                  <a:lnTo>
                    <a:pt x="1" y="791"/>
                  </a:lnTo>
                  <a:cubicBezTo>
                    <a:pt x="1" y="791"/>
                    <a:pt x="238" y="936"/>
                    <a:pt x="325" y="1011"/>
                  </a:cubicBezTo>
                  <a:cubicBezTo>
                    <a:pt x="259" y="994"/>
                    <a:pt x="188" y="985"/>
                    <a:pt x="118" y="985"/>
                  </a:cubicBezTo>
                  <a:cubicBezTo>
                    <a:pt x="104" y="985"/>
                    <a:pt x="90" y="985"/>
                    <a:pt x="76" y="986"/>
                  </a:cubicBezTo>
                  <a:cubicBezTo>
                    <a:pt x="76" y="986"/>
                    <a:pt x="209" y="1023"/>
                    <a:pt x="404" y="1102"/>
                  </a:cubicBezTo>
                  <a:lnTo>
                    <a:pt x="592" y="1223"/>
                  </a:lnTo>
                  <a:lnTo>
                    <a:pt x="854" y="1115"/>
                  </a:lnTo>
                  <a:cubicBezTo>
                    <a:pt x="995" y="1086"/>
                    <a:pt x="1136" y="1073"/>
                    <a:pt x="1278" y="1073"/>
                  </a:cubicBezTo>
                  <a:cubicBezTo>
                    <a:pt x="1157" y="1040"/>
                    <a:pt x="1033" y="1027"/>
                    <a:pt x="909" y="1027"/>
                  </a:cubicBezTo>
                  <a:cubicBezTo>
                    <a:pt x="892" y="1027"/>
                    <a:pt x="875" y="1027"/>
                    <a:pt x="858" y="1028"/>
                  </a:cubicBezTo>
                  <a:cubicBezTo>
                    <a:pt x="858" y="1028"/>
                    <a:pt x="1157" y="870"/>
                    <a:pt x="1344" y="849"/>
                  </a:cubicBezTo>
                  <a:cubicBezTo>
                    <a:pt x="1313" y="846"/>
                    <a:pt x="1282" y="845"/>
                    <a:pt x="1250" y="845"/>
                  </a:cubicBezTo>
                  <a:cubicBezTo>
                    <a:pt x="1095" y="845"/>
                    <a:pt x="941" y="879"/>
                    <a:pt x="795" y="944"/>
                  </a:cubicBezTo>
                  <a:cubicBezTo>
                    <a:pt x="904" y="786"/>
                    <a:pt x="1016" y="641"/>
                    <a:pt x="1136" y="499"/>
                  </a:cubicBezTo>
                  <a:lnTo>
                    <a:pt x="1136" y="499"/>
                  </a:lnTo>
                  <a:cubicBezTo>
                    <a:pt x="1136" y="499"/>
                    <a:pt x="862" y="712"/>
                    <a:pt x="758" y="857"/>
                  </a:cubicBezTo>
                  <a:cubicBezTo>
                    <a:pt x="795" y="745"/>
                    <a:pt x="837" y="628"/>
                    <a:pt x="887" y="520"/>
                  </a:cubicBezTo>
                  <a:lnTo>
                    <a:pt x="887" y="520"/>
                  </a:lnTo>
                  <a:cubicBezTo>
                    <a:pt x="800" y="637"/>
                    <a:pt x="725" y="766"/>
                    <a:pt x="671" y="899"/>
                  </a:cubicBezTo>
                  <a:cubicBezTo>
                    <a:pt x="671" y="899"/>
                    <a:pt x="741" y="283"/>
                    <a:pt x="750" y="179"/>
                  </a:cubicBezTo>
                  <a:lnTo>
                    <a:pt x="750" y="179"/>
                  </a:lnTo>
                  <a:cubicBezTo>
                    <a:pt x="683" y="391"/>
                    <a:pt x="633" y="607"/>
                    <a:pt x="600" y="828"/>
                  </a:cubicBezTo>
                  <a:cubicBezTo>
                    <a:pt x="600" y="828"/>
                    <a:pt x="546" y="254"/>
                    <a:pt x="4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0"/>
            <p:cNvSpPr/>
            <p:nvPr/>
          </p:nvSpPr>
          <p:spPr>
            <a:xfrm>
              <a:off x="6491675" y="2108100"/>
              <a:ext cx="42450" cy="29975"/>
            </a:xfrm>
            <a:custGeom>
              <a:rect b="b" l="l" r="r" t="t"/>
              <a:pathLst>
                <a:path extrusionOk="0" h="1199" w="1698">
                  <a:moveTo>
                    <a:pt x="1186" y="1"/>
                  </a:moveTo>
                  <a:lnTo>
                    <a:pt x="1186" y="1"/>
                  </a:lnTo>
                  <a:cubicBezTo>
                    <a:pt x="1186" y="1"/>
                    <a:pt x="986" y="383"/>
                    <a:pt x="949" y="587"/>
                  </a:cubicBezTo>
                  <a:cubicBezTo>
                    <a:pt x="924" y="458"/>
                    <a:pt x="907" y="333"/>
                    <a:pt x="903" y="204"/>
                  </a:cubicBezTo>
                  <a:cubicBezTo>
                    <a:pt x="903" y="204"/>
                    <a:pt x="841" y="491"/>
                    <a:pt x="866" y="687"/>
                  </a:cubicBezTo>
                  <a:cubicBezTo>
                    <a:pt x="866" y="687"/>
                    <a:pt x="591" y="113"/>
                    <a:pt x="537" y="17"/>
                  </a:cubicBezTo>
                  <a:lnTo>
                    <a:pt x="537" y="17"/>
                  </a:lnTo>
                  <a:cubicBezTo>
                    <a:pt x="587" y="246"/>
                    <a:pt x="654" y="466"/>
                    <a:pt x="741" y="679"/>
                  </a:cubicBezTo>
                  <a:cubicBezTo>
                    <a:pt x="741" y="679"/>
                    <a:pt x="337" y="233"/>
                    <a:pt x="105" y="71"/>
                  </a:cubicBezTo>
                  <a:lnTo>
                    <a:pt x="105" y="71"/>
                  </a:lnTo>
                  <a:cubicBezTo>
                    <a:pt x="105" y="71"/>
                    <a:pt x="554" y="604"/>
                    <a:pt x="670" y="795"/>
                  </a:cubicBezTo>
                  <a:cubicBezTo>
                    <a:pt x="462" y="683"/>
                    <a:pt x="238" y="595"/>
                    <a:pt x="5" y="545"/>
                  </a:cubicBezTo>
                  <a:lnTo>
                    <a:pt x="5" y="545"/>
                  </a:lnTo>
                  <a:cubicBezTo>
                    <a:pt x="5" y="545"/>
                    <a:pt x="396" y="720"/>
                    <a:pt x="583" y="866"/>
                  </a:cubicBezTo>
                  <a:cubicBezTo>
                    <a:pt x="449" y="852"/>
                    <a:pt x="311" y="844"/>
                    <a:pt x="176" y="844"/>
                  </a:cubicBezTo>
                  <a:cubicBezTo>
                    <a:pt x="148" y="844"/>
                    <a:pt x="120" y="844"/>
                    <a:pt x="92" y="845"/>
                  </a:cubicBezTo>
                  <a:cubicBezTo>
                    <a:pt x="233" y="870"/>
                    <a:pt x="375" y="907"/>
                    <a:pt x="516" y="953"/>
                  </a:cubicBezTo>
                  <a:cubicBezTo>
                    <a:pt x="342" y="982"/>
                    <a:pt x="167" y="1028"/>
                    <a:pt x="1" y="1090"/>
                  </a:cubicBezTo>
                  <a:cubicBezTo>
                    <a:pt x="1" y="1090"/>
                    <a:pt x="375" y="1040"/>
                    <a:pt x="521" y="1036"/>
                  </a:cubicBezTo>
                  <a:lnTo>
                    <a:pt x="521" y="1036"/>
                  </a:lnTo>
                  <a:cubicBezTo>
                    <a:pt x="412" y="1078"/>
                    <a:pt x="308" y="1132"/>
                    <a:pt x="209" y="1199"/>
                  </a:cubicBezTo>
                  <a:cubicBezTo>
                    <a:pt x="209" y="1199"/>
                    <a:pt x="392" y="1132"/>
                    <a:pt x="670" y="1053"/>
                  </a:cubicBezTo>
                  <a:lnTo>
                    <a:pt x="1211" y="733"/>
                  </a:lnTo>
                  <a:cubicBezTo>
                    <a:pt x="1365" y="604"/>
                    <a:pt x="1527" y="487"/>
                    <a:pt x="1698" y="379"/>
                  </a:cubicBezTo>
                  <a:lnTo>
                    <a:pt x="1698" y="379"/>
                  </a:lnTo>
                  <a:cubicBezTo>
                    <a:pt x="1515" y="454"/>
                    <a:pt x="1336" y="545"/>
                    <a:pt x="1169" y="654"/>
                  </a:cubicBezTo>
                  <a:cubicBezTo>
                    <a:pt x="1169" y="654"/>
                    <a:pt x="1436" y="296"/>
                    <a:pt x="1644" y="142"/>
                  </a:cubicBezTo>
                  <a:lnTo>
                    <a:pt x="1644" y="142"/>
                  </a:lnTo>
                  <a:cubicBezTo>
                    <a:pt x="1415" y="267"/>
                    <a:pt x="1211" y="429"/>
                    <a:pt x="1045" y="629"/>
                  </a:cubicBezTo>
                  <a:cubicBezTo>
                    <a:pt x="1082" y="416"/>
                    <a:pt x="1128" y="204"/>
                    <a:pt x="11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0"/>
            <p:cNvSpPr/>
            <p:nvPr/>
          </p:nvSpPr>
          <p:spPr>
            <a:xfrm>
              <a:off x="5943725" y="1994800"/>
              <a:ext cx="44225" cy="102300"/>
            </a:xfrm>
            <a:custGeom>
              <a:rect b="b" l="l" r="r" t="t"/>
              <a:pathLst>
                <a:path extrusionOk="0" h="4092" w="1769">
                  <a:moveTo>
                    <a:pt x="877" y="0"/>
                  </a:moveTo>
                  <a:cubicBezTo>
                    <a:pt x="683" y="0"/>
                    <a:pt x="563" y="177"/>
                    <a:pt x="579" y="431"/>
                  </a:cubicBezTo>
                  <a:cubicBezTo>
                    <a:pt x="591" y="697"/>
                    <a:pt x="579" y="1883"/>
                    <a:pt x="579" y="1883"/>
                  </a:cubicBezTo>
                  <a:cubicBezTo>
                    <a:pt x="579" y="1883"/>
                    <a:pt x="388" y="1845"/>
                    <a:pt x="388" y="1708"/>
                  </a:cubicBezTo>
                  <a:cubicBezTo>
                    <a:pt x="388" y="1567"/>
                    <a:pt x="404" y="651"/>
                    <a:pt x="396" y="547"/>
                  </a:cubicBezTo>
                  <a:cubicBezTo>
                    <a:pt x="392" y="439"/>
                    <a:pt x="309" y="352"/>
                    <a:pt x="200" y="344"/>
                  </a:cubicBezTo>
                  <a:cubicBezTo>
                    <a:pt x="92" y="344"/>
                    <a:pt x="1" y="460"/>
                    <a:pt x="26" y="726"/>
                  </a:cubicBezTo>
                  <a:cubicBezTo>
                    <a:pt x="51" y="993"/>
                    <a:pt x="76" y="1612"/>
                    <a:pt x="101" y="1733"/>
                  </a:cubicBezTo>
                  <a:cubicBezTo>
                    <a:pt x="155" y="1966"/>
                    <a:pt x="359" y="2137"/>
                    <a:pt x="600" y="2145"/>
                  </a:cubicBezTo>
                  <a:lnTo>
                    <a:pt x="766" y="4092"/>
                  </a:lnTo>
                  <a:lnTo>
                    <a:pt x="1086" y="4092"/>
                  </a:lnTo>
                  <a:lnTo>
                    <a:pt x="1190" y="2835"/>
                  </a:lnTo>
                  <a:cubicBezTo>
                    <a:pt x="1190" y="2835"/>
                    <a:pt x="1582" y="2777"/>
                    <a:pt x="1665" y="2490"/>
                  </a:cubicBezTo>
                  <a:cubicBezTo>
                    <a:pt x="1748" y="2203"/>
                    <a:pt x="1769" y="1508"/>
                    <a:pt x="1765" y="1342"/>
                  </a:cubicBezTo>
                  <a:cubicBezTo>
                    <a:pt x="1765" y="1176"/>
                    <a:pt x="1694" y="1022"/>
                    <a:pt x="1548" y="1018"/>
                  </a:cubicBezTo>
                  <a:cubicBezTo>
                    <a:pt x="1546" y="1017"/>
                    <a:pt x="1545" y="1017"/>
                    <a:pt x="1543" y="1017"/>
                  </a:cubicBezTo>
                  <a:cubicBezTo>
                    <a:pt x="1406" y="1017"/>
                    <a:pt x="1382" y="1173"/>
                    <a:pt x="1394" y="1292"/>
                  </a:cubicBezTo>
                  <a:cubicBezTo>
                    <a:pt x="1407" y="1413"/>
                    <a:pt x="1415" y="2261"/>
                    <a:pt x="1415" y="2382"/>
                  </a:cubicBezTo>
                  <a:cubicBezTo>
                    <a:pt x="1415" y="2498"/>
                    <a:pt x="1332" y="2540"/>
                    <a:pt x="1207" y="2573"/>
                  </a:cubicBezTo>
                  <a:cubicBezTo>
                    <a:pt x="1207" y="2573"/>
                    <a:pt x="1249" y="710"/>
                    <a:pt x="1249" y="481"/>
                  </a:cubicBezTo>
                  <a:cubicBezTo>
                    <a:pt x="1249" y="248"/>
                    <a:pt x="1132" y="28"/>
                    <a:pt x="916" y="3"/>
                  </a:cubicBezTo>
                  <a:cubicBezTo>
                    <a:pt x="903" y="1"/>
                    <a:pt x="890" y="0"/>
                    <a:pt x="877"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0"/>
            <p:cNvSpPr/>
            <p:nvPr/>
          </p:nvSpPr>
          <p:spPr>
            <a:xfrm>
              <a:off x="5975025" y="2087300"/>
              <a:ext cx="9800" cy="10125"/>
            </a:xfrm>
            <a:custGeom>
              <a:rect b="b" l="l" r="r" t="t"/>
              <a:pathLst>
                <a:path extrusionOk="0" h="405" w="392">
                  <a:moveTo>
                    <a:pt x="392" y="1"/>
                  </a:moveTo>
                  <a:lnTo>
                    <a:pt x="392" y="1"/>
                  </a:lnTo>
                  <a:cubicBezTo>
                    <a:pt x="238" y="96"/>
                    <a:pt x="105" y="225"/>
                    <a:pt x="1" y="379"/>
                  </a:cubicBezTo>
                  <a:lnTo>
                    <a:pt x="72" y="404"/>
                  </a:lnTo>
                  <a:cubicBezTo>
                    <a:pt x="163" y="258"/>
                    <a:pt x="271" y="125"/>
                    <a:pt x="392"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0"/>
            <p:cNvSpPr/>
            <p:nvPr/>
          </p:nvSpPr>
          <p:spPr>
            <a:xfrm>
              <a:off x="5972650" y="2077000"/>
              <a:ext cx="14150" cy="19900"/>
            </a:xfrm>
            <a:custGeom>
              <a:rect b="b" l="l" r="r" t="t"/>
              <a:pathLst>
                <a:path extrusionOk="0" h="796" w="566">
                  <a:moveTo>
                    <a:pt x="300" y="1"/>
                  </a:moveTo>
                  <a:cubicBezTo>
                    <a:pt x="217" y="271"/>
                    <a:pt x="0" y="758"/>
                    <a:pt x="0" y="758"/>
                  </a:cubicBezTo>
                  <a:lnTo>
                    <a:pt x="33" y="766"/>
                  </a:lnTo>
                  <a:lnTo>
                    <a:pt x="50" y="774"/>
                  </a:lnTo>
                  <a:lnTo>
                    <a:pt x="100" y="795"/>
                  </a:lnTo>
                  <a:cubicBezTo>
                    <a:pt x="100" y="795"/>
                    <a:pt x="370" y="284"/>
                    <a:pt x="566" y="30"/>
                  </a:cubicBezTo>
                  <a:lnTo>
                    <a:pt x="566" y="30"/>
                  </a:lnTo>
                  <a:cubicBezTo>
                    <a:pt x="400" y="205"/>
                    <a:pt x="250" y="396"/>
                    <a:pt x="125" y="600"/>
                  </a:cubicBezTo>
                  <a:cubicBezTo>
                    <a:pt x="200" y="404"/>
                    <a:pt x="258" y="205"/>
                    <a:pt x="300"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0"/>
            <p:cNvSpPr/>
            <p:nvPr/>
          </p:nvSpPr>
          <p:spPr>
            <a:xfrm>
              <a:off x="5964950" y="2080850"/>
              <a:ext cx="4700" cy="13850"/>
            </a:xfrm>
            <a:custGeom>
              <a:rect b="b" l="l" r="r" t="t"/>
              <a:pathLst>
                <a:path extrusionOk="0" h="554" w="188">
                  <a:moveTo>
                    <a:pt x="0" y="1"/>
                  </a:moveTo>
                  <a:lnTo>
                    <a:pt x="0" y="1"/>
                  </a:lnTo>
                  <a:cubicBezTo>
                    <a:pt x="54" y="171"/>
                    <a:pt x="88" y="346"/>
                    <a:pt x="109" y="521"/>
                  </a:cubicBezTo>
                  <a:lnTo>
                    <a:pt x="188" y="554"/>
                  </a:lnTo>
                  <a:cubicBezTo>
                    <a:pt x="163" y="288"/>
                    <a:pt x="0" y="1"/>
                    <a:pt x="0"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0"/>
            <p:cNvSpPr/>
            <p:nvPr/>
          </p:nvSpPr>
          <p:spPr>
            <a:xfrm>
              <a:off x="5967450" y="2067950"/>
              <a:ext cx="11150" cy="28225"/>
            </a:xfrm>
            <a:custGeom>
              <a:rect b="b" l="l" r="r" t="t"/>
              <a:pathLst>
                <a:path extrusionOk="0" h="1129" w="446">
                  <a:moveTo>
                    <a:pt x="445" y="1"/>
                  </a:moveTo>
                  <a:cubicBezTo>
                    <a:pt x="412" y="196"/>
                    <a:pt x="350" y="463"/>
                    <a:pt x="291" y="687"/>
                  </a:cubicBezTo>
                  <a:cubicBezTo>
                    <a:pt x="321" y="479"/>
                    <a:pt x="337" y="275"/>
                    <a:pt x="333" y="67"/>
                  </a:cubicBezTo>
                  <a:lnTo>
                    <a:pt x="333" y="67"/>
                  </a:lnTo>
                  <a:cubicBezTo>
                    <a:pt x="304" y="288"/>
                    <a:pt x="266" y="508"/>
                    <a:pt x="212" y="729"/>
                  </a:cubicBezTo>
                  <a:cubicBezTo>
                    <a:pt x="217" y="596"/>
                    <a:pt x="217" y="463"/>
                    <a:pt x="204" y="334"/>
                  </a:cubicBezTo>
                  <a:cubicBezTo>
                    <a:pt x="192" y="537"/>
                    <a:pt x="171" y="737"/>
                    <a:pt x="137" y="941"/>
                  </a:cubicBezTo>
                  <a:cubicBezTo>
                    <a:pt x="121" y="683"/>
                    <a:pt x="71" y="429"/>
                    <a:pt x="0" y="184"/>
                  </a:cubicBezTo>
                  <a:lnTo>
                    <a:pt x="0" y="184"/>
                  </a:lnTo>
                  <a:cubicBezTo>
                    <a:pt x="58" y="504"/>
                    <a:pt x="67" y="1062"/>
                    <a:pt x="67" y="1062"/>
                  </a:cubicBezTo>
                  <a:lnTo>
                    <a:pt x="117" y="1082"/>
                  </a:lnTo>
                  <a:lnTo>
                    <a:pt x="125" y="1087"/>
                  </a:lnTo>
                  <a:lnTo>
                    <a:pt x="146" y="1091"/>
                  </a:lnTo>
                  <a:lnTo>
                    <a:pt x="175" y="1103"/>
                  </a:lnTo>
                  <a:lnTo>
                    <a:pt x="179" y="1103"/>
                  </a:lnTo>
                  <a:lnTo>
                    <a:pt x="204" y="1112"/>
                  </a:lnTo>
                  <a:lnTo>
                    <a:pt x="246" y="1128"/>
                  </a:lnTo>
                  <a:cubicBezTo>
                    <a:pt x="354" y="762"/>
                    <a:pt x="420" y="384"/>
                    <a:pt x="445"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0"/>
            <p:cNvSpPr/>
            <p:nvPr/>
          </p:nvSpPr>
          <p:spPr>
            <a:xfrm>
              <a:off x="5965150" y="2078575"/>
              <a:ext cx="4500" cy="12900"/>
            </a:xfrm>
            <a:custGeom>
              <a:rect b="b" l="l" r="r" t="t"/>
              <a:pathLst>
                <a:path extrusionOk="0" h="516" w="180">
                  <a:moveTo>
                    <a:pt x="180" y="0"/>
                  </a:moveTo>
                  <a:cubicBezTo>
                    <a:pt x="84" y="158"/>
                    <a:pt x="26" y="333"/>
                    <a:pt x="1" y="516"/>
                  </a:cubicBezTo>
                  <a:lnTo>
                    <a:pt x="76" y="512"/>
                  </a:lnTo>
                  <a:cubicBezTo>
                    <a:pt x="92" y="337"/>
                    <a:pt x="125" y="167"/>
                    <a:pt x="180"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0"/>
            <p:cNvSpPr/>
            <p:nvPr/>
          </p:nvSpPr>
          <p:spPr>
            <a:xfrm>
              <a:off x="5960775" y="2069100"/>
              <a:ext cx="6175" cy="22600"/>
            </a:xfrm>
            <a:custGeom>
              <a:rect b="b" l="l" r="r" t="t"/>
              <a:pathLst>
                <a:path extrusionOk="0" h="904" w="247">
                  <a:moveTo>
                    <a:pt x="246" y="1"/>
                  </a:moveTo>
                  <a:cubicBezTo>
                    <a:pt x="180" y="234"/>
                    <a:pt x="138" y="471"/>
                    <a:pt x="117" y="712"/>
                  </a:cubicBezTo>
                  <a:cubicBezTo>
                    <a:pt x="97" y="504"/>
                    <a:pt x="59" y="300"/>
                    <a:pt x="1" y="100"/>
                  </a:cubicBezTo>
                  <a:lnTo>
                    <a:pt x="1" y="100"/>
                  </a:lnTo>
                  <a:cubicBezTo>
                    <a:pt x="51" y="379"/>
                    <a:pt x="76" y="903"/>
                    <a:pt x="76" y="903"/>
                  </a:cubicBezTo>
                  <a:lnTo>
                    <a:pt x="109" y="899"/>
                  </a:lnTo>
                  <a:lnTo>
                    <a:pt x="130" y="899"/>
                  </a:lnTo>
                  <a:lnTo>
                    <a:pt x="184" y="895"/>
                  </a:lnTo>
                  <a:cubicBezTo>
                    <a:pt x="184" y="895"/>
                    <a:pt x="197" y="317"/>
                    <a:pt x="246"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0"/>
            <p:cNvSpPr/>
            <p:nvPr/>
          </p:nvSpPr>
          <p:spPr>
            <a:xfrm>
              <a:off x="5948925" y="2081900"/>
              <a:ext cx="10425" cy="10425"/>
            </a:xfrm>
            <a:custGeom>
              <a:rect b="b" l="l" r="r" t="t"/>
              <a:pathLst>
                <a:path extrusionOk="0" h="417" w="417">
                  <a:moveTo>
                    <a:pt x="1" y="0"/>
                  </a:moveTo>
                  <a:cubicBezTo>
                    <a:pt x="126" y="129"/>
                    <a:pt x="238" y="266"/>
                    <a:pt x="338" y="416"/>
                  </a:cubicBezTo>
                  <a:lnTo>
                    <a:pt x="417" y="408"/>
                  </a:lnTo>
                  <a:cubicBezTo>
                    <a:pt x="275" y="183"/>
                    <a:pt x="1" y="0"/>
                    <a:pt x="1"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0"/>
            <p:cNvSpPr/>
            <p:nvPr/>
          </p:nvSpPr>
          <p:spPr>
            <a:xfrm>
              <a:off x="5947375" y="2064425"/>
              <a:ext cx="16250" cy="27675"/>
            </a:xfrm>
            <a:custGeom>
              <a:rect b="b" l="l" r="r" t="t"/>
              <a:pathLst>
                <a:path extrusionOk="0" h="1107" w="650">
                  <a:moveTo>
                    <a:pt x="312" y="0"/>
                  </a:moveTo>
                  <a:cubicBezTo>
                    <a:pt x="375" y="183"/>
                    <a:pt x="437" y="450"/>
                    <a:pt x="487" y="674"/>
                  </a:cubicBezTo>
                  <a:cubicBezTo>
                    <a:pt x="421" y="479"/>
                    <a:pt x="341" y="287"/>
                    <a:pt x="246" y="104"/>
                  </a:cubicBezTo>
                  <a:lnTo>
                    <a:pt x="246" y="104"/>
                  </a:lnTo>
                  <a:cubicBezTo>
                    <a:pt x="321" y="312"/>
                    <a:pt x="383" y="529"/>
                    <a:pt x="437" y="745"/>
                  </a:cubicBezTo>
                  <a:cubicBezTo>
                    <a:pt x="383" y="624"/>
                    <a:pt x="321" y="508"/>
                    <a:pt x="250" y="400"/>
                  </a:cubicBezTo>
                  <a:lnTo>
                    <a:pt x="250" y="400"/>
                  </a:lnTo>
                  <a:cubicBezTo>
                    <a:pt x="333" y="583"/>
                    <a:pt x="404" y="774"/>
                    <a:pt x="470" y="970"/>
                  </a:cubicBezTo>
                  <a:cubicBezTo>
                    <a:pt x="333" y="749"/>
                    <a:pt x="179" y="545"/>
                    <a:pt x="0" y="358"/>
                  </a:cubicBezTo>
                  <a:lnTo>
                    <a:pt x="0" y="358"/>
                  </a:lnTo>
                  <a:cubicBezTo>
                    <a:pt x="196" y="616"/>
                    <a:pt x="462" y="1107"/>
                    <a:pt x="462" y="1107"/>
                  </a:cubicBezTo>
                  <a:lnTo>
                    <a:pt x="512" y="1103"/>
                  </a:lnTo>
                  <a:lnTo>
                    <a:pt x="541" y="1103"/>
                  </a:lnTo>
                  <a:lnTo>
                    <a:pt x="574" y="1099"/>
                  </a:lnTo>
                  <a:lnTo>
                    <a:pt x="579" y="1099"/>
                  </a:lnTo>
                  <a:lnTo>
                    <a:pt x="604" y="1094"/>
                  </a:lnTo>
                  <a:lnTo>
                    <a:pt x="649" y="1090"/>
                  </a:lnTo>
                  <a:cubicBezTo>
                    <a:pt x="579" y="716"/>
                    <a:pt x="462" y="350"/>
                    <a:pt x="312"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0"/>
            <p:cNvSpPr/>
            <p:nvPr/>
          </p:nvSpPr>
          <p:spPr>
            <a:xfrm>
              <a:off x="6593900" y="2094900"/>
              <a:ext cx="4500" cy="12925"/>
            </a:xfrm>
            <a:custGeom>
              <a:rect b="b" l="l" r="r" t="t"/>
              <a:pathLst>
                <a:path extrusionOk="0" h="517" w="180">
                  <a:moveTo>
                    <a:pt x="179" y="0"/>
                  </a:moveTo>
                  <a:cubicBezTo>
                    <a:pt x="84" y="158"/>
                    <a:pt x="26" y="333"/>
                    <a:pt x="1" y="516"/>
                  </a:cubicBezTo>
                  <a:lnTo>
                    <a:pt x="75" y="512"/>
                  </a:lnTo>
                  <a:cubicBezTo>
                    <a:pt x="92" y="337"/>
                    <a:pt x="125" y="167"/>
                    <a:pt x="179"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0"/>
            <p:cNvSpPr/>
            <p:nvPr/>
          </p:nvSpPr>
          <p:spPr>
            <a:xfrm>
              <a:off x="6589425" y="2085425"/>
              <a:ext cx="6275" cy="22600"/>
            </a:xfrm>
            <a:custGeom>
              <a:rect b="b" l="l" r="r" t="t"/>
              <a:pathLst>
                <a:path extrusionOk="0" h="904" w="251">
                  <a:moveTo>
                    <a:pt x="250" y="1"/>
                  </a:moveTo>
                  <a:lnTo>
                    <a:pt x="250" y="1"/>
                  </a:lnTo>
                  <a:cubicBezTo>
                    <a:pt x="180" y="234"/>
                    <a:pt x="138" y="471"/>
                    <a:pt x="121" y="712"/>
                  </a:cubicBezTo>
                  <a:cubicBezTo>
                    <a:pt x="101" y="504"/>
                    <a:pt x="59" y="300"/>
                    <a:pt x="1" y="101"/>
                  </a:cubicBezTo>
                  <a:lnTo>
                    <a:pt x="1" y="101"/>
                  </a:lnTo>
                  <a:cubicBezTo>
                    <a:pt x="55" y="379"/>
                    <a:pt x="80" y="903"/>
                    <a:pt x="80" y="903"/>
                  </a:cubicBezTo>
                  <a:lnTo>
                    <a:pt x="134" y="903"/>
                  </a:lnTo>
                  <a:lnTo>
                    <a:pt x="184" y="895"/>
                  </a:lnTo>
                  <a:cubicBezTo>
                    <a:pt x="184" y="895"/>
                    <a:pt x="196" y="317"/>
                    <a:pt x="250"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0"/>
            <p:cNvSpPr/>
            <p:nvPr/>
          </p:nvSpPr>
          <p:spPr>
            <a:xfrm>
              <a:off x="6577675" y="2098225"/>
              <a:ext cx="10425" cy="10425"/>
            </a:xfrm>
            <a:custGeom>
              <a:rect b="b" l="l" r="r" t="t"/>
              <a:pathLst>
                <a:path extrusionOk="0" h="417" w="417">
                  <a:moveTo>
                    <a:pt x="1" y="0"/>
                  </a:moveTo>
                  <a:cubicBezTo>
                    <a:pt x="125" y="129"/>
                    <a:pt x="238" y="267"/>
                    <a:pt x="333" y="416"/>
                  </a:cubicBezTo>
                  <a:lnTo>
                    <a:pt x="417" y="408"/>
                  </a:lnTo>
                  <a:cubicBezTo>
                    <a:pt x="275" y="183"/>
                    <a:pt x="1" y="0"/>
                    <a:pt x="1"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0"/>
            <p:cNvSpPr/>
            <p:nvPr/>
          </p:nvSpPr>
          <p:spPr>
            <a:xfrm>
              <a:off x="6576125" y="2080750"/>
              <a:ext cx="16250" cy="27675"/>
            </a:xfrm>
            <a:custGeom>
              <a:rect b="b" l="l" r="r" t="t"/>
              <a:pathLst>
                <a:path extrusionOk="0" h="1107" w="650">
                  <a:moveTo>
                    <a:pt x="312" y="1"/>
                  </a:moveTo>
                  <a:cubicBezTo>
                    <a:pt x="375" y="184"/>
                    <a:pt x="437" y="450"/>
                    <a:pt x="487" y="674"/>
                  </a:cubicBezTo>
                  <a:cubicBezTo>
                    <a:pt x="420" y="479"/>
                    <a:pt x="341" y="288"/>
                    <a:pt x="246" y="104"/>
                  </a:cubicBezTo>
                  <a:lnTo>
                    <a:pt x="246" y="104"/>
                  </a:lnTo>
                  <a:cubicBezTo>
                    <a:pt x="321" y="312"/>
                    <a:pt x="383" y="529"/>
                    <a:pt x="437" y="745"/>
                  </a:cubicBezTo>
                  <a:cubicBezTo>
                    <a:pt x="383" y="624"/>
                    <a:pt x="321" y="508"/>
                    <a:pt x="250" y="400"/>
                  </a:cubicBezTo>
                  <a:lnTo>
                    <a:pt x="250" y="400"/>
                  </a:lnTo>
                  <a:cubicBezTo>
                    <a:pt x="333" y="583"/>
                    <a:pt x="404" y="774"/>
                    <a:pt x="470" y="970"/>
                  </a:cubicBezTo>
                  <a:cubicBezTo>
                    <a:pt x="333" y="749"/>
                    <a:pt x="179" y="545"/>
                    <a:pt x="0" y="358"/>
                  </a:cubicBezTo>
                  <a:lnTo>
                    <a:pt x="0" y="358"/>
                  </a:lnTo>
                  <a:cubicBezTo>
                    <a:pt x="196" y="616"/>
                    <a:pt x="462" y="1107"/>
                    <a:pt x="462" y="1107"/>
                  </a:cubicBezTo>
                  <a:lnTo>
                    <a:pt x="512" y="1103"/>
                  </a:lnTo>
                  <a:lnTo>
                    <a:pt x="541" y="1103"/>
                  </a:lnTo>
                  <a:lnTo>
                    <a:pt x="574" y="1099"/>
                  </a:lnTo>
                  <a:lnTo>
                    <a:pt x="578" y="1099"/>
                  </a:lnTo>
                  <a:lnTo>
                    <a:pt x="603" y="1095"/>
                  </a:lnTo>
                  <a:lnTo>
                    <a:pt x="649" y="1090"/>
                  </a:lnTo>
                  <a:cubicBezTo>
                    <a:pt x="578" y="716"/>
                    <a:pt x="462" y="350"/>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0"/>
            <p:cNvSpPr/>
            <p:nvPr/>
          </p:nvSpPr>
          <p:spPr>
            <a:xfrm>
              <a:off x="6678025" y="2101350"/>
              <a:ext cx="10850" cy="9275"/>
            </a:xfrm>
            <a:custGeom>
              <a:rect b="b" l="l" r="r" t="t"/>
              <a:pathLst>
                <a:path extrusionOk="0" h="371" w="434">
                  <a:moveTo>
                    <a:pt x="433" y="0"/>
                  </a:moveTo>
                  <a:cubicBezTo>
                    <a:pt x="267" y="83"/>
                    <a:pt x="121" y="196"/>
                    <a:pt x="1" y="337"/>
                  </a:cubicBezTo>
                  <a:lnTo>
                    <a:pt x="67" y="370"/>
                  </a:lnTo>
                  <a:cubicBezTo>
                    <a:pt x="176" y="237"/>
                    <a:pt x="300" y="112"/>
                    <a:pt x="433"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0"/>
            <p:cNvSpPr/>
            <p:nvPr/>
          </p:nvSpPr>
          <p:spPr>
            <a:xfrm>
              <a:off x="6675850" y="2090625"/>
              <a:ext cx="15925" cy="19175"/>
            </a:xfrm>
            <a:custGeom>
              <a:rect b="b" l="l" r="r" t="t"/>
              <a:pathLst>
                <a:path extrusionOk="0" h="767" w="637">
                  <a:moveTo>
                    <a:pt x="379" y="1"/>
                  </a:moveTo>
                  <a:lnTo>
                    <a:pt x="379" y="1"/>
                  </a:lnTo>
                  <a:cubicBezTo>
                    <a:pt x="267" y="263"/>
                    <a:pt x="0" y="720"/>
                    <a:pt x="0" y="720"/>
                  </a:cubicBezTo>
                  <a:lnTo>
                    <a:pt x="30" y="733"/>
                  </a:lnTo>
                  <a:lnTo>
                    <a:pt x="46" y="745"/>
                  </a:lnTo>
                  <a:lnTo>
                    <a:pt x="92" y="766"/>
                  </a:lnTo>
                  <a:cubicBezTo>
                    <a:pt x="92" y="766"/>
                    <a:pt x="416" y="292"/>
                    <a:pt x="637" y="55"/>
                  </a:cubicBezTo>
                  <a:lnTo>
                    <a:pt x="637" y="55"/>
                  </a:lnTo>
                  <a:cubicBezTo>
                    <a:pt x="454" y="213"/>
                    <a:pt x="287" y="388"/>
                    <a:pt x="138" y="579"/>
                  </a:cubicBezTo>
                  <a:cubicBezTo>
                    <a:pt x="233" y="396"/>
                    <a:pt x="317" y="200"/>
                    <a:pt x="379"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0"/>
            <p:cNvSpPr/>
            <p:nvPr/>
          </p:nvSpPr>
          <p:spPr>
            <a:xfrm>
              <a:off x="6669725" y="2092825"/>
              <a:ext cx="3225" cy="14250"/>
            </a:xfrm>
            <a:custGeom>
              <a:rect b="b" l="l" r="r" t="t"/>
              <a:pathLst>
                <a:path extrusionOk="0" h="570" w="129">
                  <a:moveTo>
                    <a:pt x="0" y="0"/>
                  </a:moveTo>
                  <a:cubicBezTo>
                    <a:pt x="33" y="175"/>
                    <a:pt x="54" y="354"/>
                    <a:pt x="54" y="532"/>
                  </a:cubicBezTo>
                  <a:lnTo>
                    <a:pt x="125" y="570"/>
                  </a:lnTo>
                  <a:cubicBezTo>
                    <a:pt x="129" y="304"/>
                    <a:pt x="0" y="0"/>
                    <a:pt x="0"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0"/>
            <p:cNvSpPr/>
            <p:nvPr/>
          </p:nvSpPr>
          <p:spPr>
            <a:xfrm>
              <a:off x="6672425" y="2081575"/>
              <a:ext cx="12300" cy="27475"/>
            </a:xfrm>
            <a:custGeom>
              <a:rect b="b" l="l" r="r" t="t"/>
              <a:pathLst>
                <a:path extrusionOk="0" h="1099" w="492">
                  <a:moveTo>
                    <a:pt x="491" y="1"/>
                  </a:moveTo>
                  <a:cubicBezTo>
                    <a:pt x="437" y="188"/>
                    <a:pt x="345" y="446"/>
                    <a:pt x="262" y="662"/>
                  </a:cubicBezTo>
                  <a:cubicBezTo>
                    <a:pt x="316" y="463"/>
                    <a:pt x="350" y="259"/>
                    <a:pt x="375" y="51"/>
                  </a:cubicBezTo>
                  <a:lnTo>
                    <a:pt x="375" y="51"/>
                  </a:lnTo>
                  <a:cubicBezTo>
                    <a:pt x="320" y="271"/>
                    <a:pt x="254" y="483"/>
                    <a:pt x="179" y="695"/>
                  </a:cubicBezTo>
                  <a:cubicBezTo>
                    <a:pt x="200" y="567"/>
                    <a:pt x="212" y="433"/>
                    <a:pt x="212" y="300"/>
                  </a:cubicBezTo>
                  <a:lnTo>
                    <a:pt x="212" y="300"/>
                  </a:lnTo>
                  <a:cubicBezTo>
                    <a:pt x="183" y="500"/>
                    <a:pt x="137" y="704"/>
                    <a:pt x="83" y="899"/>
                  </a:cubicBezTo>
                  <a:cubicBezTo>
                    <a:pt x="92" y="641"/>
                    <a:pt x="75" y="383"/>
                    <a:pt x="29" y="134"/>
                  </a:cubicBezTo>
                  <a:lnTo>
                    <a:pt x="29" y="134"/>
                  </a:lnTo>
                  <a:cubicBezTo>
                    <a:pt x="50" y="458"/>
                    <a:pt x="0" y="1012"/>
                    <a:pt x="0" y="1012"/>
                  </a:cubicBezTo>
                  <a:lnTo>
                    <a:pt x="50" y="1037"/>
                  </a:lnTo>
                  <a:lnTo>
                    <a:pt x="58" y="1041"/>
                  </a:lnTo>
                  <a:lnTo>
                    <a:pt x="75" y="1049"/>
                  </a:lnTo>
                  <a:lnTo>
                    <a:pt x="100" y="1066"/>
                  </a:lnTo>
                  <a:lnTo>
                    <a:pt x="104" y="1066"/>
                  </a:lnTo>
                  <a:lnTo>
                    <a:pt x="129" y="1078"/>
                  </a:lnTo>
                  <a:lnTo>
                    <a:pt x="171" y="1099"/>
                  </a:lnTo>
                  <a:cubicBezTo>
                    <a:pt x="316" y="745"/>
                    <a:pt x="424" y="375"/>
                    <a:pt x="4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0"/>
            <p:cNvSpPr/>
            <p:nvPr/>
          </p:nvSpPr>
          <p:spPr>
            <a:xfrm>
              <a:off x="5597850" y="2062250"/>
              <a:ext cx="12500" cy="12500"/>
            </a:xfrm>
            <a:custGeom>
              <a:rect b="b" l="l" r="r" t="t"/>
              <a:pathLst>
                <a:path extrusionOk="0" h="500" w="500">
                  <a:moveTo>
                    <a:pt x="500" y="0"/>
                  </a:moveTo>
                  <a:cubicBezTo>
                    <a:pt x="300" y="121"/>
                    <a:pt x="134" y="279"/>
                    <a:pt x="0" y="462"/>
                  </a:cubicBezTo>
                  <a:lnTo>
                    <a:pt x="84" y="499"/>
                  </a:lnTo>
                  <a:cubicBezTo>
                    <a:pt x="84" y="499"/>
                    <a:pt x="317" y="158"/>
                    <a:pt x="500"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0"/>
            <p:cNvSpPr/>
            <p:nvPr/>
          </p:nvSpPr>
          <p:spPr>
            <a:xfrm>
              <a:off x="5594925" y="2049350"/>
              <a:ext cx="18025" cy="24450"/>
            </a:xfrm>
            <a:custGeom>
              <a:rect b="b" l="l" r="r" t="t"/>
              <a:pathLst>
                <a:path extrusionOk="0" h="978" w="721">
                  <a:moveTo>
                    <a:pt x="392" y="0"/>
                  </a:moveTo>
                  <a:lnTo>
                    <a:pt x="392" y="0"/>
                  </a:lnTo>
                  <a:cubicBezTo>
                    <a:pt x="284" y="337"/>
                    <a:pt x="1" y="928"/>
                    <a:pt x="1" y="928"/>
                  </a:cubicBezTo>
                  <a:lnTo>
                    <a:pt x="38" y="945"/>
                  </a:lnTo>
                  <a:lnTo>
                    <a:pt x="63" y="953"/>
                  </a:lnTo>
                  <a:lnTo>
                    <a:pt x="122" y="978"/>
                  </a:lnTo>
                  <a:cubicBezTo>
                    <a:pt x="122" y="978"/>
                    <a:pt x="475" y="350"/>
                    <a:pt x="721" y="38"/>
                  </a:cubicBezTo>
                  <a:lnTo>
                    <a:pt x="721" y="38"/>
                  </a:lnTo>
                  <a:cubicBezTo>
                    <a:pt x="508" y="250"/>
                    <a:pt x="321" y="487"/>
                    <a:pt x="159" y="741"/>
                  </a:cubicBezTo>
                  <a:cubicBezTo>
                    <a:pt x="259" y="499"/>
                    <a:pt x="334" y="254"/>
                    <a:pt x="392"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0"/>
            <p:cNvSpPr/>
            <p:nvPr/>
          </p:nvSpPr>
          <p:spPr>
            <a:xfrm>
              <a:off x="5585675" y="2053700"/>
              <a:ext cx="5450" cy="17300"/>
            </a:xfrm>
            <a:custGeom>
              <a:rect b="b" l="l" r="r" t="t"/>
              <a:pathLst>
                <a:path extrusionOk="0" h="692" w="218">
                  <a:moveTo>
                    <a:pt x="1" y="1"/>
                  </a:moveTo>
                  <a:lnTo>
                    <a:pt x="1" y="1"/>
                  </a:lnTo>
                  <a:cubicBezTo>
                    <a:pt x="84" y="246"/>
                    <a:pt x="121" y="654"/>
                    <a:pt x="121" y="654"/>
                  </a:cubicBezTo>
                  <a:lnTo>
                    <a:pt x="217" y="691"/>
                  </a:lnTo>
                  <a:cubicBezTo>
                    <a:pt x="192" y="363"/>
                    <a:pt x="1" y="1"/>
                    <a:pt x="1"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0"/>
            <p:cNvSpPr/>
            <p:nvPr/>
          </p:nvSpPr>
          <p:spPr>
            <a:xfrm>
              <a:off x="5588900" y="2038125"/>
              <a:ext cx="14075" cy="34950"/>
            </a:xfrm>
            <a:custGeom>
              <a:rect b="b" l="l" r="r" t="t"/>
              <a:pathLst>
                <a:path extrusionOk="0" h="1398" w="563">
                  <a:moveTo>
                    <a:pt x="562" y="0"/>
                  </a:moveTo>
                  <a:cubicBezTo>
                    <a:pt x="517" y="237"/>
                    <a:pt x="429" y="570"/>
                    <a:pt x="354" y="844"/>
                  </a:cubicBezTo>
                  <a:cubicBezTo>
                    <a:pt x="396" y="591"/>
                    <a:pt x="421" y="333"/>
                    <a:pt x="425" y="79"/>
                  </a:cubicBezTo>
                  <a:lnTo>
                    <a:pt x="425" y="79"/>
                  </a:lnTo>
                  <a:cubicBezTo>
                    <a:pt x="383" y="354"/>
                    <a:pt x="325" y="628"/>
                    <a:pt x="254" y="899"/>
                  </a:cubicBezTo>
                  <a:cubicBezTo>
                    <a:pt x="267" y="732"/>
                    <a:pt x="267" y="566"/>
                    <a:pt x="254" y="404"/>
                  </a:cubicBezTo>
                  <a:cubicBezTo>
                    <a:pt x="238" y="657"/>
                    <a:pt x="205" y="911"/>
                    <a:pt x="159" y="1161"/>
                  </a:cubicBezTo>
                  <a:cubicBezTo>
                    <a:pt x="142" y="840"/>
                    <a:pt x="88" y="524"/>
                    <a:pt x="1" y="216"/>
                  </a:cubicBezTo>
                  <a:lnTo>
                    <a:pt x="1" y="216"/>
                  </a:lnTo>
                  <a:cubicBezTo>
                    <a:pt x="67" y="611"/>
                    <a:pt x="67" y="1306"/>
                    <a:pt x="67" y="1306"/>
                  </a:cubicBezTo>
                  <a:lnTo>
                    <a:pt x="126" y="1331"/>
                  </a:lnTo>
                  <a:lnTo>
                    <a:pt x="138" y="1335"/>
                  </a:lnTo>
                  <a:lnTo>
                    <a:pt x="159" y="1348"/>
                  </a:lnTo>
                  <a:lnTo>
                    <a:pt x="196" y="1364"/>
                  </a:lnTo>
                  <a:lnTo>
                    <a:pt x="200" y="1364"/>
                  </a:lnTo>
                  <a:lnTo>
                    <a:pt x="234" y="1377"/>
                  </a:lnTo>
                  <a:lnTo>
                    <a:pt x="284" y="1398"/>
                  </a:lnTo>
                  <a:cubicBezTo>
                    <a:pt x="429" y="944"/>
                    <a:pt x="521" y="474"/>
                    <a:pt x="562"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0"/>
            <p:cNvSpPr/>
            <p:nvPr/>
          </p:nvSpPr>
          <p:spPr>
            <a:xfrm>
              <a:off x="6191850" y="2144300"/>
              <a:ext cx="6075" cy="13425"/>
            </a:xfrm>
            <a:custGeom>
              <a:rect b="b" l="l" r="r" t="t"/>
              <a:pathLst>
                <a:path extrusionOk="0" h="537" w="243">
                  <a:moveTo>
                    <a:pt x="242" y="0"/>
                  </a:moveTo>
                  <a:cubicBezTo>
                    <a:pt x="126" y="162"/>
                    <a:pt x="47" y="341"/>
                    <a:pt x="1" y="537"/>
                  </a:cubicBezTo>
                  <a:lnTo>
                    <a:pt x="80" y="537"/>
                  </a:lnTo>
                  <a:cubicBezTo>
                    <a:pt x="80" y="537"/>
                    <a:pt x="151" y="187"/>
                    <a:pt x="242"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0"/>
            <p:cNvSpPr/>
            <p:nvPr/>
          </p:nvSpPr>
          <p:spPr>
            <a:xfrm>
              <a:off x="6189150" y="2134000"/>
              <a:ext cx="6800" cy="23725"/>
            </a:xfrm>
            <a:custGeom>
              <a:rect b="b" l="l" r="r" t="t"/>
              <a:pathLst>
                <a:path extrusionOk="0" h="949" w="272">
                  <a:moveTo>
                    <a:pt x="271" y="0"/>
                  </a:moveTo>
                  <a:lnTo>
                    <a:pt x="271" y="0"/>
                  </a:lnTo>
                  <a:cubicBezTo>
                    <a:pt x="176" y="242"/>
                    <a:pt x="105" y="491"/>
                    <a:pt x="63" y="745"/>
                  </a:cubicBezTo>
                  <a:cubicBezTo>
                    <a:pt x="63" y="520"/>
                    <a:pt x="42" y="296"/>
                    <a:pt x="1" y="75"/>
                  </a:cubicBezTo>
                  <a:lnTo>
                    <a:pt x="1" y="75"/>
                  </a:lnTo>
                  <a:cubicBezTo>
                    <a:pt x="26" y="383"/>
                    <a:pt x="1" y="949"/>
                    <a:pt x="1" y="949"/>
                  </a:cubicBezTo>
                  <a:lnTo>
                    <a:pt x="113" y="949"/>
                  </a:lnTo>
                  <a:cubicBezTo>
                    <a:pt x="113" y="949"/>
                    <a:pt x="180" y="333"/>
                    <a:pt x="271"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0"/>
            <p:cNvSpPr/>
            <p:nvPr/>
          </p:nvSpPr>
          <p:spPr>
            <a:xfrm>
              <a:off x="6175525" y="2145850"/>
              <a:ext cx="10125" cy="11875"/>
            </a:xfrm>
            <a:custGeom>
              <a:rect b="b" l="l" r="r" t="t"/>
              <a:pathLst>
                <a:path extrusionOk="0" h="475" w="405">
                  <a:moveTo>
                    <a:pt x="1" y="0"/>
                  </a:moveTo>
                  <a:cubicBezTo>
                    <a:pt x="117" y="146"/>
                    <a:pt x="226" y="308"/>
                    <a:pt x="317" y="475"/>
                  </a:cubicBezTo>
                  <a:lnTo>
                    <a:pt x="404" y="475"/>
                  </a:lnTo>
                  <a:cubicBezTo>
                    <a:pt x="275" y="221"/>
                    <a:pt x="1" y="1"/>
                    <a:pt x="1"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0"/>
            <p:cNvSpPr/>
            <p:nvPr/>
          </p:nvSpPr>
          <p:spPr>
            <a:xfrm>
              <a:off x="6174700" y="2127550"/>
              <a:ext cx="15525" cy="30175"/>
            </a:xfrm>
            <a:custGeom>
              <a:rect b="b" l="l" r="r" t="t"/>
              <a:pathLst>
                <a:path extrusionOk="0" h="1207" w="621">
                  <a:moveTo>
                    <a:pt x="371" y="0"/>
                  </a:moveTo>
                  <a:lnTo>
                    <a:pt x="371" y="0"/>
                  </a:lnTo>
                  <a:cubicBezTo>
                    <a:pt x="417" y="208"/>
                    <a:pt x="458" y="500"/>
                    <a:pt x="487" y="745"/>
                  </a:cubicBezTo>
                  <a:cubicBezTo>
                    <a:pt x="437" y="529"/>
                    <a:pt x="371" y="317"/>
                    <a:pt x="283" y="109"/>
                  </a:cubicBezTo>
                  <a:lnTo>
                    <a:pt x="283" y="109"/>
                  </a:lnTo>
                  <a:cubicBezTo>
                    <a:pt x="346" y="346"/>
                    <a:pt x="392" y="579"/>
                    <a:pt x="425" y="820"/>
                  </a:cubicBezTo>
                  <a:cubicBezTo>
                    <a:pt x="379" y="683"/>
                    <a:pt x="325" y="554"/>
                    <a:pt x="259" y="425"/>
                  </a:cubicBezTo>
                  <a:lnTo>
                    <a:pt x="259" y="425"/>
                  </a:lnTo>
                  <a:cubicBezTo>
                    <a:pt x="329" y="633"/>
                    <a:pt x="392" y="845"/>
                    <a:pt x="437" y="1061"/>
                  </a:cubicBezTo>
                  <a:cubicBezTo>
                    <a:pt x="317" y="812"/>
                    <a:pt x="171" y="574"/>
                    <a:pt x="1" y="358"/>
                  </a:cubicBezTo>
                  <a:lnTo>
                    <a:pt x="1" y="358"/>
                  </a:lnTo>
                  <a:cubicBezTo>
                    <a:pt x="184" y="653"/>
                    <a:pt x="417" y="1207"/>
                    <a:pt x="417" y="1207"/>
                  </a:cubicBezTo>
                  <a:lnTo>
                    <a:pt x="620" y="1207"/>
                  </a:lnTo>
                  <a:cubicBezTo>
                    <a:pt x="579" y="795"/>
                    <a:pt x="496" y="391"/>
                    <a:pt x="371"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0"/>
            <p:cNvSpPr/>
            <p:nvPr/>
          </p:nvSpPr>
          <p:spPr>
            <a:xfrm>
              <a:off x="6424600" y="2000875"/>
              <a:ext cx="48475" cy="166000"/>
            </a:xfrm>
            <a:custGeom>
              <a:rect b="b" l="l" r="r" t="t"/>
              <a:pathLst>
                <a:path extrusionOk="0" h="6640" w="1939">
                  <a:moveTo>
                    <a:pt x="1303" y="1"/>
                  </a:moveTo>
                  <a:cubicBezTo>
                    <a:pt x="1243" y="1"/>
                    <a:pt x="1178" y="44"/>
                    <a:pt x="1174" y="180"/>
                  </a:cubicBezTo>
                  <a:cubicBezTo>
                    <a:pt x="1169" y="404"/>
                    <a:pt x="1169" y="3715"/>
                    <a:pt x="1169" y="3824"/>
                  </a:cubicBezTo>
                  <a:cubicBezTo>
                    <a:pt x="1169" y="3932"/>
                    <a:pt x="1149" y="4119"/>
                    <a:pt x="1036" y="4127"/>
                  </a:cubicBezTo>
                  <a:cubicBezTo>
                    <a:pt x="1030" y="4128"/>
                    <a:pt x="1025" y="4128"/>
                    <a:pt x="1019" y="4128"/>
                  </a:cubicBezTo>
                  <a:cubicBezTo>
                    <a:pt x="918" y="4128"/>
                    <a:pt x="899" y="4017"/>
                    <a:pt x="899" y="3736"/>
                  </a:cubicBezTo>
                  <a:cubicBezTo>
                    <a:pt x="899" y="3445"/>
                    <a:pt x="932" y="1440"/>
                    <a:pt x="932" y="1311"/>
                  </a:cubicBezTo>
                  <a:cubicBezTo>
                    <a:pt x="932" y="1182"/>
                    <a:pt x="870" y="1091"/>
                    <a:pt x="799" y="1074"/>
                  </a:cubicBezTo>
                  <a:cubicBezTo>
                    <a:pt x="787" y="1071"/>
                    <a:pt x="772" y="1068"/>
                    <a:pt x="757" y="1068"/>
                  </a:cubicBezTo>
                  <a:cubicBezTo>
                    <a:pt x="694" y="1068"/>
                    <a:pt x="620" y="1115"/>
                    <a:pt x="620" y="1361"/>
                  </a:cubicBezTo>
                  <a:cubicBezTo>
                    <a:pt x="620" y="1665"/>
                    <a:pt x="575" y="3903"/>
                    <a:pt x="562" y="4136"/>
                  </a:cubicBezTo>
                  <a:cubicBezTo>
                    <a:pt x="550" y="4369"/>
                    <a:pt x="479" y="4497"/>
                    <a:pt x="400" y="4497"/>
                  </a:cubicBezTo>
                  <a:cubicBezTo>
                    <a:pt x="317" y="4497"/>
                    <a:pt x="275" y="4389"/>
                    <a:pt x="288" y="4215"/>
                  </a:cubicBezTo>
                  <a:cubicBezTo>
                    <a:pt x="300" y="4040"/>
                    <a:pt x="288" y="3000"/>
                    <a:pt x="288" y="2842"/>
                  </a:cubicBezTo>
                  <a:cubicBezTo>
                    <a:pt x="288" y="2688"/>
                    <a:pt x="188" y="2634"/>
                    <a:pt x="142" y="2634"/>
                  </a:cubicBezTo>
                  <a:cubicBezTo>
                    <a:pt x="92" y="2634"/>
                    <a:pt x="9" y="2651"/>
                    <a:pt x="9" y="2884"/>
                  </a:cubicBezTo>
                  <a:cubicBezTo>
                    <a:pt x="9" y="3116"/>
                    <a:pt x="21" y="4252"/>
                    <a:pt x="9" y="4427"/>
                  </a:cubicBezTo>
                  <a:cubicBezTo>
                    <a:pt x="0" y="4597"/>
                    <a:pt x="113" y="4789"/>
                    <a:pt x="238" y="4789"/>
                  </a:cubicBezTo>
                  <a:cubicBezTo>
                    <a:pt x="288" y="4789"/>
                    <a:pt x="357" y="4785"/>
                    <a:pt x="426" y="4785"/>
                  </a:cubicBezTo>
                  <a:cubicBezTo>
                    <a:pt x="530" y="4785"/>
                    <a:pt x="632" y="4793"/>
                    <a:pt x="662" y="4830"/>
                  </a:cubicBezTo>
                  <a:cubicBezTo>
                    <a:pt x="712" y="4897"/>
                    <a:pt x="662" y="6598"/>
                    <a:pt x="662" y="6598"/>
                  </a:cubicBezTo>
                  <a:lnTo>
                    <a:pt x="1215" y="6640"/>
                  </a:lnTo>
                  <a:cubicBezTo>
                    <a:pt x="1215" y="6340"/>
                    <a:pt x="1228" y="5255"/>
                    <a:pt x="1323" y="5134"/>
                  </a:cubicBezTo>
                  <a:cubicBezTo>
                    <a:pt x="1423" y="5009"/>
                    <a:pt x="1635" y="5067"/>
                    <a:pt x="1735" y="4968"/>
                  </a:cubicBezTo>
                  <a:cubicBezTo>
                    <a:pt x="1835" y="4868"/>
                    <a:pt x="1901" y="4855"/>
                    <a:pt x="1901" y="4531"/>
                  </a:cubicBezTo>
                  <a:cubicBezTo>
                    <a:pt x="1901" y="4210"/>
                    <a:pt x="1939" y="2588"/>
                    <a:pt x="1939" y="2293"/>
                  </a:cubicBezTo>
                  <a:cubicBezTo>
                    <a:pt x="1939" y="2002"/>
                    <a:pt x="1922" y="1918"/>
                    <a:pt x="1885" y="1860"/>
                  </a:cubicBezTo>
                  <a:cubicBezTo>
                    <a:pt x="1869" y="1835"/>
                    <a:pt x="1819" y="1814"/>
                    <a:pt x="1767" y="1814"/>
                  </a:cubicBezTo>
                  <a:cubicBezTo>
                    <a:pt x="1700" y="1814"/>
                    <a:pt x="1629" y="1850"/>
                    <a:pt x="1627" y="1956"/>
                  </a:cubicBezTo>
                  <a:cubicBezTo>
                    <a:pt x="1619" y="2147"/>
                    <a:pt x="1598" y="4227"/>
                    <a:pt x="1598" y="4389"/>
                  </a:cubicBezTo>
                  <a:cubicBezTo>
                    <a:pt x="1598" y="4519"/>
                    <a:pt x="1545" y="4585"/>
                    <a:pt x="1502" y="4585"/>
                  </a:cubicBezTo>
                  <a:cubicBezTo>
                    <a:pt x="1491" y="4585"/>
                    <a:pt x="1481" y="4581"/>
                    <a:pt x="1473" y="4572"/>
                  </a:cubicBezTo>
                  <a:cubicBezTo>
                    <a:pt x="1431" y="4531"/>
                    <a:pt x="1365" y="4252"/>
                    <a:pt x="1386" y="4123"/>
                  </a:cubicBezTo>
                  <a:cubicBezTo>
                    <a:pt x="1411" y="3994"/>
                    <a:pt x="1419" y="1215"/>
                    <a:pt x="1431" y="779"/>
                  </a:cubicBezTo>
                  <a:cubicBezTo>
                    <a:pt x="1440" y="346"/>
                    <a:pt x="1436" y="113"/>
                    <a:pt x="1398" y="47"/>
                  </a:cubicBezTo>
                  <a:cubicBezTo>
                    <a:pt x="1383" y="21"/>
                    <a:pt x="1344" y="1"/>
                    <a:pt x="13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0"/>
            <p:cNvSpPr/>
            <p:nvPr/>
          </p:nvSpPr>
          <p:spPr>
            <a:xfrm>
              <a:off x="6215150" y="2037875"/>
              <a:ext cx="85200" cy="138475"/>
            </a:xfrm>
            <a:custGeom>
              <a:rect b="b" l="l" r="r" t="t"/>
              <a:pathLst>
                <a:path extrusionOk="0" h="5539" w="3408">
                  <a:moveTo>
                    <a:pt x="1806" y="1"/>
                  </a:moveTo>
                  <a:cubicBezTo>
                    <a:pt x="1514" y="1"/>
                    <a:pt x="1244" y="326"/>
                    <a:pt x="1224" y="759"/>
                  </a:cubicBezTo>
                  <a:cubicBezTo>
                    <a:pt x="1203" y="1287"/>
                    <a:pt x="1157" y="2177"/>
                    <a:pt x="1157" y="2177"/>
                  </a:cubicBezTo>
                  <a:cubicBezTo>
                    <a:pt x="1157" y="2177"/>
                    <a:pt x="658" y="2019"/>
                    <a:pt x="579" y="1857"/>
                  </a:cubicBezTo>
                  <a:cubicBezTo>
                    <a:pt x="496" y="1699"/>
                    <a:pt x="496" y="1233"/>
                    <a:pt x="542" y="904"/>
                  </a:cubicBezTo>
                  <a:cubicBezTo>
                    <a:pt x="591" y="572"/>
                    <a:pt x="533" y="389"/>
                    <a:pt x="438" y="226"/>
                  </a:cubicBezTo>
                  <a:cubicBezTo>
                    <a:pt x="408" y="175"/>
                    <a:pt x="361" y="149"/>
                    <a:pt x="310" y="149"/>
                  </a:cubicBezTo>
                  <a:cubicBezTo>
                    <a:pt x="205" y="149"/>
                    <a:pt x="81" y="263"/>
                    <a:pt x="59" y="505"/>
                  </a:cubicBezTo>
                  <a:cubicBezTo>
                    <a:pt x="26" y="863"/>
                    <a:pt x="1" y="1819"/>
                    <a:pt x="47" y="1928"/>
                  </a:cubicBezTo>
                  <a:cubicBezTo>
                    <a:pt x="221" y="2344"/>
                    <a:pt x="616" y="2622"/>
                    <a:pt x="1066" y="2656"/>
                  </a:cubicBezTo>
                  <a:lnTo>
                    <a:pt x="1245" y="5538"/>
                  </a:lnTo>
                  <a:lnTo>
                    <a:pt x="1777" y="5530"/>
                  </a:lnTo>
                  <a:lnTo>
                    <a:pt x="1985" y="3542"/>
                  </a:lnTo>
                  <a:cubicBezTo>
                    <a:pt x="2027" y="3543"/>
                    <a:pt x="2068" y="3544"/>
                    <a:pt x="2109" y="3544"/>
                  </a:cubicBezTo>
                  <a:cubicBezTo>
                    <a:pt x="2274" y="3544"/>
                    <a:pt x="2438" y="3531"/>
                    <a:pt x="2601" y="3504"/>
                  </a:cubicBezTo>
                  <a:cubicBezTo>
                    <a:pt x="2842" y="3450"/>
                    <a:pt x="3245" y="3038"/>
                    <a:pt x="3270" y="2839"/>
                  </a:cubicBezTo>
                  <a:cubicBezTo>
                    <a:pt x="3291" y="2639"/>
                    <a:pt x="3408" y="1512"/>
                    <a:pt x="3408" y="1366"/>
                  </a:cubicBezTo>
                  <a:cubicBezTo>
                    <a:pt x="3408" y="1220"/>
                    <a:pt x="3237" y="1021"/>
                    <a:pt x="3133" y="1008"/>
                  </a:cubicBezTo>
                  <a:cubicBezTo>
                    <a:pt x="3130" y="1008"/>
                    <a:pt x="3126" y="1008"/>
                    <a:pt x="3123" y="1008"/>
                  </a:cubicBezTo>
                  <a:cubicBezTo>
                    <a:pt x="3020" y="1008"/>
                    <a:pt x="2887" y="1190"/>
                    <a:pt x="2854" y="1408"/>
                  </a:cubicBezTo>
                  <a:cubicBezTo>
                    <a:pt x="2821" y="1632"/>
                    <a:pt x="2796" y="2227"/>
                    <a:pt x="2738" y="2427"/>
                  </a:cubicBezTo>
                  <a:cubicBezTo>
                    <a:pt x="2691" y="2588"/>
                    <a:pt x="2441" y="2732"/>
                    <a:pt x="2287" y="2732"/>
                  </a:cubicBezTo>
                  <a:cubicBezTo>
                    <a:pt x="2250" y="2732"/>
                    <a:pt x="2219" y="2724"/>
                    <a:pt x="2197" y="2706"/>
                  </a:cubicBezTo>
                  <a:cubicBezTo>
                    <a:pt x="2197" y="2706"/>
                    <a:pt x="2322" y="1724"/>
                    <a:pt x="2393" y="1316"/>
                  </a:cubicBezTo>
                  <a:cubicBezTo>
                    <a:pt x="2463" y="904"/>
                    <a:pt x="2368" y="251"/>
                    <a:pt x="2010" y="56"/>
                  </a:cubicBezTo>
                  <a:cubicBezTo>
                    <a:pt x="1943" y="18"/>
                    <a:pt x="1874" y="1"/>
                    <a:pt x="18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0"/>
            <p:cNvSpPr/>
            <p:nvPr/>
          </p:nvSpPr>
          <p:spPr>
            <a:xfrm>
              <a:off x="6736050" y="2006175"/>
              <a:ext cx="52025" cy="158000"/>
            </a:xfrm>
            <a:custGeom>
              <a:rect b="b" l="l" r="r" t="t"/>
              <a:pathLst>
                <a:path extrusionOk="0" h="6320" w="2081">
                  <a:moveTo>
                    <a:pt x="1003" y="1"/>
                  </a:moveTo>
                  <a:cubicBezTo>
                    <a:pt x="866" y="1"/>
                    <a:pt x="741" y="1"/>
                    <a:pt x="741" y="375"/>
                  </a:cubicBezTo>
                  <a:cubicBezTo>
                    <a:pt x="741" y="750"/>
                    <a:pt x="800" y="3766"/>
                    <a:pt x="800" y="4048"/>
                  </a:cubicBezTo>
                  <a:cubicBezTo>
                    <a:pt x="800" y="4219"/>
                    <a:pt x="791" y="4389"/>
                    <a:pt x="771" y="4556"/>
                  </a:cubicBezTo>
                  <a:cubicBezTo>
                    <a:pt x="771" y="4556"/>
                    <a:pt x="740" y="4563"/>
                    <a:pt x="699" y="4563"/>
                  </a:cubicBezTo>
                  <a:cubicBezTo>
                    <a:pt x="610" y="4563"/>
                    <a:pt x="471" y="4530"/>
                    <a:pt x="471" y="4323"/>
                  </a:cubicBezTo>
                  <a:cubicBezTo>
                    <a:pt x="471" y="4019"/>
                    <a:pt x="479" y="2963"/>
                    <a:pt x="492" y="2809"/>
                  </a:cubicBezTo>
                  <a:cubicBezTo>
                    <a:pt x="500" y="2659"/>
                    <a:pt x="483" y="2243"/>
                    <a:pt x="454" y="2160"/>
                  </a:cubicBezTo>
                  <a:cubicBezTo>
                    <a:pt x="436" y="2110"/>
                    <a:pt x="296" y="2046"/>
                    <a:pt x="184" y="2046"/>
                  </a:cubicBezTo>
                  <a:cubicBezTo>
                    <a:pt x="120" y="2046"/>
                    <a:pt x="65" y="2067"/>
                    <a:pt x="47" y="2122"/>
                  </a:cubicBezTo>
                  <a:cubicBezTo>
                    <a:pt x="1" y="2272"/>
                    <a:pt x="9" y="3112"/>
                    <a:pt x="30" y="3499"/>
                  </a:cubicBezTo>
                  <a:cubicBezTo>
                    <a:pt x="47" y="3886"/>
                    <a:pt x="13" y="4652"/>
                    <a:pt x="113" y="4756"/>
                  </a:cubicBezTo>
                  <a:cubicBezTo>
                    <a:pt x="217" y="4864"/>
                    <a:pt x="829" y="5030"/>
                    <a:pt x="829" y="5030"/>
                  </a:cubicBezTo>
                  <a:lnTo>
                    <a:pt x="808" y="6320"/>
                  </a:lnTo>
                  <a:lnTo>
                    <a:pt x="808" y="6320"/>
                  </a:lnTo>
                  <a:lnTo>
                    <a:pt x="1203" y="6249"/>
                  </a:lnTo>
                  <a:lnTo>
                    <a:pt x="1224" y="4177"/>
                  </a:lnTo>
                  <a:cubicBezTo>
                    <a:pt x="1224" y="4177"/>
                    <a:pt x="1563" y="4223"/>
                    <a:pt x="1733" y="4223"/>
                  </a:cubicBezTo>
                  <a:cubicBezTo>
                    <a:pt x="1762" y="4223"/>
                    <a:pt x="1785" y="4222"/>
                    <a:pt x="1802" y="4219"/>
                  </a:cubicBezTo>
                  <a:cubicBezTo>
                    <a:pt x="1919" y="4198"/>
                    <a:pt x="2006" y="4107"/>
                    <a:pt x="2043" y="3761"/>
                  </a:cubicBezTo>
                  <a:cubicBezTo>
                    <a:pt x="2081" y="3420"/>
                    <a:pt x="2043" y="2472"/>
                    <a:pt x="2043" y="2301"/>
                  </a:cubicBezTo>
                  <a:cubicBezTo>
                    <a:pt x="2043" y="2131"/>
                    <a:pt x="1969" y="1969"/>
                    <a:pt x="1840" y="1939"/>
                  </a:cubicBezTo>
                  <a:cubicBezTo>
                    <a:pt x="1828" y="1936"/>
                    <a:pt x="1816" y="1935"/>
                    <a:pt x="1805" y="1935"/>
                  </a:cubicBezTo>
                  <a:cubicBezTo>
                    <a:pt x="1697" y="1935"/>
                    <a:pt x="1619" y="2072"/>
                    <a:pt x="1619" y="2264"/>
                  </a:cubicBezTo>
                  <a:cubicBezTo>
                    <a:pt x="1619" y="2476"/>
                    <a:pt x="1632" y="3399"/>
                    <a:pt x="1632" y="3541"/>
                  </a:cubicBezTo>
                  <a:cubicBezTo>
                    <a:pt x="1632" y="3668"/>
                    <a:pt x="1551" y="3813"/>
                    <a:pt x="1352" y="3813"/>
                  </a:cubicBezTo>
                  <a:cubicBezTo>
                    <a:pt x="1330" y="3813"/>
                    <a:pt x="1307" y="3811"/>
                    <a:pt x="1282" y="3807"/>
                  </a:cubicBezTo>
                  <a:cubicBezTo>
                    <a:pt x="1282" y="3807"/>
                    <a:pt x="1303" y="2301"/>
                    <a:pt x="1311" y="1856"/>
                  </a:cubicBezTo>
                  <a:cubicBezTo>
                    <a:pt x="1320" y="1411"/>
                    <a:pt x="1282" y="459"/>
                    <a:pt x="1290" y="313"/>
                  </a:cubicBezTo>
                  <a:cubicBezTo>
                    <a:pt x="1303" y="172"/>
                    <a:pt x="113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0"/>
            <p:cNvSpPr/>
            <p:nvPr/>
          </p:nvSpPr>
          <p:spPr>
            <a:xfrm>
              <a:off x="5744475" y="1989550"/>
              <a:ext cx="67725" cy="170675"/>
            </a:xfrm>
            <a:custGeom>
              <a:rect b="b" l="l" r="r" t="t"/>
              <a:pathLst>
                <a:path extrusionOk="0" h="6827" w="2709">
                  <a:moveTo>
                    <a:pt x="1303" y="0"/>
                  </a:moveTo>
                  <a:cubicBezTo>
                    <a:pt x="1128" y="0"/>
                    <a:pt x="966" y="0"/>
                    <a:pt x="966" y="408"/>
                  </a:cubicBezTo>
                  <a:cubicBezTo>
                    <a:pt x="966" y="812"/>
                    <a:pt x="1041" y="4069"/>
                    <a:pt x="1041" y="4376"/>
                  </a:cubicBezTo>
                  <a:cubicBezTo>
                    <a:pt x="1041" y="4559"/>
                    <a:pt x="1028" y="4743"/>
                    <a:pt x="1003" y="4921"/>
                  </a:cubicBezTo>
                  <a:cubicBezTo>
                    <a:pt x="1003" y="4921"/>
                    <a:pt x="962" y="4930"/>
                    <a:pt x="907" y="4930"/>
                  </a:cubicBezTo>
                  <a:cubicBezTo>
                    <a:pt x="793" y="4930"/>
                    <a:pt x="616" y="4894"/>
                    <a:pt x="616" y="4672"/>
                  </a:cubicBezTo>
                  <a:cubicBezTo>
                    <a:pt x="616" y="4343"/>
                    <a:pt x="629" y="3203"/>
                    <a:pt x="641" y="3037"/>
                  </a:cubicBezTo>
                  <a:cubicBezTo>
                    <a:pt x="650" y="2875"/>
                    <a:pt x="625" y="2421"/>
                    <a:pt x="587" y="2334"/>
                  </a:cubicBezTo>
                  <a:cubicBezTo>
                    <a:pt x="563" y="2281"/>
                    <a:pt x="381" y="2210"/>
                    <a:pt x="236" y="2210"/>
                  </a:cubicBezTo>
                  <a:cubicBezTo>
                    <a:pt x="155" y="2210"/>
                    <a:pt x="86" y="2233"/>
                    <a:pt x="63" y="2292"/>
                  </a:cubicBezTo>
                  <a:cubicBezTo>
                    <a:pt x="1" y="2459"/>
                    <a:pt x="17" y="3366"/>
                    <a:pt x="42" y="3782"/>
                  </a:cubicBezTo>
                  <a:cubicBezTo>
                    <a:pt x="67" y="4198"/>
                    <a:pt x="22" y="5025"/>
                    <a:pt x="155" y="5142"/>
                  </a:cubicBezTo>
                  <a:cubicBezTo>
                    <a:pt x="284" y="5254"/>
                    <a:pt x="1078" y="5437"/>
                    <a:pt x="1078" y="5437"/>
                  </a:cubicBezTo>
                  <a:lnTo>
                    <a:pt x="1053" y="6827"/>
                  </a:lnTo>
                  <a:lnTo>
                    <a:pt x="1569" y="6752"/>
                  </a:lnTo>
                  <a:lnTo>
                    <a:pt x="1594" y="4514"/>
                  </a:lnTo>
                  <a:cubicBezTo>
                    <a:pt x="1594" y="4514"/>
                    <a:pt x="2045" y="4564"/>
                    <a:pt x="2261" y="4564"/>
                  </a:cubicBezTo>
                  <a:cubicBezTo>
                    <a:pt x="2295" y="4564"/>
                    <a:pt x="2323" y="4562"/>
                    <a:pt x="2343" y="4559"/>
                  </a:cubicBezTo>
                  <a:cubicBezTo>
                    <a:pt x="2492" y="4539"/>
                    <a:pt x="2605" y="4439"/>
                    <a:pt x="2655" y="4064"/>
                  </a:cubicBezTo>
                  <a:cubicBezTo>
                    <a:pt x="2709" y="3694"/>
                    <a:pt x="2655" y="2675"/>
                    <a:pt x="2655" y="2488"/>
                  </a:cubicBezTo>
                  <a:cubicBezTo>
                    <a:pt x="2655" y="2301"/>
                    <a:pt x="2555" y="2126"/>
                    <a:pt x="2393" y="2093"/>
                  </a:cubicBezTo>
                  <a:cubicBezTo>
                    <a:pt x="2378" y="2090"/>
                    <a:pt x="2363" y="2088"/>
                    <a:pt x="2349" y="2088"/>
                  </a:cubicBezTo>
                  <a:cubicBezTo>
                    <a:pt x="2209" y="2088"/>
                    <a:pt x="2106" y="2234"/>
                    <a:pt x="2106" y="2442"/>
                  </a:cubicBezTo>
                  <a:cubicBezTo>
                    <a:pt x="2106" y="2675"/>
                    <a:pt x="2122" y="3669"/>
                    <a:pt x="2122" y="3823"/>
                  </a:cubicBezTo>
                  <a:cubicBezTo>
                    <a:pt x="2122" y="3961"/>
                    <a:pt x="2018" y="4116"/>
                    <a:pt x="1762" y="4116"/>
                  </a:cubicBezTo>
                  <a:cubicBezTo>
                    <a:pt x="1733" y="4116"/>
                    <a:pt x="1702" y="4114"/>
                    <a:pt x="1669" y="4110"/>
                  </a:cubicBezTo>
                  <a:cubicBezTo>
                    <a:pt x="1669" y="4110"/>
                    <a:pt x="1690" y="2484"/>
                    <a:pt x="1702" y="2005"/>
                  </a:cubicBezTo>
                  <a:cubicBezTo>
                    <a:pt x="1715" y="1523"/>
                    <a:pt x="1665" y="495"/>
                    <a:pt x="1681" y="342"/>
                  </a:cubicBezTo>
                  <a:cubicBezTo>
                    <a:pt x="1690" y="188"/>
                    <a:pt x="1477" y="0"/>
                    <a:pt x="13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0"/>
            <p:cNvSpPr/>
            <p:nvPr/>
          </p:nvSpPr>
          <p:spPr>
            <a:xfrm>
              <a:off x="6627275" y="2107050"/>
              <a:ext cx="107150" cy="67325"/>
            </a:xfrm>
            <a:custGeom>
              <a:rect b="b" l="l" r="r" t="t"/>
              <a:pathLst>
                <a:path extrusionOk="0" h="2693" w="4286">
                  <a:moveTo>
                    <a:pt x="1303" y="1"/>
                  </a:moveTo>
                  <a:cubicBezTo>
                    <a:pt x="1303" y="1"/>
                    <a:pt x="1619" y="1623"/>
                    <a:pt x="1652" y="2156"/>
                  </a:cubicBezTo>
                  <a:cubicBezTo>
                    <a:pt x="1361" y="1686"/>
                    <a:pt x="1008" y="1257"/>
                    <a:pt x="596" y="887"/>
                  </a:cubicBezTo>
                  <a:lnTo>
                    <a:pt x="596" y="887"/>
                  </a:lnTo>
                  <a:cubicBezTo>
                    <a:pt x="596" y="887"/>
                    <a:pt x="1191" y="1686"/>
                    <a:pt x="1399" y="2206"/>
                  </a:cubicBezTo>
                  <a:cubicBezTo>
                    <a:pt x="1091" y="1985"/>
                    <a:pt x="775" y="1785"/>
                    <a:pt x="446" y="1602"/>
                  </a:cubicBezTo>
                  <a:lnTo>
                    <a:pt x="446" y="1602"/>
                  </a:lnTo>
                  <a:cubicBezTo>
                    <a:pt x="446" y="1603"/>
                    <a:pt x="1053" y="2135"/>
                    <a:pt x="1174" y="2305"/>
                  </a:cubicBezTo>
                  <a:cubicBezTo>
                    <a:pt x="795" y="2172"/>
                    <a:pt x="400" y="2077"/>
                    <a:pt x="1" y="2023"/>
                  </a:cubicBezTo>
                  <a:lnTo>
                    <a:pt x="1" y="2023"/>
                  </a:lnTo>
                  <a:cubicBezTo>
                    <a:pt x="1" y="2023"/>
                    <a:pt x="804" y="2335"/>
                    <a:pt x="1099" y="2488"/>
                  </a:cubicBezTo>
                  <a:cubicBezTo>
                    <a:pt x="953" y="2470"/>
                    <a:pt x="806" y="2461"/>
                    <a:pt x="659" y="2461"/>
                  </a:cubicBezTo>
                  <a:cubicBezTo>
                    <a:pt x="539" y="2461"/>
                    <a:pt x="418" y="2467"/>
                    <a:pt x="296" y="2480"/>
                  </a:cubicBezTo>
                  <a:cubicBezTo>
                    <a:pt x="296" y="2480"/>
                    <a:pt x="737" y="2543"/>
                    <a:pt x="1378" y="2692"/>
                  </a:cubicBezTo>
                  <a:lnTo>
                    <a:pt x="2796" y="2630"/>
                  </a:lnTo>
                  <a:cubicBezTo>
                    <a:pt x="2796" y="2630"/>
                    <a:pt x="3661" y="2451"/>
                    <a:pt x="4140" y="2439"/>
                  </a:cubicBezTo>
                  <a:cubicBezTo>
                    <a:pt x="3893" y="2409"/>
                    <a:pt x="3645" y="2394"/>
                    <a:pt x="3396" y="2394"/>
                  </a:cubicBezTo>
                  <a:cubicBezTo>
                    <a:pt x="3197" y="2394"/>
                    <a:pt x="2996" y="2403"/>
                    <a:pt x="2796" y="2422"/>
                  </a:cubicBezTo>
                  <a:cubicBezTo>
                    <a:pt x="2796" y="2422"/>
                    <a:pt x="3699" y="1968"/>
                    <a:pt x="4285" y="1877"/>
                  </a:cubicBezTo>
                  <a:cubicBezTo>
                    <a:pt x="4285" y="1877"/>
                    <a:pt x="4265" y="1876"/>
                    <a:pt x="4227" y="1876"/>
                  </a:cubicBezTo>
                  <a:cubicBezTo>
                    <a:pt x="4034" y="1876"/>
                    <a:pt x="3376" y="1902"/>
                    <a:pt x="2576" y="2222"/>
                  </a:cubicBezTo>
                  <a:cubicBezTo>
                    <a:pt x="2576" y="2222"/>
                    <a:pt x="3154" y="1436"/>
                    <a:pt x="3532" y="1070"/>
                  </a:cubicBezTo>
                  <a:lnTo>
                    <a:pt x="3532" y="1070"/>
                  </a:lnTo>
                  <a:cubicBezTo>
                    <a:pt x="3532" y="1070"/>
                    <a:pt x="2725" y="1644"/>
                    <a:pt x="2426" y="2027"/>
                  </a:cubicBezTo>
                  <a:cubicBezTo>
                    <a:pt x="2426" y="2027"/>
                    <a:pt x="2642" y="1340"/>
                    <a:pt x="2742" y="1174"/>
                  </a:cubicBezTo>
                  <a:lnTo>
                    <a:pt x="2742" y="1174"/>
                  </a:lnTo>
                  <a:cubicBezTo>
                    <a:pt x="2742" y="1174"/>
                    <a:pt x="2314" y="1707"/>
                    <a:pt x="2160" y="2147"/>
                  </a:cubicBezTo>
                  <a:cubicBezTo>
                    <a:pt x="2160" y="2147"/>
                    <a:pt x="2218" y="629"/>
                    <a:pt x="2218" y="375"/>
                  </a:cubicBezTo>
                  <a:lnTo>
                    <a:pt x="2218" y="375"/>
                  </a:lnTo>
                  <a:cubicBezTo>
                    <a:pt x="2218" y="376"/>
                    <a:pt x="1956" y="1299"/>
                    <a:pt x="1914" y="1993"/>
                  </a:cubicBezTo>
                  <a:cubicBezTo>
                    <a:pt x="1914" y="1993"/>
                    <a:pt x="1594" y="604"/>
                    <a:pt x="13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0"/>
            <p:cNvSpPr/>
            <p:nvPr/>
          </p:nvSpPr>
          <p:spPr>
            <a:xfrm>
              <a:off x="6028276" y="2145400"/>
              <a:ext cx="72500" cy="58775"/>
            </a:xfrm>
            <a:custGeom>
              <a:rect b="b" l="l" r="r" t="t"/>
              <a:pathLst>
                <a:path extrusionOk="0" h="2351" w="2900">
                  <a:moveTo>
                    <a:pt x="778" y="1"/>
                  </a:moveTo>
                  <a:lnTo>
                    <a:pt x="778" y="1"/>
                  </a:lnTo>
                  <a:cubicBezTo>
                    <a:pt x="778" y="1"/>
                    <a:pt x="1078" y="1402"/>
                    <a:pt x="1128" y="1864"/>
                  </a:cubicBezTo>
                  <a:cubicBezTo>
                    <a:pt x="916" y="1477"/>
                    <a:pt x="649" y="1124"/>
                    <a:pt x="342" y="803"/>
                  </a:cubicBezTo>
                  <a:lnTo>
                    <a:pt x="342" y="803"/>
                  </a:lnTo>
                  <a:cubicBezTo>
                    <a:pt x="342" y="804"/>
                    <a:pt x="787" y="1477"/>
                    <a:pt x="957" y="1922"/>
                  </a:cubicBezTo>
                  <a:cubicBezTo>
                    <a:pt x="741" y="1743"/>
                    <a:pt x="516" y="1585"/>
                    <a:pt x="279" y="1436"/>
                  </a:cubicBezTo>
                  <a:lnTo>
                    <a:pt x="279" y="1436"/>
                  </a:lnTo>
                  <a:cubicBezTo>
                    <a:pt x="279" y="1436"/>
                    <a:pt x="720" y="1872"/>
                    <a:pt x="812" y="2018"/>
                  </a:cubicBezTo>
                  <a:cubicBezTo>
                    <a:pt x="550" y="1922"/>
                    <a:pt x="275" y="1856"/>
                    <a:pt x="1" y="1823"/>
                  </a:cubicBezTo>
                  <a:lnTo>
                    <a:pt x="1" y="1823"/>
                  </a:lnTo>
                  <a:cubicBezTo>
                    <a:pt x="1" y="1823"/>
                    <a:pt x="562" y="2060"/>
                    <a:pt x="770" y="2180"/>
                  </a:cubicBezTo>
                  <a:cubicBezTo>
                    <a:pt x="717" y="2175"/>
                    <a:pt x="663" y="2173"/>
                    <a:pt x="610" y="2173"/>
                  </a:cubicBezTo>
                  <a:cubicBezTo>
                    <a:pt x="481" y="2173"/>
                    <a:pt x="352" y="2187"/>
                    <a:pt x="225" y="2214"/>
                  </a:cubicBezTo>
                  <a:cubicBezTo>
                    <a:pt x="225" y="2214"/>
                    <a:pt x="525" y="2247"/>
                    <a:pt x="966" y="2351"/>
                  </a:cubicBezTo>
                  <a:lnTo>
                    <a:pt x="1931" y="2230"/>
                  </a:lnTo>
                  <a:cubicBezTo>
                    <a:pt x="1931" y="2230"/>
                    <a:pt x="2505" y="2035"/>
                    <a:pt x="2829" y="2001"/>
                  </a:cubicBezTo>
                  <a:cubicBezTo>
                    <a:pt x="2738" y="1994"/>
                    <a:pt x="2647" y="1990"/>
                    <a:pt x="2555" y="1990"/>
                  </a:cubicBezTo>
                  <a:cubicBezTo>
                    <a:pt x="2342" y="1990"/>
                    <a:pt x="2128" y="2011"/>
                    <a:pt x="1918" y="2051"/>
                  </a:cubicBezTo>
                  <a:cubicBezTo>
                    <a:pt x="1918" y="2051"/>
                    <a:pt x="2509" y="1615"/>
                    <a:pt x="2900" y="1506"/>
                  </a:cubicBezTo>
                  <a:lnTo>
                    <a:pt x="2900" y="1506"/>
                  </a:lnTo>
                  <a:cubicBezTo>
                    <a:pt x="2900" y="1506"/>
                    <a:pt x="2388" y="1511"/>
                    <a:pt x="1756" y="1889"/>
                  </a:cubicBezTo>
                  <a:cubicBezTo>
                    <a:pt x="1756" y="1889"/>
                    <a:pt x="2110" y="1174"/>
                    <a:pt x="2347" y="837"/>
                  </a:cubicBezTo>
                  <a:lnTo>
                    <a:pt x="2347" y="837"/>
                  </a:lnTo>
                  <a:cubicBezTo>
                    <a:pt x="2346" y="837"/>
                    <a:pt x="1827" y="1369"/>
                    <a:pt x="1648" y="1719"/>
                  </a:cubicBezTo>
                  <a:cubicBezTo>
                    <a:pt x="1648" y="1719"/>
                    <a:pt x="1756" y="1107"/>
                    <a:pt x="1818" y="961"/>
                  </a:cubicBezTo>
                  <a:lnTo>
                    <a:pt x="1818" y="961"/>
                  </a:lnTo>
                  <a:cubicBezTo>
                    <a:pt x="1818" y="962"/>
                    <a:pt x="1552" y="1444"/>
                    <a:pt x="1469" y="1835"/>
                  </a:cubicBezTo>
                  <a:cubicBezTo>
                    <a:pt x="1469" y="1835"/>
                    <a:pt x="1431" y="508"/>
                    <a:pt x="1419" y="288"/>
                  </a:cubicBezTo>
                  <a:cubicBezTo>
                    <a:pt x="1419" y="288"/>
                    <a:pt x="1290" y="1103"/>
                    <a:pt x="1298" y="1710"/>
                  </a:cubicBezTo>
                  <a:cubicBezTo>
                    <a:pt x="1298" y="1710"/>
                    <a:pt x="1007" y="512"/>
                    <a:pt x="778"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0"/>
            <p:cNvSpPr/>
            <p:nvPr/>
          </p:nvSpPr>
          <p:spPr>
            <a:xfrm>
              <a:off x="6068526" y="2148950"/>
              <a:ext cx="65850" cy="57825"/>
            </a:xfrm>
            <a:custGeom>
              <a:rect b="b" l="l" r="r" t="t"/>
              <a:pathLst>
                <a:path extrusionOk="0" h="2313" w="2634">
                  <a:moveTo>
                    <a:pt x="1273" y="0"/>
                  </a:moveTo>
                  <a:lnTo>
                    <a:pt x="1273" y="0"/>
                  </a:lnTo>
                  <a:cubicBezTo>
                    <a:pt x="1273" y="0"/>
                    <a:pt x="1074" y="1161"/>
                    <a:pt x="970" y="1522"/>
                  </a:cubicBezTo>
                  <a:cubicBezTo>
                    <a:pt x="903" y="1144"/>
                    <a:pt x="791" y="774"/>
                    <a:pt x="628" y="420"/>
                  </a:cubicBezTo>
                  <a:lnTo>
                    <a:pt x="628" y="420"/>
                  </a:lnTo>
                  <a:cubicBezTo>
                    <a:pt x="629" y="420"/>
                    <a:pt x="799" y="1098"/>
                    <a:pt x="799" y="1498"/>
                  </a:cubicBezTo>
                  <a:cubicBezTo>
                    <a:pt x="670" y="1277"/>
                    <a:pt x="524" y="1065"/>
                    <a:pt x="371" y="865"/>
                  </a:cubicBezTo>
                  <a:lnTo>
                    <a:pt x="371" y="865"/>
                  </a:lnTo>
                  <a:cubicBezTo>
                    <a:pt x="371" y="865"/>
                    <a:pt x="608" y="1364"/>
                    <a:pt x="641" y="1510"/>
                  </a:cubicBezTo>
                  <a:cubicBezTo>
                    <a:pt x="445" y="1331"/>
                    <a:pt x="229" y="1173"/>
                    <a:pt x="0" y="1040"/>
                  </a:cubicBezTo>
                  <a:lnTo>
                    <a:pt x="0" y="1040"/>
                  </a:lnTo>
                  <a:cubicBezTo>
                    <a:pt x="0" y="1040"/>
                    <a:pt x="412" y="1439"/>
                    <a:pt x="554" y="1614"/>
                  </a:cubicBezTo>
                  <a:cubicBezTo>
                    <a:pt x="400" y="1527"/>
                    <a:pt x="242" y="1460"/>
                    <a:pt x="71" y="1414"/>
                  </a:cubicBezTo>
                  <a:lnTo>
                    <a:pt x="71" y="1414"/>
                  </a:lnTo>
                  <a:cubicBezTo>
                    <a:pt x="71" y="1414"/>
                    <a:pt x="321" y="1564"/>
                    <a:pt x="674" y="1818"/>
                  </a:cubicBezTo>
                  <a:lnTo>
                    <a:pt x="1552" y="2117"/>
                  </a:lnTo>
                  <a:cubicBezTo>
                    <a:pt x="1552" y="2117"/>
                    <a:pt x="2118" y="2209"/>
                    <a:pt x="2409" y="2313"/>
                  </a:cubicBezTo>
                  <a:cubicBezTo>
                    <a:pt x="2155" y="2167"/>
                    <a:pt x="1881" y="2059"/>
                    <a:pt x="1602" y="1980"/>
                  </a:cubicBezTo>
                  <a:cubicBezTo>
                    <a:pt x="1602" y="1980"/>
                    <a:pt x="1911" y="1939"/>
                    <a:pt x="2228" y="1939"/>
                  </a:cubicBezTo>
                  <a:cubicBezTo>
                    <a:pt x="2371" y="1939"/>
                    <a:pt x="2516" y="1947"/>
                    <a:pt x="2633" y="1972"/>
                  </a:cubicBezTo>
                  <a:cubicBezTo>
                    <a:pt x="2633" y="1972"/>
                    <a:pt x="2235" y="1791"/>
                    <a:pt x="1628" y="1791"/>
                  </a:cubicBezTo>
                  <a:cubicBezTo>
                    <a:pt x="1591" y="1791"/>
                    <a:pt x="1553" y="1791"/>
                    <a:pt x="1514" y="1793"/>
                  </a:cubicBezTo>
                  <a:cubicBezTo>
                    <a:pt x="1514" y="1793"/>
                    <a:pt x="2051" y="1406"/>
                    <a:pt x="2371" y="1252"/>
                  </a:cubicBezTo>
                  <a:lnTo>
                    <a:pt x="2371" y="1252"/>
                  </a:lnTo>
                  <a:cubicBezTo>
                    <a:pt x="2371" y="1252"/>
                    <a:pt x="1743" y="1439"/>
                    <a:pt x="1469" y="1626"/>
                  </a:cubicBezTo>
                  <a:cubicBezTo>
                    <a:pt x="1469" y="1626"/>
                    <a:pt x="1764" y="1219"/>
                    <a:pt x="1868" y="1131"/>
                  </a:cubicBezTo>
                  <a:lnTo>
                    <a:pt x="1868" y="1131"/>
                  </a:lnTo>
                  <a:cubicBezTo>
                    <a:pt x="1868" y="1132"/>
                    <a:pt x="1477" y="1385"/>
                    <a:pt x="1277" y="1643"/>
                  </a:cubicBezTo>
                  <a:cubicBezTo>
                    <a:pt x="1277" y="1643"/>
                    <a:pt x="1677" y="641"/>
                    <a:pt x="1739" y="470"/>
                  </a:cubicBezTo>
                  <a:lnTo>
                    <a:pt x="1739" y="470"/>
                  </a:lnTo>
                  <a:cubicBezTo>
                    <a:pt x="1739" y="470"/>
                    <a:pt x="1356" y="1023"/>
                    <a:pt x="1169" y="1477"/>
                  </a:cubicBezTo>
                  <a:cubicBezTo>
                    <a:pt x="1169" y="1477"/>
                    <a:pt x="1302" y="470"/>
                    <a:pt x="1273"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0"/>
            <p:cNvSpPr/>
            <p:nvPr/>
          </p:nvSpPr>
          <p:spPr>
            <a:xfrm>
              <a:off x="6213700" y="2127125"/>
              <a:ext cx="78550" cy="49325"/>
            </a:xfrm>
            <a:custGeom>
              <a:rect b="b" l="l" r="r" t="t"/>
              <a:pathLst>
                <a:path extrusionOk="0" h="1973" w="3142">
                  <a:moveTo>
                    <a:pt x="770" y="1"/>
                  </a:moveTo>
                  <a:cubicBezTo>
                    <a:pt x="770" y="1"/>
                    <a:pt x="1153" y="1161"/>
                    <a:pt x="1228" y="1548"/>
                  </a:cubicBezTo>
                  <a:cubicBezTo>
                    <a:pt x="970" y="1232"/>
                    <a:pt x="670" y="953"/>
                    <a:pt x="333" y="725"/>
                  </a:cubicBezTo>
                  <a:lnTo>
                    <a:pt x="333" y="725"/>
                  </a:lnTo>
                  <a:cubicBezTo>
                    <a:pt x="333" y="725"/>
                    <a:pt x="845" y="1249"/>
                    <a:pt x="1045" y="1611"/>
                  </a:cubicBezTo>
                  <a:cubicBezTo>
                    <a:pt x="799" y="1482"/>
                    <a:pt x="550" y="1365"/>
                    <a:pt x="288" y="1265"/>
                  </a:cubicBezTo>
                  <a:lnTo>
                    <a:pt x="288" y="1265"/>
                  </a:lnTo>
                  <a:cubicBezTo>
                    <a:pt x="288" y="1265"/>
                    <a:pt x="787" y="1594"/>
                    <a:pt x="891" y="1706"/>
                  </a:cubicBezTo>
                  <a:cubicBezTo>
                    <a:pt x="600" y="1648"/>
                    <a:pt x="300" y="1619"/>
                    <a:pt x="1" y="1619"/>
                  </a:cubicBezTo>
                  <a:cubicBezTo>
                    <a:pt x="1" y="1619"/>
                    <a:pt x="620" y="1764"/>
                    <a:pt x="853" y="1848"/>
                  </a:cubicBezTo>
                  <a:cubicBezTo>
                    <a:pt x="654" y="1852"/>
                    <a:pt x="458" y="1877"/>
                    <a:pt x="263" y="1927"/>
                  </a:cubicBezTo>
                  <a:cubicBezTo>
                    <a:pt x="263" y="1927"/>
                    <a:pt x="591" y="1927"/>
                    <a:pt x="1078" y="1972"/>
                  </a:cubicBezTo>
                  <a:lnTo>
                    <a:pt x="2118" y="1777"/>
                  </a:lnTo>
                  <a:cubicBezTo>
                    <a:pt x="2118" y="1777"/>
                    <a:pt x="2733" y="1556"/>
                    <a:pt x="3087" y="1494"/>
                  </a:cubicBezTo>
                  <a:lnTo>
                    <a:pt x="3087" y="1494"/>
                  </a:lnTo>
                  <a:cubicBezTo>
                    <a:pt x="2754" y="1502"/>
                    <a:pt x="2421" y="1544"/>
                    <a:pt x="2097" y="1623"/>
                  </a:cubicBezTo>
                  <a:cubicBezTo>
                    <a:pt x="2097" y="1623"/>
                    <a:pt x="2721" y="1195"/>
                    <a:pt x="3141" y="1066"/>
                  </a:cubicBezTo>
                  <a:lnTo>
                    <a:pt x="3141" y="1066"/>
                  </a:lnTo>
                  <a:cubicBezTo>
                    <a:pt x="3141" y="1066"/>
                    <a:pt x="2584" y="1120"/>
                    <a:pt x="1914" y="1502"/>
                  </a:cubicBezTo>
                  <a:cubicBezTo>
                    <a:pt x="1914" y="1502"/>
                    <a:pt x="2268" y="862"/>
                    <a:pt x="2509" y="550"/>
                  </a:cubicBezTo>
                  <a:lnTo>
                    <a:pt x="2509" y="550"/>
                  </a:lnTo>
                  <a:cubicBezTo>
                    <a:pt x="2509" y="550"/>
                    <a:pt x="1968" y="1057"/>
                    <a:pt x="1789" y="1369"/>
                  </a:cubicBezTo>
                  <a:cubicBezTo>
                    <a:pt x="1789" y="1369"/>
                    <a:pt x="1881" y="841"/>
                    <a:pt x="1939" y="712"/>
                  </a:cubicBezTo>
                  <a:lnTo>
                    <a:pt x="1939" y="712"/>
                  </a:lnTo>
                  <a:cubicBezTo>
                    <a:pt x="1939" y="712"/>
                    <a:pt x="1673" y="1149"/>
                    <a:pt x="1602" y="1490"/>
                  </a:cubicBezTo>
                  <a:cubicBezTo>
                    <a:pt x="1602" y="1490"/>
                    <a:pt x="1502" y="367"/>
                    <a:pt x="1477" y="180"/>
                  </a:cubicBezTo>
                  <a:cubicBezTo>
                    <a:pt x="1477" y="180"/>
                    <a:pt x="1373" y="883"/>
                    <a:pt x="1407" y="1403"/>
                  </a:cubicBezTo>
                  <a:cubicBezTo>
                    <a:pt x="1407" y="1403"/>
                    <a:pt x="1040" y="413"/>
                    <a:pt x="7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0"/>
            <p:cNvSpPr/>
            <p:nvPr/>
          </p:nvSpPr>
          <p:spPr>
            <a:xfrm>
              <a:off x="5864175" y="2133575"/>
              <a:ext cx="79475" cy="51300"/>
            </a:xfrm>
            <a:custGeom>
              <a:rect b="b" l="l" r="r" t="t"/>
              <a:pathLst>
                <a:path extrusionOk="0" h="2052" w="3179">
                  <a:moveTo>
                    <a:pt x="1099" y="1"/>
                  </a:moveTo>
                  <a:lnTo>
                    <a:pt x="1099" y="1"/>
                  </a:lnTo>
                  <a:cubicBezTo>
                    <a:pt x="1099" y="1"/>
                    <a:pt x="1219" y="1224"/>
                    <a:pt x="1211" y="1619"/>
                  </a:cubicBezTo>
                  <a:cubicBezTo>
                    <a:pt x="1028" y="1249"/>
                    <a:pt x="791" y="907"/>
                    <a:pt x="512" y="604"/>
                  </a:cubicBezTo>
                  <a:lnTo>
                    <a:pt x="512" y="604"/>
                  </a:lnTo>
                  <a:cubicBezTo>
                    <a:pt x="512" y="604"/>
                    <a:pt x="899" y="1240"/>
                    <a:pt x="1016" y="1635"/>
                  </a:cubicBezTo>
                  <a:cubicBezTo>
                    <a:pt x="808" y="1452"/>
                    <a:pt x="587" y="1278"/>
                    <a:pt x="354" y="1120"/>
                  </a:cubicBezTo>
                  <a:lnTo>
                    <a:pt x="354" y="1120"/>
                  </a:lnTo>
                  <a:cubicBezTo>
                    <a:pt x="354" y="1120"/>
                    <a:pt x="766" y="1556"/>
                    <a:pt x="845" y="1694"/>
                  </a:cubicBezTo>
                  <a:cubicBezTo>
                    <a:pt x="575" y="1565"/>
                    <a:pt x="288" y="1465"/>
                    <a:pt x="1" y="1394"/>
                  </a:cubicBezTo>
                  <a:lnTo>
                    <a:pt x="1" y="1394"/>
                  </a:lnTo>
                  <a:cubicBezTo>
                    <a:pt x="1" y="1394"/>
                    <a:pt x="570" y="1685"/>
                    <a:pt x="778" y="1823"/>
                  </a:cubicBezTo>
                  <a:cubicBezTo>
                    <a:pt x="601" y="1780"/>
                    <a:pt x="416" y="1756"/>
                    <a:pt x="231" y="1756"/>
                  </a:cubicBezTo>
                  <a:cubicBezTo>
                    <a:pt x="217" y="1756"/>
                    <a:pt x="202" y="1756"/>
                    <a:pt x="188" y="1756"/>
                  </a:cubicBezTo>
                  <a:cubicBezTo>
                    <a:pt x="188" y="1756"/>
                    <a:pt x="508" y="1835"/>
                    <a:pt x="970" y="1993"/>
                  </a:cubicBezTo>
                  <a:lnTo>
                    <a:pt x="2026" y="2051"/>
                  </a:lnTo>
                  <a:cubicBezTo>
                    <a:pt x="2026" y="2051"/>
                    <a:pt x="2484" y="2004"/>
                    <a:pt x="2842" y="2004"/>
                  </a:cubicBezTo>
                  <a:cubicBezTo>
                    <a:pt x="2909" y="2004"/>
                    <a:pt x="2972" y="2006"/>
                    <a:pt x="3029" y="2010"/>
                  </a:cubicBezTo>
                  <a:cubicBezTo>
                    <a:pt x="2704" y="1939"/>
                    <a:pt x="2372" y="1902"/>
                    <a:pt x="2039" y="1902"/>
                  </a:cubicBezTo>
                  <a:cubicBezTo>
                    <a:pt x="2039" y="1902"/>
                    <a:pt x="2738" y="1631"/>
                    <a:pt x="3179" y="1610"/>
                  </a:cubicBezTo>
                  <a:cubicBezTo>
                    <a:pt x="3179" y="1610"/>
                    <a:pt x="3069" y="1594"/>
                    <a:pt x="2882" y="1594"/>
                  </a:cubicBezTo>
                  <a:cubicBezTo>
                    <a:pt x="2649" y="1594"/>
                    <a:pt x="2296" y="1620"/>
                    <a:pt x="1889" y="1735"/>
                  </a:cubicBezTo>
                  <a:cubicBezTo>
                    <a:pt x="1889" y="1735"/>
                    <a:pt x="2372" y="1199"/>
                    <a:pt x="2675" y="957"/>
                  </a:cubicBezTo>
                  <a:lnTo>
                    <a:pt x="2675" y="957"/>
                  </a:lnTo>
                  <a:cubicBezTo>
                    <a:pt x="2675" y="958"/>
                    <a:pt x="2035" y="1319"/>
                    <a:pt x="1789" y="1581"/>
                  </a:cubicBezTo>
                  <a:cubicBezTo>
                    <a:pt x="1789" y="1581"/>
                    <a:pt x="1997" y="1090"/>
                    <a:pt x="2080" y="974"/>
                  </a:cubicBezTo>
                  <a:lnTo>
                    <a:pt x="2080" y="974"/>
                  </a:lnTo>
                  <a:cubicBezTo>
                    <a:pt x="2080" y="974"/>
                    <a:pt x="1727" y="1340"/>
                    <a:pt x="1581" y="1652"/>
                  </a:cubicBezTo>
                  <a:cubicBezTo>
                    <a:pt x="1581" y="1652"/>
                    <a:pt x="1731" y="537"/>
                    <a:pt x="1748" y="346"/>
                  </a:cubicBezTo>
                  <a:lnTo>
                    <a:pt x="1748" y="346"/>
                  </a:lnTo>
                  <a:cubicBezTo>
                    <a:pt x="1748" y="346"/>
                    <a:pt x="1490" y="1007"/>
                    <a:pt x="1415" y="1519"/>
                  </a:cubicBezTo>
                  <a:cubicBezTo>
                    <a:pt x="1415" y="1519"/>
                    <a:pt x="1269" y="467"/>
                    <a:pt x="1099"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0"/>
            <p:cNvSpPr/>
            <p:nvPr/>
          </p:nvSpPr>
          <p:spPr>
            <a:xfrm>
              <a:off x="5764750" y="2101225"/>
              <a:ext cx="79375" cy="51825"/>
            </a:xfrm>
            <a:custGeom>
              <a:rect b="b" l="l" r="r" t="t"/>
              <a:pathLst>
                <a:path extrusionOk="0" h="2073" w="3175">
                  <a:moveTo>
                    <a:pt x="1120" y="1"/>
                  </a:moveTo>
                  <a:cubicBezTo>
                    <a:pt x="1120" y="1"/>
                    <a:pt x="1228" y="1228"/>
                    <a:pt x="1211" y="1623"/>
                  </a:cubicBezTo>
                  <a:cubicBezTo>
                    <a:pt x="1032" y="1249"/>
                    <a:pt x="804" y="904"/>
                    <a:pt x="529" y="596"/>
                  </a:cubicBezTo>
                  <a:lnTo>
                    <a:pt x="529" y="596"/>
                  </a:lnTo>
                  <a:cubicBezTo>
                    <a:pt x="529" y="596"/>
                    <a:pt x="904" y="1236"/>
                    <a:pt x="1016" y="1636"/>
                  </a:cubicBezTo>
                  <a:cubicBezTo>
                    <a:pt x="808" y="1449"/>
                    <a:pt x="592" y="1274"/>
                    <a:pt x="363" y="1112"/>
                  </a:cubicBezTo>
                  <a:lnTo>
                    <a:pt x="363" y="1112"/>
                  </a:lnTo>
                  <a:cubicBezTo>
                    <a:pt x="363" y="1112"/>
                    <a:pt x="770" y="1553"/>
                    <a:pt x="845" y="1690"/>
                  </a:cubicBezTo>
                  <a:cubicBezTo>
                    <a:pt x="575" y="1561"/>
                    <a:pt x="292" y="1457"/>
                    <a:pt x="1" y="1378"/>
                  </a:cubicBezTo>
                  <a:lnTo>
                    <a:pt x="1" y="1378"/>
                  </a:lnTo>
                  <a:cubicBezTo>
                    <a:pt x="1" y="1378"/>
                    <a:pt x="567" y="1677"/>
                    <a:pt x="775" y="1819"/>
                  </a:cubicBezTo>
                  <a:cubicBezTo>
                    <a:pt x="583" y="1769"/>
                    <a:pt x="384" y="1744"/>
                    <a:pt x="184" y="1744"/>
                  </a:cubicBezTo>
                  <a:cubicBezTo>
                    <a:pt x="184" y="1744"/>
                    <a:pt x="504" y="1827"/>
                    <a:pt x="966" y="1993"/>
                  </a:cubicBezTo>
                  <a:lnTo>
                    <a:pt x="2018" y="2073"/>
                  </a:lnTo>
                  <a:cubicBezTo>
                    <a:pt x="2018" y="2073"/>
                    <a:pt x="2434" y="2035"/>
                    <a:pt x="2781" y="2035"/>
                  </a:cubicBezTo>
                  <a:cubicBezTo>
                    <a:pt x="2868" y="2035"/>
                    <a:pt x="2950" y="2038"/>
                    <a:pt x="3021" y="2043"/>
                  </a:cubicBezTo>
                  <a:cubicBezTo>
                    <a:pt x="2701" y="1969"/>
                    <a:pt x="2368" y="1927"/>
                    <a:pt x="2035" y="1919"/>
                  </a:cubicBezTo>
                  <a:cubicBezTo>
                    <a:pt x="2035" y="1919"/>
                    <a:pt x="2734" y="1661"/>
                    <a:pt x="3175" y="1644"/>
                  </a:cubicBezTo>
                  <a:cubicBezTo>
                    <a:pt x="3175" y="1644"/>
                    <a:pt x="3048" y="1623"/>
                    <a:pt x="2836" y="1623"/>
                  </a:cubicBezTo>
                  <a:cubicBezTo>
                    <a:pt x="2604" y="1623"/>
                    <a:pt x="2269" y="1648"/>
                    <a:pt x="1885" y="1752"/>
                  </a:cubicBezTo>
                  <a:cubicBezTo>
                    <a:pt x="1885" y="1752"/>
                    <a:pt x="2376" y="1224"/>
                    <a:pt x="2680" y="983"/>
                  </a:cubicBezTo>
                  <a:lnTo>
                    <a:pt x="2680" y="983"/>
                  </a:lnTo>
                  <a:cubicBezTo>
                    <a:pt x="2679" y="983"/>
                    <a:pt x="2039" y="1336"/>
                    <a:pt x="1794" y="1594"/>
                  </a:cubicBezTo>
                  <a:cubicBezTo>
                    <a:pt x="1794" y="1594"/>
                    <a:pt x="2006" y="1107"/>
                    <a:pt x="2093" y="995"/>
                  </a:cubicBezTo>
                  <a:lnTo>
                    <a:pt x="2093" y="995"/>
                  </a:lnTo>
                  <a:cubicBezTo>
                    <a:pt x="2093" y="995"/>
                    <a:pt x="1731" y="1349"/>
                    <a:pt x="1586" y="1661"/>
                  </a:cubicBezTo>
                  <a:cubicBezTo>
                    <a:pt x="1586" y="1661"/>
                    <a:pt x="1744" y="546"/>
                    <a:pt x="1765" y="359"/>
                  </a:cubicBezTo>
                  <a:lnTo>
                    <a:pt x="1765" y="359"/>
                  </a:lnTo>
                  <a:cubicBezTo>
                    <a:pt x="1764" y="359"/>
                    <a:pt x="1498" y="1016"/>
                    <a:pt x="1415" y="1523"/>
                  </a:cubicBezTo>
                  <a:cubicBezTo>
                    <a:pt x="1415" y="1523"/>
                    <a:pt x="1286" y="471"/>
                    <a:pt x="1120"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0"/>
            <p:cNvSpPr/>
            <p:nvPr/>
          </p:nvSpPr>
          <p:spPr>
            <a:xfrm>
              <a:off x="5737525" y="2118800"/>
              <a:ext cx="54600" cy="34450"/>
            </a:xfrm>
            <a:custGeom>
              <a:rect b="b" l="l" r="r" t="t"/>
              <a:pathLst>
                <a:path extrusionOk="0" h="1378" w="2184">
                  <a:moveTo>
                    <a:pt x="603" y="1"/>
                  </a:moveTo>
                  <a:cubicBezTo>
                    <a:pt x="603" y="1"/>
                    <a:pt x="815" y="825"/>
                    <a:pt x="849" y="1095"/>
                  </a:cubicBezTo>
                  <a:cubicBezTo>
                    <a:pt x="686" y="862"/>
                    <a:pt x="491" y="658"/>
                    <a:pt x="270" y="483"/>
                  </a:cubicBezTo>
                  <a:lnTo>
                    <a:pt x="270" y="483"/>
                  </a:lnTo>
                  <a:cubicBezTo>
                    <a:pt x="271" y="484"/>
                    <a:pt x="595" y="870"/>
                    <a:pt x="720" y="1128"/>
                  </a:cubicBezTo>
                  <a:cubicBezTo>
                    <a:pt x="557" y="1028"/>
                    <a:pt x="387" y="933"/>
                    <a:pt x="216" y="854"/>
                  </a:cubicBezTo>
                  <a:lnTo>
                    <a:pt x="216" y="854"/>
                  </a:lnTo>
                  <a:cubicBezTo>
                    <a:pt x="216" y="854"/>
                    <a:pt x="541" y="1103"/>
                    <a:pt x="607" y="1186"/>
                  </a:cubicBezTo>
                  <a:cubicBezTo>
                    <a:pt x="408" y="1132"/>
                    <a:pt x="204" y="1099"/>
                    <a:pt x="0" y="1082"/>
                  </a:cubicBezTo>
                  <a:lnTo>
                    <a:pt x="0" y="1082"/>
                  </a:lnTo>
                  <a:cubicBezTo>
                    <a:pt x="0" y="1083"/>
                    <a:pt x="420" y="1216"/>
                    <a:pt x="574" y="1286"/>
                  </a:cubicBezTo>
                  <a:cubicBezTo>
                    <a:pt x="530" y="1282"/>
                    <a:pt x="486" y="1280"/>
                    <a:pt x="442" y="1280"/>
                  </a:cubicBezTo>
                  <a:cubicBezTo>
                    <a:pt x="349" y="1280"/>
                    <a:pt x="257" y="1289"/>
                    <a:pt x="166" y="1303"/>
                  </a:cubicBezTo>
                  <a:cubicBezTo>
                    <a:pt x="166" y="1303"/>
                    <a:pt x="391" y="1324"/>
                    <a:pt x="724" y="1378"/>
                  </a:cubicBezTo>
                  <a:lnTo>
                    <a:pt x="1448" y="1299"/>
                  </a:lnTo>
                  <a:cubicBezTo>
                    <a:pt x="1668" y="1236"/>
                    <a:pt x="1897" y="1186"/>
                    <a:pt x="2126" y="1153"/>
                  </a:cubicBezTo>
                  <a:cubicBezTo>
                    <a:pt x="2068" y="1150"/>
                    <a:pt x="2011" y="1149"/>
                    <a:pt x="1954" y="1149"/>
                  </a:cubicBezTo>
                  <a:cubicBezTo>
                    <a:pt x="1782" y="1149"/>
                    <a:pt x="1611" y="1163"/>
                    <a:pt x="1439" y="1191"/>
                  </a:cubicBezTo>
                  <a:cubicBezTo>
                    <a:pt x="1439" y="1191"/>
                    <a:pt x="1889" y="929"/>
                    <a:pt x="2184" y="862"/>
                  </a:cubicBezTo>
                  <a:lnTo>
                    <a:pt x="2184" y="862"/>
                  </a:lnTo>
                  <a:cubicBezTo>
                    <a:pt x="1884" y="883"/>
                    <a:pt x="1589" y="962"/>
                    <a:pt x="1319" y="1099"/>
                  </a:cubicBezTo>
                  <a:cubicBezTo>
                    <a:pt x="1460" y="883"/>
                    <a:pt x="1610" y="671"/>
                    <a:pt x="1772" y="475"/>
                  </a:cubicBezTo>
                  <a:lnTo>
                    <a:pt x="1772" y="475"/>
                  </a:lnTo>
                  <a:cubicBezTo>
                    <a:pt x="1772" y="475"/>
                    <a:pt x="1377" y="791"/>
                    <a:pt x="1240" y="999"/>
                  </a:cubicBezTo>
                  <a:cubicBezTo>
                    <a:pt x="1240" y="999"/>
                    <a:pt x="1327" y="642"/>
                    <a:pt x="1373" y="554"/>
                  </a:cubicBezTo>
                  <a:lnTo>
                    <a:pt x="1373" y="554"/>
                  </a:lnTo>
                  <a:cubicBezTo>
                    <a:pt x="1373" y="554"/>
                    <a:pt x="1169" y="841"/>
                    <a:pt x="1102" y="1070"/>
                  </a:cubicBezTo>
                  <a:cubicBezTo>
                    <a:pt x="1102" y="1070"/>
                    <a:pt x="1090" y="292"/>
                    <a:pt x="1082" y="163"/>
                  </a:cubicBezTo>
                  <a:cubicBezTo>
                    <a:pt x="1082" y="163"/>
                    <a:pt x="978" y="642"/>
                    <a:pt x="978" y="999"/>
                  </a:cubicBezTo>
                  <a:cubicBezTo>
                    <a:pt x="978" y="999"/>
                    <a:pt x="770" y="300"/>
                    <a:pt x="603"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0"/>
            <p:cNvSpPr/>
            <p:nvPr/>
          </p:nvSpPr>
          <p:spPr>
            <a:xfrm>
              <a:off x="6029526" y="1859200"/>
              <a:ext cx="97475" cy="350700"/>
            </a:xfrm>
            <a:custGeom>
              <a:rect b="b" l="l" r="r" t="t"/>
              <a:pathLst>
                <a:path extrusionOk="0" h="14028" w="3899">
                  <a:moveTo>
                    <a:pt x="2618" y="1"/>
                  </a:moveTo>
                  <a:cubicBezTo>
                    <a:pt x="2499" y="1"/>
                    <a:pt x="2371" y="94"/>
                    <a:pt x="2363" y="380"/>
                  </a:cubicBezTo>
                  <a:cubicBezTo>
                    <a:pt x="2351" y="862"/>
                    <a:pt x="2351" y="7850"/>
                    <a:pt x="2351" y="8079"/>
                  </a:cubicBezTo>
                  <a:cubicBezTo>
                    <a:pt x="2351" y="8308"/>
                    <a:pt x="2309" y="8699"/>
                    <a:pt x="2080" y="8724"/>
                  </a:cubicBezTo>
                  <a:cubicBezTo>
                    <a:pt x="2071" y="8725"/>
                    <a:pt x="2062" y="8725"/>
                    <a:pt x="2053" y="8725"/>
                  </a:cubicBezTo>
                  <a:cubicBezTo>
                    <a:pt x="1848" y="8725"/>
                    <a:pt x="1806" y="8490"/>
                    <a:pt x="1806" y="7896"/>
                  </a:cubicBezTo>
                  <a:cubicBezTo>
                    <a:pt x="1806" y="7276"/>
                    <a:pt x="1872" y="3046"/>
                    <a:pt x="1872" y="2771"/>
                  </a:cubicBezTo>
                  <a:cubicBezTo>
                    <a:pt x="1872" y="2497"/>
                    <a:pt x="1756" y="2301"/>
                    <a:pt x="1614" y="2268"/>
                  </a:cubicBezTo>
                  <a:cubicBezTo>
                    <a:pt x="1587" y="2261"/>
                    <a:pt x="1557" y="2255"/>
                    <a:pt x="1525" y="2255"/>
                  </a:cubicBezTo>
                  <a:cubicBezTo>
                    <a:pt x="1396" y="2255"/>
                    <a:pt x="1253" y="2356"/>
                    <a:pt x="1253" y="2875"/>
                  </a:cubicBezTo>
                  <a:cubicBezTo>
                    <a:pt x="1253" y="3516"/>
                    <a:pt x="1157" y="8241"/>
                    <a:pt x="1132" y="8732"/>
                  </a:cubicBezTo>
                  <a:cubicBezTo>
                    <a:pt x="1111" y="9227"/>
                    <a:pt x="970" y="9502"/>
                    <a:pt x="807" y="9502"/>
                  </a:cubicBezTo>
                  <a:cubicBezTo>
                    <a:pt x="641" y="9502"/>
                    <a:pt x="554" y="9273"/>
                    <a:pt x="579" y="8907"/>
                  </a:cubicBezTo>
                  <a:cubicBezTo>
                    <a:pt x="599" y="8537"/>
                    <a:pt x="574" y="6324"/>
                    <a:pt x="574" y="6003"/>
                  </a:cubicBezTo>
                  <a:cubicBezTo>
                    <a:pt x="574" y="5683"/>
                    <a:pt x="379" y="5567"/>
                    <a:pt x="283" y="5567"/>
                  </a:cubicBezTo>
                  <a:cubicBezTo>
                    <a:pt x="188" y="5567"/>
                    <a:pt x="25" y="5604"/>
                    <a:pt x="25" y="6095"/>
                  </a:cubicBezTo>
                  <a:cubicBezTo>
                    <a:pt x="25" y="6590"/>
                    <a:pt x="46" y="8986"/>
                    <a:pt x="25" y="9352"/>
                  </a:cubicBezTo>
                  <a:cubicBezTo>
                    <a:pt x="0" y="9718"/>
                    <a:pt x="242" y="10122"/>
                    <a:pt x="491" y="10122"/>
                  </a:cubicBezTo>
                  <a:cubicBezTo>
                    <a:pt x="595" y="10122"/>
                    <a:pt x="741" y="10113"/>
                    <a:pt x="885" y="10113"/>
                  </a:cubicBezTo>
                  <a:cubicBezTo>
                    <a:pt x="1088" y="10113"/>
                    <a:pt x="1284" y="10130"/>
                    <a:pt x="1340" y="10213"/>
                  </a:cubicBezTo>
                  <a:cubicBezTo>
                    <a:pt x="1440" y="10350"/>
                    <a:pt x="1340" y="13936"/>
                    <a:pt x="1340" y="13936"/>
                  </a:cubicBezTo>
                  <a:lnTo>
                    <a:pt x="2442" y="14028"/>
                  </a:lnTo>
                  <a:cubicBezTo>
                    <a:pt x="2442" y="13395"/>
                    <a:pt x="2467" y="11099"/>
                    <a:pt x="2667" y="10841"/>
                  </a:cubicBezTo>
                  <a:cubicBezTo>
                    <a:pt x="2866" y="10583"/>
                    <a:pt x="3291" y="10700"/>
                    <a:pt x="3490" y="10488"/>
                  </a:cubicBezTo>
                  <a:cubicBezTo>
                    <a:pt x="3694" y="10276"/>
                    <a:pt x="3827" y="10255"/>
                    <a:pt x="3827" y="9573"/>
                  </a:cubicBezTo>
                  <a:cubicBezTo>
                    <a:pt x="3827" y="8895"/>
                    <a:pt x="3898" y="5463"/>
                    <a:pt x="3898" y="4843"/>
                  </a:cubicBezTo>
                  <a:cubicBezTo>
                    <a:pt x="3898" y="4223"/>
                    <a:pt x="3865" y="4053"/>
                    <a:pt x="3790" y="3928"/>
                  </a:cubicBezTo>
                  <a:cubicBezTo>
                    <a:pt x="3756" y="3874"/>
                    <a:pt x="3655" y="3830"/>
                    <a:pt x="3551" y="3830"/>
                  </a:cubicBezTo>
                  <a:cubicBezTo>
                    <a:pt x="3414" y="3830"/>
                    <a:pt x="3271" y="3906"/>
                    <a:pt x="3266" y="4136"/>
                  </a:cubicBezTo>
                  <a:cubicBezTo>
                    <a:pt x="3258" y="4535"/>
                    <a:pt x="3212" y="8928"/>
                    <a:pt x="3212" y="9273"/>
                  </a:cubicBezTo>
                  <a:cubicBezTo>
                    <a:pt x="3212" y="9546"/>
                    <a:pt x="3105" y="9686"/>
                    <a:pt x="3020" y="9686"/>
                  </a:cubicBezTo>
                  <a:cubicBezTo>
                    <a:pt x="2999" y="9686"/>
                    <a:pt x="2979" y="9677"/>
                    <a:pt x="2962" y="9660"/>
                  </a:cubicBezTo>
                  <a:cubicBezTo>
                    <a:pt x="2879" y="9577"/>
                    <a:pt x="2746" y="8986"/>
                    <a:pt x="2787" y="8711"/>
                  </a:cubicBezTo>
                  <a:cubicBezTo>
                    <a:pt x="2833" y="8433"/>
                    <a:pt x="2854" y="2568"/>
                    <a:pt x="2875" y="1652"/>
                  </a:cubicBezTo>
                  <a:cubicBezTo>
                    <a:pt x="2896" y="733"/>
                    <a:pt x="2887" y="242"/>
                    <a:pt x="2808" y="101"/>
                  </a:cubicBezTo>
                  <a:cubicBezTo>
                    <a:pt x="2778" y="45"/>
                    <a:pt x="2700" y="1"/>
                    <a:pt x="2618"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0"/>
            <p:cNvSpPr/>
            <p:nvPr/>
          </p:nvSpPr>
          <p:spPr>
            <a:xfrm>
              <a:off x="5635600" y="1859200"/>
              <a:ext cx="97775" cy="261600"/>
            </a:xfrm>
            <a:custGeom>
              <a:rect b="b" l="l" r="r" t="t"/>
              <a:pathLst>
                <a:path extrusionOk="0" h="10464" w="3911">
                  <a:moveTo>
                    <a:pt x="1939" y="0"/>
                  </a:moveTo>
                  <a:cubicBezTo>
                    <a:pt x="1512" y="0"/>
                    <a:pt x="1255" y="461"/>
                    <a:pt x="1286" y="1105"/>
                  </a:cubicBezTo>
                  <a:cubicBezTo>
                    <a:pt x="1315" y="1787"/>
                    <a:pt x="1286" y="4819"/>
                    <a:pt x="1286" y="4819"/>
                  </a:cubicBezTo>
                  <a:cubicBezTo>
                    <a:pt x="1286" y="4819"/>
                    <a:pt x="857" y="4719"/>
                    <a:pt x="857" y="4366"/>
                  </a:cubicBezTo>
                  <a:cubicBezTo>
                    <a:pt x="857" y="4008"/>
                    <a:pt x="899" y="1674"/>
                    <a:pt x="878" y="1400"/>
                  </a:cubicBezTo>
                  <a:cubicBezTo>
                    <a:pt x="862" y="1130"/>
                    <a:pt x="678" y="880"/>
                    <a:pt x="446" y="880"/>
                  </a:cubicBezTo>
                  <a:cubicBezTo>
                    <a:pt x="208" y="880"/>
                    <a:pt x="0" y="1171"/>
                    <a:pt x="55" y="1858"/>
                  </a:cubicBezTo>
                  <a:cubicBezTo>
                    <a:pt x="113" y="2540"/>
                    <a:pt x="167" y="4116"/>
                    <a:pt x="225" y="4432"/>
                  </a:cubicBezTo>
                  <a:cubicBezTo>
                    <a:pt x="287" y="4744"/>
                    <a:pt x="562" y="5427"/>
                    <a:pt x="1327" y="5481"/>
                  </a:cubicBezTo>
                  <a:lnTo>
                    <a:pt x="1689" y="10464"/>
                  </a:lnTo>
                  <a:lnTo>
                    <a:pt x="2392" y="10464"/>
                  </a:lnTo>
                  <a:lnTo>
                    <a:pt x="2625" y="7253"/>
                  </a:lnTo>
                  <a:cubicBezTo>
                    <a:pt x="2625" y="7253"/>
                    <a:pt x="3495" y="7107"/>
                    <a:pt x="3682" y="6371"/>
                  </a:cubicBezTo>
                  <a:cubicBezTo>
                    <a:pt x="3869" y="5635"/>
                    <a:pt x="3911" y="3863"/>
                    <a:pt x="3902" y="3430"/>
                  </a:cubicBezTo>
                  <a:cubicBezTo>
                    <a:pt x="3898" y="3001"/>
                    <a:pt x="3740" y="2615"/>
                    <a:pt x="3424" y="2606"/>
                  </a:cubicBezTo>
                  <a:cubicBezTo>
                    <a:pt x="3421" y="2606"/>
                    <a:pt x="3418" y="2606"/>
                    <a:pt x="3414" y="2606"/>
                  </a:cubicBezTo>
                  <a:cubicBezTo>
                    <a:pt x="3111" y="2606"/>
                    <a:pt x="3054" y="3005"/>
                    <a:pt x="3083" y="3309"/>
                  </a:cubicBezTo>
                  <a:cubicBezTo>
                    <a:pt x="3112" y="3613"/>
                    <a:pt x="3133" y="5784"/>
                    <a:pt x="3133" y="6088"/>
                  </a:cubicBezTo>
                  <a:cubicBezTo>
                    <a:pt x="3133" y="6396"/>
                    <a:pt x="2954" y="6504"/>
                    <a:pt x="2679" y="6587"/>
                  </a:cubicBezTo>
                  <a:cubicBezTo>
                    <a:pt x="2679" y="6587"/>
                    <a:pt x="2771" y="1820"/>
                    <a:pt x="2771" y="1225"/>
                  </a:cubicBezTo>
                  <a:cubicBezTo>
                    <a:pt x="2771" y="630"/>
                    <a:pt x="2505" y="69"/>
                    <a:pt x="2026" y="6"/>
                  </a:cubicBezTo>
                  <a:cubicBezTo>
                    <a:pt x="1996" y="2"/>
                    <a:pt x="1967" y="0"/>
                    <a:pt x="19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0"/>
            <p:cNvSpPr/>
            <p:nvPr/>
          </p:nvSpPr>
          <p:spPr>
            <a:xfrm>
              <a:off x="5674800" y="2060875"/>
              <a:ext cx="10225" cy="36950"/>
            </a:xfrm>
            <a:custGeom>
              <a:rect b="b" l="l" r="r" t="t"/>
              <a:pathLst>
                <a:path extrusionOk="0" h="1478" w="409">
                  <a:moveTo>
                    <a:pt x="408" y="1"/>
                  </a:moveTo>
                  <a:cubicBezTo>
                    <a:pt x="408" y="1"/>
                    <a:pt x="30" y="717"/>
                    <a:pt x="1" y="1478"/>
                  </a:cubicBezTo>
                  <a:lnTo>
                    <a:pt x="196" y="1444"/>
                  </a:lnTo>
                  <a:cubicBezTo>
                    <a:pt x="196" y="1444"/>
                    <a:pt x="250" y="521"/>
                    <a:pt x="408"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0"/>
            <p:cNvSpPr/>
            <p:nvPr/>
          </p:nvSpPr>
          <p:spPr>
            <a:xfrm>
              <a:off x="5660450" y="2034675"/>
              <a:ext cx="16350" cy="64100"/>
            </a:xfrm>
            <a:custGeom>
              <a:rect b="b" l="l" r="r" t="t"/>
              <a:pathLst>
                <a:path extrusionOk="0" h="2564" w="654">
                  <a:moveTo>
                    <a:pt x="654" y="1"/>
                  </a:moveTo>
                  <a:cubicBezTo>
                    <a:pt x="500" y="662"/>
                    <a:pt x="408" y="1340"/>
                    <a:pt x="387" y="2018"/>
                  </a:cubicBezTo>
                  <a:cubicBezTo>
                    <a:pt x="308" y="1436"/>
                    <a:pt x="180" y="862"/>
                    <a:pt x="1" y="300"/>
                  </a:cubicBezTo>
                  <a:lnTo>
                    <a:pt x="1" y="300"/>
                  </a:lnTo>
                  <a:cubicBezTo>
                    <a:pt x="171" y="1082"/>
                    <a:pt x="304" y="2563"/>
                    <a:pt x="304" y="2563"/>
                  </a:cubicBezTo>
                  <a:lnTo>
                    <a:pt x="392" y="2551"/>
                  </a:lnTo>
                  <a:lnTo>
                    <a:pt x="446" y="2542"/>
                  </a:lnTo>
                  <a:lnTo>
                    <a:pt x="587" y="2522"/>
                  </a:lnTo>
                  <a:cubicBezTo>
                    <a:pt x="587" y="2522"/>
                    <a:pt x="546" y="895"/>
                    <a:pt x="654"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0"/>
            <p:cNvSpPr/>
            <p:nvPr/>
          </p:nvSpPr>
          <p:spPr>
            <a:xfrm>
              <a:off x="5630300" y="2072850"/>
              <a:ext cx="29025" cy="28100"/>
            </a:xfrm>
            <a:custGeom>
              <a:rect b="b" l="l" r="r" t="t"/>
              <a:pathLst>
                <a:path extrusionOk="0" h="1124" w="1161">
                  <a:moveTo>
                    <a:pt x="0" y="0"/>
                  </a:moveTo>
                  <a:lnTo>
                    <a:pt x="0" y="0"/>
                  </a:lnTo>
                  <a:cubicBezTo>
                    <a:pt x="425" y="379"/>
                    <a:pt x="945" y="1123"/>
                    <a:pt x="945" y="1123"/>
                  </a:cubicBezTo>
                  <a:lnTo>
                    <a:pt x="1161" y="1090"/>
                  </a:lnTo>
                  <a:cubicBezTo>
                    <a:pt x="753" y="479"/>
                    <a:pt x="1" y="1"/>
                    <a:pt x="0"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0"/>
            <p:cNvSpPr/>
            <p:nvPr/>
          </p:nvSpPr>
          <p:spPr>
            <a:xfrm>
              <a:off x="5625100" y="2022525"/>
              <a:ext cx="45575" cy="77800"/>
            </a:xfrm>
            <a:custGeom>
              <a:rect b="b" l="l" r="r" t="t"/>
              <a:pathLst>
                <a:path extrusionOk="0" h="3112" w="1823">
                  <a:moveTo>
                    <a:pt x="791" y="0"/>
                  </a:moveTo>
                  <a:lnTo>
                    <a:pt x="791" y="0"/>
                  </a:lnTo>
                  <a:cubicBezTo>
                    <a:pt x="978" y="516"/>
                    <a:pt x="1182" y="1260"/>
                    <a:pt x="1340" y="1884"/>
                  </a:cubicBezTo>
                  <a:cubicBezTo>
                    <a:pt x="1140" y="1344"/>
                    <a:pt x="903" y="820"/>
                    <a:pt x="624" y="312"/>
                  </a:cubicBezTo>
                  <a:lnTo>
                    <a:pt x="624" y="312"/>
                  </a:lnTo>
                  <a:cubicBezTo>
                    <a:pt x="828" y="803"/>
                    <a:pt x="1049" y="1518"/>
                    <a:pt x="1215" y="2097"/>
                  </a:cubicBezTo>
                  <a:cubicBezTo>
                    <a:pt x="1053" y="1768"/>
                    <a:pt x="870" y="1448"/>
                    <a:pt x="670" y="1140"/>
                  </a:cubicBezTo>
                  <a:lnTo>
                    <a:pt x="670" y="1140"/>
                  </a:lnTo>
                  <a:cubicBezTo>
                    <a:pt x="895" y="1585"/>
                    <a:pt x="1169" y="2288"/>
                    <a:pt x="1323" y="2721"/>
                  </a:cubicBezTo>
                  <a:cubicBezTo>
                    <a:pt x="940" y="2122"/>
                    <a:pt x="499" y="1564"/>
                    <a:pt x="0" y="1061"/>
                  </a:cubicBezTo>
                  <a:lnTo>
                    <a:pt x="0" y="1061"/>
                  </a:lnTo>
                  <a:cubicBezTo>
                    <a:pt x="558" y="1764"/>
                    <a:pt x="1319" y="3112"/>
                    <a:pt x="1319" y="3112"/>
                  </a:cubicBezTo>
                  <a:lnTo>
                    <a:pt x="1460" y="3091"/>
                  </a:lnTo>
                  <a:lnTo>
                    <a:pt x="1485" y="3087"/>
                  </a:lnTo>
                  <a:lnTo>
                    <a:pt x="1535" y="3078"/>
                  </a:lnTo>
                  <a:lnTo>
                    <a:pt x="1618" y="3066"/>
                  </a:lnTo>
                  <a:lnTo>
                    <a:pt x="1627" y="3066"/>
                  </a:lnTo>
                  <a:lnTo>
                    <a:pt x="1702" y="3053"/>
                  </a:lnTo>
                  <a:lnTo>
                    <a:pt x="1822" y="3037"/>
                  </a:lnTo>
                  <a:cubicBezTo>
                    <a:pt x="1585" y="1988"/>
                    <a:pt x="1240" y="973"/>
                    <a:pt x="791"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0"/>
            <p:cNvSpPr/>
            <p:nvPr/>
          </p:nvSpPr>
          <p:spPr>
            <a:xfrm>
              <a:off x="6326650" y="2144500"/>
              <a:ext cx="26225" cy="28725"/>
            </a:xfrm>
            <a:custGeom>
              <a:rect b="b" l="l" r="r" t="t"/>
              <a:pathLst>
                <a:path extrusionOk="0" h="1149" w="1049">
                  <a:moveTo>
                    <a:pt x="1048" y="0"/>
                  </a:moveTo>
                  <a:lnTo>
                    <a:pt x="1048" y="0"/>
                  </a:lnTo>
                  <a:cubicBezTo>
                    <a:pt x="1048" y="1"/>
                    <a:pt x="383" y="425"/>
                    <a:pt x="0" y="1069"/>
                  </a:cubicBezTo>
                  <a:lnTo>
                    <a:pt x="183" y="1148"/>
                  </a:lnTo>
                  <a:cubicBezTo>
                    <a:pt x="183" y="1148"/>
                    <a:pt x="666" y="371"/>
                    <a:pt x="1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0"/>
            <p:cNvSpPr/>
            <p:nvPr/>
          </p:nvSpPr>
          <p:spPr>
            <a:xfrm>
              <a:off x="6320400" y="2115600"/>
              <a:ext cx="37675" cy="55850"/>
            </a:xfrm>
            <a:custGeom>
              <a:rect b="b" l="l" r="r" t="t"/>
              <a:pathLst>
                <a:path extrusionOk="0" h="2234" w="1507">
                  <a:moveTo>
                    <a:pt x="799" y="0"/>
                  </a:moveTo>
                  <a:cubicBezTo>
                    <a:pt x="574" y="765"/>
                    <a:pt x="0" y="2126"/>
                    <a:pt x="0" y="2126"/>
                  </a:cubicBezTo>
                  <a:lnTo>
                    <a:pt x="84" y="2159"/>
                  </a:lnTo>
                  <a:lnTo>
                    <a:pt x="134" y="2180"/>
                  </a:lnTo>
                  <a:lnTo>
                    <a:pt x="262" y="2234"/>
                  </a:lnTo>
                  <a:cubicBezTo>
                    <a:pt x="262" y="2234"/>
                    <a:pt x="990" y="799"/>
                    <a:pt x="1506" y="79"/>
                  </a:cubicBezTo>
                  <a:lnTo>
                    <a:pt x="1506" y="79"/>
                  </a:lnTo>
                  <a:cubicBezTo>
                    <a:pt x="1057" y="574"/>
                    <a:pt x="666" y="1115"/>
                    <a:pt x="329" y="1693"/>
                  </a:cubicBezTo>
                  <a:cubicBezTo>
                    <a:pt x="533" y="1140"/>
                    <a:pt x="691" y="574"/>
                    <a:pt x="799"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0"/>
            <p:cNvSpPr/>
            <p:nvPr/>
          </p:nvSpPr>
          <p:spPr>
            <a:xfrm>
              <a:off x="6299600" y="2126500"/>
              <a:ext cx="12400" cy="38825"/>
            </a:xfrm>
            <a:custGeom>
              <a:rect b="b" l="l" r="r" t="t"/>
              <a:pathLst>
                <a:path extrusionOk="0" h="1553" w="496">
                  <a:moveTo>
                    <a:pt x="0" y="1"/>
                  </a:moveTo>
                  <a:cubicBezTo>
                    <a:pt x="192" y="550"/>
                    <a:pt x="292" y="1469"/>
                    <a:pt x="292" y="1469"/>
                  </a:cubicBezTo>
                  <a:lnTo>
                    <a:pt x="495" y="1552"/>
                  </a:lnTo>
                  <a:cubicBezTo>
                    <a:pt x="433" y="808"/>
                    <a:pt x="1" y="1"/>
                    <a:pt x="0"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0"/>
            <p:cNvSpPr/>
            <p:nvPr/>
          </p:nvSpPr>
          <p:spPr>
            <a:xfrm>
              <a:off x="6306250" y="2090225"/>
              <a:ext cx="29775" cy="79350"/>
            </a:xfrm>
            <a:custGeom>
              <a:rect b="b" l="l" r="r" t="t"/>
              <a:pathLst>
                <a:path extrusionOk="0" h="3174" w="1191">
                  <a:moveTo>
                    <a:pt x="1190" y="0"/>
                  </a:moveTo>
                  <a:cubicBezTo>
                    <a:pt x="1107" y="549"/>
                    <a:pt x="937" y="1302"/>
                    <a:pt x="783" y="1926"/>
                  </a:cubicBezTo>
                  <a:cubicBezTo>
                    <a:pt x="862" y="1348"/>
                    <a:pt x="899" y="770"/>
                    <a:pt x="899" y="187"/>
                  </a:cubicBezTo>
                  <a:lnTo>
                    <a:pt x="899" y="187"/>
                  </a:lnTo>
                  <a:cubicBezTo>
                    <a:pt x="845" y="716"/>
                    <a:pt x="700" y="1452"/>
                    <a:pt x="571" y="2047"/>
                  </a:cubicBezTo>
                  <a:cubicBezTo>
                    <a:pt x="587" y="1672"/>
                    <a:pt x="579" y="1302"/>
                    <a:pt x="546" y="928"/>
                  </a:cubicBezTo>
                  <a:cubicBezTo>
                    <a:pt x="537" y="1435"/>
                    <a:pt x="442" y="2188"/>
                    <a:pt x="375" y="2646"/>
                  </a:cubicBezTo>
                  <a:cubicBezTo>
                    <a:pt x="321" y="1926"/>
                    <a:pt x="196" y="1211"/>
                    <a:pt x="1" y="516"/>
                  </a:cubicBezTo>
                  <a:lnTo>
                    <a:pt x="1" y="516"/>
                  </a:lnTo>
                  <a:cubicBezTo>
                    <a:pt x="155" y="1414"/>
                    <a:pt x="184" y="2983"/>
                    <a:pt x="184" y="2983"/>
                  </a:cubicBezTo>
                  <a:lnTo>
                    <a:pt x="317" y="3032"/>
                  </a:lnTo>
                  <a:lnTo>
                    <a:pt x="342" y="3045"/>
                  </a:lnTo>
                  <a:lnTo>
                    <a:pt x="392" y="3066"/>
                  </a:lnTo>
                  <a:lnTo>
                    <a:pt x="467" y="3095"/>
                  </a:lnTo>
                  <a:lnTo>
                    <a:pt x="479" y="3099"/>
                  </a:lnTo>
                  <a:lnTo>
                    <a:pt x="546" y="3128"/>
                  </a:lnTo>
                  <a:lnTo>
                    <a:pt x="658" y="3174"/>
                  </a:lnTo>
                  <a:cubicBezTo>
                    <a:pt x="945" y="2138"/>
                    <a:pt x="1124" y="1073"/>
                    <a:pt x="11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0"/>
            <p:cNvSpPr/>
            <p:nvPr/>
          </p:nvSpPr>
          <p:spPr>
            <a:xfrm>
              <a:off x="5702575" y="2108400"/>
              <a:ext cx="29875" cy="24900"/>
            </a:xfrm>
            <a:custGeom>
              <a:rect b="b" l="l" r="r" t="t"/>
              <a:pathLst>
                <a:path extrusionOk="0" h="996" w="1195">
                  <a:moveTo>
                    <a:pt x="1194" y="1"/>
                  </a:moveTo>
                  <a:cubicBezTo>
                    <a:pt x="1194" y="1"/>
                    <a:pt x="470" y="317"/>
                    <a:pt x="0" y="891"/>
                  </a:cubicBezTo>
                  <a:lnTo>
                    <a:pt x="171" y="995"/>
                  </a:lnTo>
                  <a:cubicBezTo>
                    <a:pt x="171" y="995"/>
                    <a:pt x="762" y="305"/>
                    <a:pt x="1194"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0"/>
            <p:cNvSpPr/>
            <p:nvPr/>
          </p:nvSpPr>
          <p:spPr>
            <a:xfrm>
              <a:off x="5696650" y="2077850"/>
              <a:ext cx="44725" cy="53050"/>
            </a:xfrm>
            <a:custGeom>
              <a:rect b="b" l="l" r="r" t="t"/>
              <a:pathLst>
                <a:path extrusionOk="0" h="2122" w="1789">
                  <a:moveTo>
                    <a:pt x="1103" y="0"/>
                  </a:moveTo>
                  <a:cubicBezTo>
                    <a:pt x="774" y="724"/>
                    <a:pt x="0" y="1972"/>
                    <a:pt x="0" y="1972"/>
                  </a:cubicBezTo>
                  <a:lnTo>
                    <a:pt x="75" y="2017"/>
                  </a:lnTo>
                  <a:lnTo>
                    <a:pt x="129" y="2051"/>
                  </a:lnTo>
                  <a:lnTo>
                    <a:pt x="246" y="2121"/>
                  </a:lnTo>
                  <a:cubicBezTo>
                    <a:pt x="246" y="2121"/>
                    <a:pt x="1173" y="824"/>
                    <a:pt x="1789" y="191"/>
                  </a:cubicBezTo>
                  <a:lnTo>
                    <a:pt x="1789" y="191"/>
                  </a:lnTo>
                  <a:cubicBezTo>
                    <a:pt x="1273" y="612"/>
                    <a:pt x="807" y="1082"/>
                    <a:pt x="391" y="1597"/>
                  </a:cubicBezTo>
                  <a:cubicBezTo>
                    <a:pt x="674" y="1086"/>
                    <a:pt x="911" y="549"/>
                    <a:pt x="1103"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0"/>
            <p:cNvSpPr/>
            <p:nvPr/>
          </p:nvSpPr>
          <p:spPr>
            <a:xfrm>
              <a:off x="5682400" y="2082000"/>
              <a:ext cx="7825" cy="40375"/>
            </a:xfrm>
            <a:custGeom>
              <a:rect b="b" l="l" r="r" t="t"/>
              <a:pathLst>
                <a:path extrusionOk="0" h="1615" w="313">
                  <a:moveTo>
                    <a:pt x="0" y="0"/>
                  </a:moveTo>
                  <a:cubicBezTo>
                    <a:pt x="113" y="579"/>
                    <a:pt x="75" y="1498"/>
                    <a:pt x="75" y="1498"/>
                  </a:cubicBezTo>
                  <a:lnTo>
                    <a:pt x="267" y="1614"/>
                  </a:lnTo>
                  <a:cubicBezTo>
                    <a:pt x="312" y="870"/>
                    <a:pt x="0" y="1"/>
                    <a:pt x="0"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0"/>
            <p:cNvSpPr/>
            <p:nvPr/>
          </p:nvSpPr>
          <p:spPr>
            <a:xfrm>
              <a:off x="5687900" y="2052150"/>
              <a:ext cx="35700" cy="76350"/>
            </a:xfrm>
            <a:custGeom>
              <a:rect b="b" l="l" r="r" t="t"/>
              <a:pathLst>
                <a:path extrusionOk="0" h="3054" w="1428">
                  <a:moveTo>
                    <a:pt x="1428" y="1"/>
                  </a:moveTo>
                  <a:cubicBezTo>
                    <a:pt x="1270" y="525"/>
                    <a:pt x="987" y="1240"/>
                    <a:pt x="745" y="1835"/>
                  </a:cubicBezTo>
                  <a:cubicBezTo>
                    <a:pt x="908" y="1278"/>
                    <a:pt x="1032" y="712"/>
                    <a:pt x="1111" y="134"/>
                  </a:cubicBezTo>
                  <a:lnTo>
                    <a:pt x="1111" y="134"/>
                  </a:lnTo>
                  <a:cubicBezTo>
                    <a:pt x="983" y="654"/>
                    <a:pt x="733" y="1357"/>
                    <a:pt x="517" y="1918"/>
                  </a:cubicBezTo>
                  <a:cubicBezTo>
                    <a:pt x="587" y="1552"/>
                    <a:pt x="633" y="1186"/>
                    <a:pt x="658" y="812"/>
                  </a:cubicBezTo>
                  <a:lnTo>
                    <a:pt x="658" y="812"/>
                  </a:lnTo>
                  <a:cubicBezTo>
                    <a:pt x="575" y="1311"/>
                    <a:pt x="371" y="2039"/>
                    <a:pt x="238" y="2480"/>
                  </a:cubicBezTo>
                  <a:cubicBezTo>
                    <a:pt x="292" y="1756"/>
                    <a:pt x="271" y="1032"/>
                    <a:pt x="180" y="313"/>
                  </a:cubicBezTo>
                  <a:lnTo>
                    <a:pt x="180" y="313"/>
                  </a:lnTo>
                  <a:cubicBezTo>
                    <a:pt x="200" y="1228"/>
                    <a:pt x="1" y="2783"/>
                    <a:pt x="1" y="2783"/>
                  </a:cubicBezTo>
                  <a:lnTo>
                    <a:pt x="126" y="2858"/>
                  </a:lnTo>
                  <a:lnTo>
                    <a:pt x="146" y="2871"/>
                  </a:lnTo>
                  <a:lnTo>
                    <a:pt x="192" y="2900"/>
                  </a:lnTo>
                  <a:lnTo>
                    <a:pt x="263" y="2942"/>
                  </a:lnTo>
                  <a:lnTo>
                    <a:pt x="271" y="2950"/>
                  </a:lnTo>
                  <a:lnTo>
                    <a:pt x="338" y="2987"/>
                  </a:lnTo>
                  <a:lnTo>
                    <a:pt x="442" y="3054"/>
                  </a:lnTo>
                  <a:cubicBezTo>
                    <a:pt x="874" y="2072"/>
                    <a:pt x="1207" y="1049"/>
                    <a:pt x="1428"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 name="Google Shape;660;p20"/>
          <p:cNvSpPr txBox="1"/>
          <p:nvPr>
            <p:ph type="title"/>
          </p:nvPr>
        </p:nvSpPr>
        <p:spPr>
          <a:xfrm>
            <a:off x="4768503" y="1031050"/>
            <a:ext cx="33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a:lvl1pPr>
            <a:lvl2pPr lvl="1" rtl="0" algn="ctr">
              <a:spcBef>
                <a:spcPts val="0"/>
              </a:spcBef>
              <a:spcAft>
                <a:spcPts val="0"/>
              </a:spcAft>
              <a:buClr>
                <a:srgbClr val="FFFFFF"/>
              </a:buClr>
              <a:buSzPts val="2800"/>
              <a:buNone/>
              <a:defRPr>
                <a:solidFill>
                  <a:srgbClr val="FFFFFF"/>
                </a:solidFill>
              </a:defRPr>
            </a:lvl2pPr>
            <a:lvl3pPr lvl="2" rtl="0" algn="ctr">
              <a:spcBef>
                <a:spcPts val="0"/>
              </a:spcBef>
              <a:spcAft>
                <a:spcPts val="0"/>
              </a:spcAft>
              <a:buClr>
                <a:srgbClr val="FFFFFF"/>
              </a:buClr>
              <a:buSzPts val="2800"/>
              <a:buNone/>
              <a:defRPr>
                <a:solidFill>
                  <a:srgbClr val="FFFFFF"/>
                </a:solidFill>
              </a:defRPr>
            </a:lvl3pPr>
            <a:lvl4pPr lvl="3" rtl="0" algn="ctr">
              <a:spcBef>
                <a:spcPts val="0"/>
              </a:spcBef>
              <a:spcAft>
                <a:spcPts val="0"/>
              </a:spcAft>
              <a:buClr>
                <a:srgbClr val="FFFFFF"/>
              </a:buClr>
              <a:buSzPts val="2800"/>
              <a:buNone/>
              <a:defRPr>
                <a:solidFill>
                  <a:srgbClr val="FFFFFF"/>
                </a:solidFill>
              </a:defRPr>
            </a:lvl4pPr>
            <a:lvl5pPr lvl="4" rtl="0" algn="ctr">
              <a:spcBef>
                <a:spcPts val="0"/>
              </a:spcBef>
              <a:spcAft>
                <a:spcPts val="0"/>
              </a:spcAft>
              <a:buClr>
                <a:srgbClr val="FFFFFF"/>
              </a:buClr>
              <a:buSzPts val="2800"/>
              <a:buNone/>
              <a:defRPr>
                <a:solidFill>
                  <a:srgbClr val="FFFFFF"/>
                </a:solidFill>
              </a:defRPr>
            </a:lvl5pPr>
            <a:lvl6pPr lvl="5" rtl="0" algn="ctr">
              <a:spcBef>
                <a:spcPts val="0"/>
              </a:spcBef>
              <a:spcAft>
                <a:spcPts val="0"/>
              </a:spcAft>
              <a:buClr>
                <a:srgbClr val="FFFFFF"/>
              </a:buClr>
              <a:buSzPts val="2800"/>
              <a:buNone/>
              <a:defRPr>
                <a:solidFill>
                  <a:srgbClr val="FFFFFF"/>
                </a:solidFill>
              </a:defRPr>
            </a:lvl6pPr>
            <a:lvl7pPr lvl="6" rtl="0" algn="ctr">
              <a:spcBef>
                <a:spcPts val="0"/>
              </a:spcBef>
              <a:spcAft>
                <a:spcPts val="0"/>
              </a:spcAft>
              <a:buClr>
                <a:srgbClr val="FFFFFF"/>
              </a:buClr>
              <a:buSzPts val="2800"/>
              <a:buNone/>
              <a:defRPr>
                <a:solidFill>
                  <a:srgbClr val="FFFFFF"/>
                </a:solidFill>
              </a:defRPr>
            </a:lvl7pPr>
            <a:lvl8pPr lvl="7" rtl="0" algn="ctr">
              <a:spcBef>
                <a:spcPts val="0"/>
              </a:spcBef>
              <a:spcAft>
                <a:spcPts val="0"/>
              </a:spcAft>
              <a:buClr>
                <a:srgbClr val="FFFFFF"/>
              </a:buClr>
              <a:buSzPts val="2800"/>
              <a:buNone/>
              <a:defRPr>
                <a:solidFill>
                  <a:srgbClr val="FFFFFF"/>
                </a:solidFill>
              </a:defRPr>
            </a:lvl8pPr>
            <a:lvl9pPr lvl="8" rtl="0" algn="ctr">
              <a:spcBef>
                <a:spcPts val="0"/>
              </a:spcBef>
              <a:spcAft>
                <a:spcPts val="0"/>
              </a:spcAft>
              <a:buClr>
                <a:srgbClr val="FFFFFF"/>
              </a:buClr>
              <a:buSzPts val="2800"/>
              <a:buNone/>
              <a:defRPr>
                <a:solidFill>
                  <a:srgbClr val="FFFFFF"/>
                </a:solidFill>
              </a:defRPr>
            </a:lvl9pPr>
          </a:lstStyle>
          <a:p/>
        </p:txBody>
      </p:sp>
      <p:sp>
        <p:nvSpPr>
          <p:cNvPr id="661" name="Google Shape;661;p20"/>
          <p:cNvSpPr txBox="1"/>
          <p:nvPr>
            <p:ph idx="1" type="subTitle"/>
          </p:nvPr>
        </p:nvSpPr>
        <p:spPr>
          <a:xfrm>
            <a:off x="4768503" y="1733750"/>
            <a:ext cx="3346800" cy="14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FFF8C6">
                <a:alpha val="0"/>
              </a:srgbClr>
            </a:gs>
            <a:gs pos="0">
              <a:srgbClr val="CDD1C4"/>
            </a:gs>
            <a:gs pos="0">
              <a:srgbClr val="B4BDC3"/>
            </a:gs>
            <a:gs pos="0">
              <a:srgbClr val="A8B3C2"/>
            </a:gs>
            <a:gs pos="0">
              <a:srgbClr val="A2AEC2"/>
            </a:gs>
            <a:gs pos="0">
              <a:schemeClr val="lt1"/>
            </a:gs>
            <a:gs pos="41000">
              <a:schemeClr val="lt1"/>
            </a:gs>
            <a:gs pos="70000">
              <a:schemeClr val="accent5"/>
            </a:gs>
            <a:gs pos="93000">
              <a:srgbClr val="D0D4D9"/>
            </a:gs>
            <a:gs pos="100000">
              <a:srgbClr val="E2E8F1"/>
            </a:gs>
          </a:gsLst>
          <a:lin ang="5400700" scaled="0"/>
        </a:gradFill>
      </p:bgPr>
    </p:bg>
    <p:spTree>
      <p:nvGrpSpPr>
        <p:cNvPr id="65" name="Shape 65"/>
        <p:cNvGrpSpPr/>
        <p:nvPr/>
      </p:nvGrpSpPr>
      <p:grpSpPr>
        <a:xfrm>
          <a:off x="0" y="0"/>
          <a:ext cx="0" cy="0"/>
          <a:chOff x="0" y="0"/>
          <a:chExt cx="0" cy="0"/>
        </a:xfrm>
      </p:grpSpPr>
      <p:pic>
        <p:nvPicPr>
          <p:cNvPr id="66" name="Google Shape;66;p3"/>
          <p:cNvPicPr preferRelativeResize="0"/>
          <p:nvPr/>
        </p:nvPicPr>
        <p:blipFill>
          <a:blip r:embed="rId2">
            <a:alphaModFix/>
          </a:blip>
          <a:stretch>
            <a:fillRect/>
          </a:stretch>
        </p:blipFill>
        <p:spPr>
          <a:xfrm>
            <a:off x="4246720" y="3934045"/>
            <a:ext cx="2356018" cy="713400"/>
          </a:xfrm>
          <a:prstGeom prst="rect">
            <a:avLst/>
          </a:prstGeom>
          <a:noFill/>
          <a:ln>
            <a:noFill/>
          </a:ln>
        </p:spPr>
      </p:pic>
      <p:pic>
        <p:nvPicPr>
          <p:cNvPr id="67" name="Google Shape;67;p3"/>
          <p:cNvPicPr preferRelativeResize="0"/>
          <p:nvPr/>
        </p:nvPicPr>
        <p:blipFill>
          <a:blip r:embed="rId3">
            <a:alphaModFix/>
          </a:blip>
          <a:stretch>
            <a:fillRect/>
          </a:stretch>
        </p:blipFill>
        <p:spPr>
          <a:xfrm>
            <a:off x="-25" y="3"/>
            <a:ext cx="9144003" cy="2564300"/>
          </a:xfrm>
          <a:prstGeom prst="rect">
            <a:avLst/>
          </a:prstGeom>
          <a:noFill/>
          <a:ln>
            <a:noFill/>
          </a:ln>
        </p:spPr>
      </p:pic>
      <p:pic>
        <p:nvPicPr>
          <p:cNvPr id="68" name="Google Shape;68;p3"/>
          <p:cNvPicPr preferRelativeResize="0"/>
          <p:nvPr/>
        </p:nvPicPr>
        <p:blipFill>
          <a:blip r:embed="rId3">
            <a:alphaModFix/>
          </a:blip>
          <a:stretch>
            <a:fillRect/>
          </a:stretch>
        </p:blipFill>
        <p:spPr>
          <a:xfrm rot="10800000">
            <a:off x="-22" y="2571750"/>
            <a:ext cx="9143997" cy="2564300"/>
          </a:xfrm>
          <a:prstGeom prst="rect">
            <a:avLst/>
          </a:prstGeom>
          <a:noFill/>
          <a:ln>
            <a:noFill/>
          </a:ln>
        </p:spPr>
      </p:pic>
      <p:pic>
        <p:nvPicPr>
          <p:cNvPr id="69" name="Google Shape;69;p3"/>
          <p:cNvPicPr preferRelativeResize="0"/>
          <p:nvPr/>
        </p:nvPicPr>
        <p:blipFill>
          <a:blip r:embed="rId4">
            <a:alphaModFix/>
          </a:blip>
          <a:stretch>
            <a:fillRect/>
          </a:stretch>
        </p:blipFill>
        <p:spPr>
          <a:xfrm flipH="1">
            <a:off x="-152775" y="211114"/>
            <a:ext cx="10725524" cy="6033082"/>
          </a:xfrm>
          <a:prstGeom prst="rect">
            <a:avLst/>
          </a:prstGeom>
          <a:noFill/>
          <a:ln>
            <a:noFill/>
          </a:ln>
        </p:spPr>
      </p:pic>
      <p:sp>
        <p:nvSpPr>
          <p:cNvPr id="70" name="Google Shape;70;p3"/>
          <p:cNvSpPr/>
          <p:nvPr/>
        </p:nvSpPr>
        <p:spPr>
          <a:xfrm flipH="1">
            <a:off x="6145749" y="4146052"/>
            <a:ext cx="304554" cy="1042928"/>
          </a:xfrm>
          <a:custGeom>
            <a:rect b="b" l="l" r="r" t="t"/>
            <a:pathLst>
              <a:path extrusionOk="0" h="6640" w="1939">
                <a:moveTo>
                  <a:pt x="1303" y="1"/>
                </a:moveTo>
                <a:cubicBezTo>
                  <a:pt x="1243" y="1"/>
                  <a:pt x="1178" y="44"/>
                  <a:pt x="1174" y="180"/>
                </a:cubicBezTo>
                <a:cubicBezTo>
                  <a:pt x="1169" y="404"/>
                  <a:pt x="1169" y="3715"/>
                  <a:pt x="1169" y="3824"/>
                </a:cubicBezTo>
                <a:cubicBezTo>
                  <a:pt x="1169" y="3932"/>
                  <a:pt x="1149" y="4119"/>
                  <a:pt x="1036" y="4127"/>
                </a:cubicBezTo>
                <a:cubicBezTo>
                  <a:pt x="1030" y="4128"/>
                  <a:pt x="1025" y="4128"/>
                  <a:pt x="1019" y="4128"/>
                </a:cubicBezTo>
                <a:cubicBezTo>
                  <a:pt x="918" y="4128"/>
                  <a:pt x="899" y="4017"/>
                  <a:pt x="899" y="3736"/>
                </a:cubicBezTo>
                <a:cubicBezTo>
                  <a:pt x="899" y="3445"/>
                  <a:pt x="932" y="1440"/>
                  <a:pt x="932" y="1311"/>
                </a:cubicBezTo>
                <a:cubicBezTo>
                  <a:pt x="932" y="1182"/>
                  <a:pt x="870" y="1091"/>
                  <a:pt x="799" y="1074"/>
                </a:cubicBezTo>
                <a:cubicBezTo>
                  <a:pt x="787" y="1071"/>
                  <a:pt x="772" y="1068"/>
                  <a:pt x="757" y="1068"/>
                </a:cubicBezTo>
                <a:cubicBezTo>
                  <a:pt x="694" y="1068"/>
                  <a:pt x="620" y="1115"/>
                  <a:pt x="620" y="1361"/>
                </a:cubicBezTo>
                <a:cubicBezTo>
                  <a:pt x="620" y="1665"/>
                  <a:pt x="575" y="3903"/>
                  <a:pt x="562" y="4136"/>
                </a:cubicBezTo>
                <a:cubicBezTo>
                  <a:pt x="550" y="4369"/>
                  <a:pt x="479" y="4497"/>
                  <a:pt x="400" y="4497"/>
                </a:cubicBezTo>
                <a:cubicBezTo>
                  <a:pt x="317" y="4497"/>
                  <a:pt x="275" y="4389"/>
                  <a:pt x="288" y="4215"/>
                </a:cubicBezTo>
                <a:cubicBezTo>
                  <a:pt x="300" y="4040"/>
                  <a:pt x="288" y="3000"/>
                  <a:pt x="288" y="2842"/>
                </a:cubicBezTo>
                <a:cubicBezTo>
                  <a:pt x="288" y="2688"/>
                  <a:pt x="188" y="2634"/>
                  <a:pt x="142" y="2634"/>
                </a:cubicBezTo>
                <a:cubicBezTo>
                  <a:pt x="92" y="2634"/>
                  <a:pt x="9" y="2651"/>
                  <a:pt x="9" y="2884"/>
                </a:cubicBezTo>
                <a:cubicBezTo>
                  <a:pt x="9" y="3116"/>
                  <a:pt x="21" y="4252"/>
                  <a:pt x="9" y="4427"/>
                </a:cubicBezTo>
                <a:cubicBezTo>
                  <a:pt x="0" y="4597"/>
                  <a:pt x="113" y="4789"/>
                  <a:pt x="238" y="4789"/>
                </a:cubicBezTo>
                <a:cubicBezTo>
                  <a:pt x="288" y="4789"/>
                  <a:pt x="357" y="4785"/>
                  <a:pt x="426" y="4785"/>
                </a:cubicBezTo>
                <a:cubicBezTo>
                  <a:pt x="530" y="4785"/>
                  <a:pt x="632" y="4793"/>
                  <a:pt x="662" y="4830"/>
                </a:cubicBezTo>
                <a:cubicBezTo>
                  <a:pt x="712" y="4897"/>
                  <a:pt x="662" y="6598"/>
                  <a:pt x="662" y="6598"/>
                </a:cubicBezTo>
                <a:lnTo>
                  <a:pt x="1215" y="6640"/>
                </a:lnTo>
                <a:cubicBezTo>
                  <a:pt x="1215" y="6340"/>
                  <a:pt x="1228" y="5255"/>
                  <a:pt x="1323" y="5134"/>
                </a:cubicBezTo>
                <a:cubicBezTo>
                  <a:pt x="1423" y="5009"/>
                  <a:pt x="1635" y="5067"/>
                  <a:pt x="1735" y="4968"/>
                </a:cubicBezTo>
                <a:cubicBezTo>
                  <a:pt x="1835" y="4868"/>
                  <a:pt x="1901" y="4855"/>
                  <a:pt x="1901" y="4531"/>
                </a:cubicBezTo>
                <a:cubicBezTo>
                  <a:pt x="1901" y="4210"/>
                  <a:pt x="1939" y="2588"/>
                  <a:pt x="1939" y="2293"/>
                </a:cubicBezTo>
                <a:cubicBezTo>
                  <a:pt x="1939" y="2002"/>
                  <a:pt x="1922" y="1918"/>
                  <a:pt x="1885" y="1860"/>
                </a:cubicBezTo>
                <a:cubicBezTo>
                  <a:pt x="1869" y="1835"/>
                  <a:pt x="1819" y="1814"/>
                  <a:pt x="1767" y="1814"/>
                </a:cubicBezTo>
                <a:cubicBezTo>
                  <a:pt x="1700" y="1814"/>
                  <a:pt x="1629" y="1850"/>
                  <a:pt x="1627" y="1956"/>
                </a:cubicBezTo>
                <a:cubicBezTo>
                  <a:pt x="1619" y="2147"/>
                  <a:pt x="1598" y="4227"/>
                  <a:pt x="1598" y="4389"/>
                </a:cubicBezTo>
                <a:cubicBezTo>
                  <a:pt x="1598" y="4519"/>
                  <a:pt x="1545" y="4585"/>
                  <a:pt x="1502" y="4585"/>
                </a:cubicBezTo>
                <a:cubicBezTo>
                  <a:pt x="1491" y="4585"/>
                  <a:pt x="1481" y="4581"/>
                  <a:pt x="1473" y="4572"/>
                </a:cubicBezTo>
                <a:cubicBezTo>
                  <a:pt x="1431" y="4531"/>
                  <a:pt x="1365" y="4252"/>
                  <a:pt x="1386" y="4123"/>
                </a:cubicBezTo>
                <a:cubicBezTo>
                  <a:pt x="1411" y="3994"/>
                  <a:pt x="1419" y="1215"/>
                  <a:pt x="1431" y="779"/>
                </a:cubicBezTo>
                <a:cubicBezTo>
                  <a:pt x="1440" y="346"/>
                  <a:pt x="1436" y="113"/>
                  <a:pt x="1398" y="47"/>
                </a:cubicBezTo>
                <a:cubicBezTo>
                  <a:pt x="1383" y="21"/>
                  <a:pt x="1344" y="1"/>
                  <a:pt x="13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 name="Google Shape;71;p3"/>
          <p:cNvGrpSpPr/>
          <p:nvPr/>
        </p:nvGrpSpPr>
        <p:grpSpPr>
          <a:xfrm>
            <a:off x="7826096" y="3259731"/>
            <a:ext cx="535275" cy="1769284"/>
            <a:chOff x="10914682" y="-799876"/>
            <a:chExt cx="666594" cy="2203343"/>
          </a:xfrm>
        </p:grpSpPr>
        <p:sp>
          <p:nvSpPr>
            <p:cNvPr id="72" name="Google Shape;72;p3"/>
            <p:cNvSpPr/>
            <p:nvPr/>
          </p:nvSpPr>
          <p:spPr>
            <a:xfrm flipH="1">
              <a:off x="11125781" y="998233"/>
              <a:ext cx="455496" cy="369266"/>
            </a:xfrm>
            <a:custGeom>
              <a:rect b="b" l="l" r="r" t="t"/>
              <a:pathLst>
                <a:path extrusionOk="0" h="2351" w="2900">
                  <a:moveTo>
                    <a:pt x="778" y="1"/>
                  </a:moveTo>
                  <a:lnTo>
                    <a:pt x="778" y="1"/>
                  </a:lnTo>
                  <a:cubicBezTo>
                    <a:pt x="778" y="1"/>
                    <a:pt x="1078" y="1402"/>
                    <a:pt x="1128" y="1864"/>
                  </a:cubicBezTo>
                  <a:cubicBezTo>
                    <a:pt x="916" y="1477"/>
                    <a:pt x="649" y="1124"/>
                    <a:pt x="342" y="803"/>
                  </a:cubicBezTo>
                  <a:lnTo>
                    <a:pt x="342" y="803"/>
                  </a:lnTo>
                  <a:cubicBezTo>
                    <a:pt x="342" y="804"/>
                    <a:pt x="787" y="1477"/>
                    <a:pt x="957" y="1922"/>
                  </a:cubicBezTo>
                  <a:cubicBezTo>
                    <a:pt x="741" y="1743"/>
                    <a:pt x="516" y="1585"/>
                    <a:pt x="279" y="1436"/>
                  </a:cubicBezTo>
                  <a:lnTo>
                    <a:pt x="279" y="1436"/>
                  </a:lnTo>
                  <a:cubicBezTo>
                    <a:pt x="279" y="1436"/>
                    <a:pt x="720" y="1872"/>
                    <a:pt x="812" y="2018"/>
                  </a:cubicBezTo>
                  <a:cubicBezTo>
                    <a:pt x="550" y="1922"/>
                    <a:pt x="275" y="1856"/>
                    <a:pt x="1" y="1823"/>
                  </a:cubicBezTo>
                  <a:lnTo>
                    <a:pt x="1" y="1823"/>
                  </a:lnTo>
                  <a:cubicBezTo>
                    <a:pt x="1" y="1823"/>
                    <a:pt x="562" y="2060"/>
                    <a:pt x="770" y="2180"/>
                  </a:cubicBezTo>
                  <a:cubicBezTo>
                    <a:pt x="717" y="2175"/>
                    <a:pt x="663" y="2173"/>
                    <a:pt x="610" y="2173"/>
                  </a:cubicBezTo>
                  <a:cubicBezTo>
                    <a:pt x="481" y="2173"/>
                    <a:pt x="352" y="2187"/>
                    <a:pt x="225" y="2214"/>
                  </a:cubicBezTo>
                  <a:cubicBezTo>
                    <a:pt x="225" y="2214"/>
                    <a:pt x="525" y="2247"/>
                    <a:pt x="966" y="2351"/>
                  </a:cubicBezTo>
                  <a:lnTo>
                    <a:pt x="1931" y="2230"/>
                  </a:lnTo>
                  <a:cubicBezTo>
                    <a:pt x="1931" y="2230"/>
                    <a:pt x="2505" y="2035"/>
                    <a:pt x="2829" y="2001"/>
                  </a:cubicBezTo>
                  <a:cubicBezTo>
                    <a:pt x="2738" y="1994"/>
                    <a:pt x="2647" y="1990"/>
                    <a:pt x="2555" y="1990"/>
                  </a:cubicBezTo>
                  <a:cubicBezTo>
                    <a:pt x="2342" y="1990"/>
                    <a:pt x="2128" y="2011"/>
                    <a:pt x="1918" y="2051"/>
                  </a:cubicBezTo>
                  <a:cubicBezTo>
                    <a:pt x="1918" y="2051"/>
                    <a:pt x="2509" y="1615"/>
                    <a:pt x="2900" y="1506"/>
                  </a:cubicBezTo>
                  <a:lnTo>
                    <a:pt x="2900" y="1506"/>
                  </a:lnTo>
                  <a:cubicBezTo>
                    <a:pt x="2900" y="1506"/>
                    <a:pt x="2388" y="1511"/>
                    <a:pt x="1756" y="1889"/>
                  </a:cubicBezTo>
                  <a:cubicBezTo>
                    <a:pt x="1756" y="1889"/>
                    <a:pt x="2110" y="1174"/>
                    <a:pt x="2347" y="837"/>
                  </a:cubicBezTo>
                  <a:lnTo>
                    <a:pt x="2347" y="837"/>
                  </a:lnTo>
                  <a:cubicBezTo>
                    <a:pt x="2346" y="837"/>
                    <a:pt x="1827" y="1369"/>
                    <a:pt x="1648" y="1719"/>
                  </a:cubicBezTo>
                  <a:cubicBezTo>
                    <a:pt x="1648" y="1719"/>
                    <a:pt x="1756" y="1107"/>
                    <a:pt x="1818" y="961"/>
                  </a:cubicBezTo>
                  <a:lnTo>
                    <a:pt x="1818" y="961"/>
                  </a:lnTo>
                  <a:cubicBezTo>
                    <a:pt x="1818" y="962"/>
                    <a:pt x="1552" y="1444"/>
                    <a:pt x="1469" y="1835"/>
                  </a:cubicBezTo>
                  <a:cubicBezTo>
                    <a:pt x="1469" y="1835"/>
                    <a:pt x="1431" y="508"/>
                    <a:pt x="1419" y="288"/>
                  </a:cubicBezTo>
                  <a:cubicBezTo>
                    <a:pt x="1419" y="288"/>
                    <a:pt x="1290" y="1103"/>
                    <a:pt x="1298" y="1710"/>
                  </a:cubicBezTo>
                  <a:cubicBezTo>
                    <a:pt x="1298" y="1710"/>
                    <a:pt x="1007" y="512"/>
                    <a:pt x="778"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flipH="1">
              <a:off x="10914682" y="1020537"/>
              <a:ext cx="413716" cy="363297"/>
            </a:xfrm>
            <a:custGeom>
              <a:rect b="b" l="l" r="r" t="t"/>
              <a:pathLst>
                <a:path extrusionOk="0" h="2313" w="2634">
                  <a:moveTo>
                    <a:pt x="1273" y="0"/>
                  </a:moveTo>
                  <a:lnTo>
                    <a:pt x="1273" y="0"/>
                  </a:lnTo>
                  <a:cubicBezTo>
                    <a:pt x="1273" y="0"/>
                    <a:pt x="1074" y="1161"/>
                    <a:pt x="970" y="1522"/>
                  </a:cubicBezTo>
                  <a:cubicBezTo>
                    <a:pt x="903" y="1144"/>
                    <a:pt x="791" y="774"/>
                    <a:pt x="628" y="420"/>
                  </a:cubicBezTo>
                  <a:lnTo>
                    <a:pt x="628" y="420"/>
                  </a:lnTo>
                  <a:cubicBezTo>
                    <a:pt x="629" y="420"/>
                    <a:pt x="799" y="1098"/>
                    <a:pt x="799" y="1498"/>
                  </a:cubicBezTo>
                  <a:cubicBezTo>
                    <a:pt x="670" y="1277"/>
                    <a:pt x="524" y="1065"/>
                    <a:pt x="371" y="865"/>
                  </a:cubicBezTo>
                  <a:lnTo>
                    <a:pt x="371" y="865"/>
                  </a:lnTo>
                  <a:cubicBezTo>
                    <a:pt x="371" y="865"/>
                    <a:pt x="608" y="1364"/>
                    <a:pt x="641" y="1510"/>
                  </a:cubicBezTo>
                  <a:cubicBezTo>
                    <a:pt x="445" y="1331"/>
                    <a:pt x="229" y="1173"/>
                    <a:pt x="0" y="1040"/>
                  </a:cubicBezTo>
                  <a:lnTo>
                    <a:pt x="0" y="1040"/>
                  </a:lnTo>
                  <a:cubicBezTo>
                    <a:pt x="0" y="1040"/>
                    <a:pt x="412" y="1439"/>
                    <a:pt x="554" y="1614"/>
                  </a:cubicBezTo>
                  <a:cubicBezTo>
                    <a:pt x="400" y="1527"/>
                    <a:pt x="242" y="1460"/>
                    <a:pt x="71" y="1414"/>
                  </a:cubicBezTo>
                  <a:lnTo>
                    <a:pt x="71" y="1414"/>
                  </a:lnTo>
                  <a:cubicBezTo>
                    <a:pt x="71" y="1414"/>
                    <a:pt x="321" y="1564"/>
                    <a:pt x="674" y="1818"/>
                  </a:cubicBezTo>
                  <a:lnTo>
                    <a:pt x="1552" y="2117"/>
                  </a:lnTo>
                  <a:cubicBezTo>
                    <a:pt x="1552" y="2117"/>
                    <a:pt x="2118" y="2209"/>
                    <a:pt x="2409" y="2313"/>
                  </a:cubicBezTo>
                  <a:cubicBezTo>
                    <a:pt x="2155" y="2167"/>
                    <a:pt x="1881" y="2059"/>
                    <a:pt x="1602" y="1980"/>
                  </a:cubicBezTo>
                  <a:cubicBezTo>
                    <a:pt x="1602" y="1980"/>
                    <a:pt x="1911" y="1939"/>
                    <a:pt x="2228" y="1939"/>
                  </a:cubicBezTo>
                  <a:cubicBezTo>
                    <a:pt x="2371" y="1939"/>
                    <a:pt x="2516" y="1947"/>
                    <a:pt x="2633" y="1972"/>
                  </a:cubicBezTo>
                  <a:cubicBezTo>
                    <a:pt x="2633" y="1972"/>
                    <a:pt x="2235" y="1791"/>
                    <a:pt x="1628" y="1791"/>
                  </a:cubicBezTo>
                  <a:cubicBezTo>
                    <a:pt x="1591" y="1791"/>
                    <a:pt x="1553" y="1791"/>
                    <a:pt x="1514" y="1793"/>
                  </a:cubicBezTo>
                  <a:cubicBezTo>
                    <a:pt x="1514" y="1793"/>
                    <a:pt x="2051" y="1406"/>
                    <a:pt x="2371" y="1252"/>
                  </a:cubicBezTo>
                  <a:lnTo>
                    <a:pt x="2371" y="1252"/>
                  </a:lnTo>
                  <a:cubicBezTo>
                    <a:pt x="2371" y="1252"/>
                    <a:pt x="1743" y="1439"/>
                    <a:pt x="1469" y="1626"/>
                  </a:cubicBezTo>
                  <a:cubicBezTo>
                    <a:pt x="1469" y="1626"/>
                    <a:pt x="1764" y="1219"/>
                    <a:pt x="1868" y="1131"/>
                  </a:cubicBezTo>
                  <a:lnTo>
                    <a:pt x="1868" y="1131"/>
                  </a:lnTo>
                  <a:cubicBezTo>
                    <a:pt x="1868" y="1132"/>
                    <a:pt x="1477" y="1385"/>
                    <a:pt x="1277" y="1643"/>
                  </a:cubicBezTo>
                  <a:cubicBezTo>
                    <a:pt x="1277" y="1643"/>
                    <a:pt x="1677" y="641"/>
                    <a:pt x="1739" y="470"/>
                  </a:cubicBezTo>
                  <a:lnTo>
                    <a:pt x="1739" y="470"/>
                  </a:lnTo>
                  <a:cubicBezTo>
                    <a:pt x="1739" y="470"/>
                    <a:pt x="1356" y="1023"/>
                    <a:pt x="1169" y="1477"/>
                  </a:cubicBezTo>
                  <a:cubicBezTo>
                    <a:pt x="1169" y="1477"/>
                    <a:pt x="1302" y="470"/>
                    <a:pt x="1273"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flipH="1">
              <a:off x="10961017" y="-799876"/>
              <a:ext cx="612406" cy="2203343"/>
            </a:xfrm>
            <a:custGeom>
              <a:rect b="b" l="l" r="r" t="t"/>
              <a:pathLst>
                <a:path extrusionOk="0" h="14028" w="3899">
                  <a:moveTo>
                    <a:pt x="2618" y="1"/>
                  </a:moveTo>
                  <a:cubicBezTo>
                    <a:pt x="2499" y="1"/>
                    <a:pt x="2371" y="94"/>
                    <a:pt x="2363" y="380"/>
                  </a:cubicBezTo>
                  <a:cubicBezTo>
                    <a:pt x="2351" y="862"/>
                    <a:pt x="2351" y="7850"/>
                    <a:pt x="2351" y="8079"/>
                  </a:cubicBezTo>
                  <a:cubicBezTo>
                    <a:pt x="2351" y="8308"/>
                    <a:pt x="2309" y="8699"/>
                    <a:pt x="2080" y="8724"/>
                  </a:cubicBezTo>
                  <a:cubicBezTo>
                    <a:pt x="2071" y="8725"/>
                    <a:pt x="2062" y="8725"/>
                    <a:pt x="2053" y="8725"/>
                  </a:cubicBezTo>
                  <a:cubicBezTo>
                    <a:pt x="1848" y="8725"/>
                    <a:pt x="1806" y="8490"/>
                    <a:pt x="1806" y="7896"/>
                  </a:cubicBezTo>
                  <a:cubicBezTo>
                    <a:pt x="1806" y="7276"/>
                    <a:pt x="1872" y="3046"/>
                    <a:pt x="1872" y="2771"/>
                  </a:cubicBezTo>
                  <a:cubicBezTo>
                    <a:pt x="1872" y="2497"/>
                    <a:pt x="1756" y="2301"/>
                    <a:pt x="1614" y="2268"/>
                  </a:cubicBezTo>
                  <a:cubicBezTo>
                    <a:pt x="1587" y="2261"/>
                    <a:pt x="1557" y="2255"/>
                    <a:pt x="1525" y="2255"/>
                  </a:cubicBezTo>
                  <a:cubicBezTo>
                    <a:pt x="1396" y="2255"/>
                    <a:pt x="1253" y="2356"/>
                    <a:pt x="1253" y="2875"/>
                  </a:cubicBezTo>
                  <a:cubicBezTo>
                    <a:pt x="1253" y="3516"/>
                    <a:pt x="1157" y="8241"/>
                    <a:pt x="1132" y="8732"/>
                  </a:cubicBezTo>
                  <a:cubicBezTo>
                    <a:pt x="1111" y="9227"/>
                    <a:pt x="970" y="9502"/>
                    <a:pt x="807" y="9502"/>
                  </a:cubicBezTo>
                  <a:cubicBezTo>
                    <a:pt x="641" y="9502"/>
                    <a:pt x="554" y="9273"/>
                    <a:pt x="579" y="8907"/>
                  </a:cubicBezTo>
                  <a:cubicBezTo>
                    <a:pt x="599" y="8537"/>
                    <a:pt x="574" y="6324"/>
                    <a:pt x="574" y="6003"/>
                  </a:cubicBezTo>
                  <a:cubicBezTo>
                    <a:pt x="574" y="5683"/>
                    <a:pt x="379" y="5567"/>
                    <a:pt x="283" y="5567"/>
                  </a:cubicBezTo>
                  <a:cubicBezTo>
                    <a:pt x="188" y="5567"/>
                    <a:pt x="25" y="5604"/>
                    <a:pt x="25" y="6095"/>
                  </a:cubicBezTo>
                  <a:cubicBezTo>
                    <a:pt x="25" y="6590"/>
                    <a:pt x="46" y="8986"/>
                    <a:pt x="25" y="9352"/>
                  </a:cubicBezTo>
                  <a:cubicBezTo>
                    <a:pt x="0" y="9718"/>
                    <a:pt x="242" y="10122"/>
                    <a:pt x="491" y="10122"/>
                  </a:cubicBezTo>
                  <a:cubicBezTo>
                    <a:pt x="595" y="10122"/>
                    <a:pt x="741" y="10113"/>
                    <a:pt x="885" y="10113"/>
                  </a:cubicBezTo>
                  <a:cubicBezTo>
                    <a:pt x="1088" y="10113"/>
                    <a:pt x="1284" y="10130"/>
                    <a:pt x="1340" y="10213"/>
                  </a:cubicBezTo>
                  <a:cubicBezTo>
                    <a:pt x="1440" y="10350"/>
                    <a:pt x="1340" y="13936"/>
                    <a:pt x="1340" y="13936"/>
                  </a:cubicBezTo>
                  <a:lnTo>
                    <a:pt x="2442" y="14028"/>
                  </a:lnTo>
                  <a:cubicBezTo>
                    <a:pt x="2442" y="13395"/>
                    <a:pt x="2467" y="11099"/>
                    <a:pt x="2667" y="10841"/>
                  </a:cubicBezTo>
                  <a:cubicBezTo>
                    <a:pt x="2866" y="10583"/>
                    <a:pt x="3291" y="10700"/>
                    <a:pt x="3490" y="10488"/>
                  </a:cubicBezTo>
                  <a:cubicBezTo>
                    <a:pt x="3694" y="10276"/>
                    <a:pt x="3827" y="10255"/>
                    <a:pt x="3827" y="9573"/>
                  </a:cubicBezTo>
                  <a:cubicBezTo>
                    <a:pt x="3827" y="8895"/>
                    <a:pt x="3898" y="5463"/>
                    <a:pt x="3898" y="4843"/>
                  </a:cubicBezTo>
                  <a:cubicBezTo>
                    <a:pt x="3898" y="4223"/>
                    <a:pt x="3865" y="4053"/>
                    <a:pt x="3790" y="3928"/>
                  </a:cubicBezTo>
                  <a:cubicBezTo>
                    <a:pt x="3756" y="3874"/>
                    <a:pt x="3655" y="3830"/>
                    <a:pt x="3551" y="3830"/>
                  </a:cubicBezTo>
                  <a:cubicBezTo>
                    <a:pt x="3414" y="3830"/>
                    <a:pt x="3271" y="3906"/>
                    <a:pt x="3266" y="4136"/>
                  </a:cubicBezTo>
                  <a:cubicBezTo>
                    <a:pt x="3258" y="4535"/>
                    <a:pt x="3212" y="8928"/>
                    <a:pt x="3212" y="9273"/>
                  </a:cubicBezTo>
                  <a:cubicBezTo>
                    <a:pt x="3212" y="9546"/>
                    <a:pt x="3105" y="9686"/>
                    <a:pt x="3020" y="9686"/>
                  </a:cubicBezTo>
                  <a:cubicBezTo>
                    <a:pt x="2999" y="9686"/>
                    <a:pt x="2979" y="9677"/>
                    <a:pt x="2962" y="9660"/>
                  </a:cubicBezTo>
                  <a:cubicBezTo>
                    <a:pt x="2879" y="9577"/>
                    <a:pt x="2746" y="8986"/>
                    <a:pt x="2787" y="8711"/>
                  </a:cubicBezTo>
                  <a:cubicBezTo>
                    <a:pt x="2833" y="8433"/>
                    <a:pt x="2854" y="2568"/>
                    <a:pt x="2875" y="1652"/>
                  </a:cubicBezTo>
                  <a:cubicBezTo>
                    <a:pt x="2896" y="733"/>
                    <a:pt x="2887" y="242"/>
                    <a:pt x="2808" y="101"/>
                  </a:cubicBezTo>
                  <a:cubicBezTo>
                    <a:pt x="2778" y="45"/>
                    <a:pt x="2700" y="1"/>
                    <a:pt x="2618"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5" name="Google Shape;75;p3"/>
          <p:cNvPicPr preferRelativeResize="0"/>
          <p:nvPr/>
        </p:nvPicPr>
        <p:blipFill>
          <a:blip r:embed="rId5">
            <a:alphaModFix/>
          </a:blip>
          <a:stretch>
            <a:fillRect/>
          </a:stretch>
        </p:blipFill>
        <p:spPr>
          <a:xfrm>
            <a:off x="5578150" y="436024"/>
            <a:ext cx="3325735" cy="753000"/>
          </a:xfrm>
          <a:prstGeom prst="rect">
            <a:avLst/>
          </a:prstGeom>
          <a:noFill/>
          <a:ln>
            <a:noFill/>
          </a:ln>
        </p:spPr>
      </p:pic>
      <p:pic>
        <p:nvPicPr>
          <p:cNvPr id="76" name="Google Shape;76;p3"/>
          <p:cNvPicPr preferRelativeResize="0"/>
          <p:nvPr/>
        </p:nvPicPr>
        <p:blipFill>
          <a:blip r:embed="rId6">
            <a:alphaModFix/>
          </a:blip>
          <a:stretch>
            <a:fillRect/>
          </a:stretch>
        </p:blipFill>
        <p:spPr>
          <a:xfrm>
            <a:off x="1409650" y="915225"/>
            <a:ext cx="2502736" cy="514500"/>
          </a:xfrm>
          <a:prstGeom prst="rect">
            <a:avLst/>
          </a:prstGeom>
          <a:noFill/>
          <a:ln>
            <a:noFill/>
          </a:ln>
        </p:spPr>
      </p:pic>
      <p:sp>
        <p:nvSpPr>
          <p:cNvPr id="77" name="Google Shape;77;p3"/>
          <p:cNvSpPr txBox="1"/>
          <p:nvPr>
            <p:ph type="title"/>
          </p:nvPr>
        </p:nvSpPr>
        <p:spPr>
          <a:xfrm>
            <a:off x="4606200" y="1526125"/>
            <a:ext cx="3833100" cy="1396500"/>
          </a:xfrm>
          <a:prstGeom prst="rect">
            <a:avLst/>
          </a:prstGeom>
          <a:effectLst>
            <a:outerShdw blurRad="57150" rotWithShape="0" algn="bl" dir="5400000" dist="19050">
              <a:schemeClr val="accent2">
                <a:alpha val="76000"/>
              </a:schemeClr>
            </a:outerShdw>
          </a:effectLst>
        </p:spPr>
        <p:txBody>
          <a:bodyPr anchorCtr="0" anchor="ctr"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8" name="Google Shape;78;p3"/>
          <p:cNvSpPr txBox="1"/>
          <p:nvPr>
            <p:ph hasCustomPrompt="1" idx="2" type="title"/>
          </p:nvPr>
        </p:nvSpPr>
        <p:spPr>
          <a:xfrm>
            <a:off x="2284425" y="1609725"/>
            <a:ext cx="1962300" cy="1228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9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9" name="Google Shape;79;p3"/>
          <p:cNvSpPr txBox="1"/>
          <p:nvPr>
            <p:ph idx="1" type="subTitle"/>
          </p:nvPr>
        </p:nvSpPr>
        <p:spPr>
          <a:xfrm>
            <a:off x="4606200" y="2922625"/>
            <a:ext cx="32199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8">
    <p:bg>
      <p:bgPr>
        <a:gradFill>
          <a:gsLst>
            <a:gs pos="0">
              <a:srgbClr val="FFF8C6">
                <a:alpha val="0"/>
              </a:srgbClr>
            </a:gs>
            <a:gs pos="0">
              <a:srgbClr val="CDD1C4"/>
            </a:gs>
            <a:gs pos="0">
              <a:srgbClr val="B4BDC3"/>
            </a:gs>
            <a:gs pos="0">
              <a:srgbClr val="A8B3C2"/>
            </a:gs>
            <a:gs pos="0">
              <a:srgbClr val="A2AEC2"/>
            </a:gs>
            <a:gs pos="0">
              <a:schemeClr val="lt1"/>
            </a:gs>
            <a:gs pos="41000">
              <a:schemeClr val="lt1"/>
            </a:gs>
            <a:gs pos="70000">
              <a:schemeClr val="accent5"/>
            </a:gs>
            <a:gs pos="93000">
              <a:srgbClr val="D0D4D9"/>
            </a:gs>
            <a:gs pos="100000">
              <a:srgbClr val="E2E8F1"/>
            </a:gs>
          </a:gsLst>
          <a:lin ang="5400700" scaled="0"/>
        </a:gradFill>
      </p:bgPr>
    </p:bg>
    <p:spTree>
      <p:nvGrpSpPr>
        <p:cNvPr id="662" name="Shape 662"/>
        <p:cNvGrpSpPr/>
        <p:nvPr/>
      </p:nvGrpSpPr>
      <p:grpSpPr>
        <a:xfrm>
          <a:off x="0" y="0"/>
          <a:ext cx="0" cy="0"/>
          <a:chOff x="0" y="0"/>
          <a:chExt cx="0" cy="0"/>
        </a:xfrm>
      </p:grpSpPr>
      <p:pic>
        <p:nvPicPr>
          <p:cNvPr id="663" name="Google Shape;663;p21"/>
          <p:cNvPicPr preferRelativeResize="0"/>
          <p:nvPr/>
        </p:nvPicPr>
        <p:blipFill rotWithShape="1">
          <a:blip r:embed="rId2">
            <a:alphaModFix amt="75000"/>
          </a:blip>
          <a:srcRect b="0" l="-620" r="619" t="0"/>
          <a:stretch/>
        </p:blipFill>
        <p:spPr>
          <a:xfrm flipH="1">
            <a:off x="-21298" y="-23081"/>
            <a:ext cx="9247427" cy="5201732"/>
          </a:xfrm>
          <a:prstGeom prst="rect">
            <a:avLst/>
          </a:prstGeom>
          <a:noFill/>
          <a:ln>
            <a:noFill/>
          </a:ln>
        </p:spPr>
      </p:pic>
      <p:pic>
        <p:nvPicPr>
          <p:cNvPr id="664" name="Google Shape;664;p21"/>
          <p:cNvPicPr preferRelativeResize="0"/>
          <p:nvPr/>
        </p:nvPicPr>
        <p:blipFill>
          <a:blip r:embed="rId3">
            <a:alphaModFix/>
          </a:blip>
          <a:stretch>
            <a:fillRect/>
          </a:stretch>
        </p:blipFill>
        <p:spPr>
          <a:xfrm flipH="1">
            <a:off x="-287338" y="1192378"/>
            <a:ext cx="6858887" cy="3739317"/>
          </a:xfrm>
          <a:prstGeom prst="rect">
            <a:avLst/>
          </a:prstGeom>
          <a:noFill/>
          <a:ln>
            <a:noFill/>
          </a:ln>
        </p:spPr>
      </p:pic>
      <p:pic>
        <p:nvPicPr>
          <p:cNvPr id="665" name="Google Shape;665;p21"/>
          <p:cNvPicPr preferRelativeResize="0"/>
          <p:nvPr/>
        </p:nvPicPr>
        <p:blipFill>
          <a:blip r:embed="rId4">
            <a:alphaModFix/>
          </a:blip>
          <a:stretch>
            <a:fillRect/>
          </a:stretch>
        </p:blipFill>
        <p:spPr>
          <a:xfrm>
            <a:off x="114296" y="4265416"/>
            <a:ext cx="9144003" cy="1509118"/>
          </a:xfrm>
          <a:prstGeom prst="rect">
            <a:avLst/>
          </a:prstGeom>
          <a:noFill/>
          <a:ln>
            <a:noFill/>
          </a:ln>
        </p:spPr>
      </p:pic>
      <p:pic>
        <p:nvPicPr>
          <p:cNvPr id="666" name="Google Shape;666;p21"/>
          <p:cNvPicPr preferRelativeResize="0"/>
          <p:nvPr/>
        </p:nvPicPr>
        <p:blipFill>
          <a:blip r:embed="rId5">
            <a:alphaModFix/>
          </a:blip>
          <a:stretch>
            <a:fillRect/>
          </a:stretch>
        </p:blipFill>
        <p:spPr>
          <a:xfrm>
            <a:off x="-152425" y="4281700"/>
            <a:ext cx="9515474" cy="2007175"/>
          </a:xfrm>
          <a:prstGeom prst="rect">
            <a:avLst/>
          </a:prstGeom>
          <a:noFill/>
          <a:ln>
            <a:noFill/>
          </a:ln>
        </p:spPr>
      </p:pic>
      <p:grpSp>
        <p:nvGrpSpPr>
          <p:cNvPr id="667" name="Google Shape;667;p21"/>
          <p:cNvGrpSpPr/>
          <p:nvPr/>
        </p:nvGrpSpPr>
        <p:grpSpPr>
          <a:xfrm flipH="1">
            <a:off x="950177" y="3944782"/>
            <a:ext cx="8116399" cy="1469611"/>
            <a:chOff x="5442560" y="1970261"/>
            <a:chExt cx="1291865" cy="233914"/>
          </a:xfrm>
        </p:grpSpPr>
        <p:sp>
          <p:nvSpPr>
            <p:cNvPr id="668" name="Google Shape;668;p21"/>
            <p:cNvSpPr/>
            <p:nvPr/>
          </p:nvSpPr>
          <p:spPr>
            <a:xfrm>
              <a:off x="6191850" y="2144300"/>
              <a:ext cx="6075" cy="13425"/>
            </a:xfrm>
            <a:custGeom>
              <a:rect b="b" l="l" r="r" t="t"/>
              <a:pathLst>
                <a:path extrusionOk="0" h="537" w="243">
                  <a:moveTo>
                    <a:pt x="242" y="0"/>
                  </a:moveTo>
                  <a:cubicBezTo>
                    <a:pt x="126" y="162"/>
                    <a:pt x="47" y="341"/>
                    <a:pt x="1" y="537"/>
                  </a:cubicBezTo>
                  <a:lnTo>
                    <a:pt x="80" y="537"/>
                  </a:lnTo>
                  <a:cubicBezTo>
                    <a:pt x="80" y="537"/>
                    <a:pt x="151" y="187"/>
                    <a:pt x="242"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1"/>
            <p:cNvSpPr/>
            <p:nvPr/>
          </p:nvSpPr>
          <p:spPr>
            <a:xfrm>
              <a:off x="6189150" y="2134000"/>
              <a:ext cx="6800" cy="23725"/>
            </a:xfrm>
            <a:custGeom>
              <a:rect b="b" l="l" r="r" t="t"/>
              <a:pathLst>
                <a:path extrusionOk="0" h="949" w="272">
                  <a:moveTo>
                    <a:pt x="271" y="0"/>
                  </a:moveTo>
                  <a:lnTo>
                    <a:pt x="271" y="0"/>
                  </a:lnTo>
                  <a:cubicBezTo>
                    <a:pt x="176" y="242"/>
                    <a:pt x="105" y="491"/>
                    <a:pt x="63" y="745"/>
                  </a:cubicBezTo>
                  <a:cubicBezTo>
                    <a:pt x="63" y="520"/>
                    <a:pt x="42" y="296"/>
                    <a:pt x="1" y="75"/>
                  </a:cubicBezTo>
                  <a:lnTo>
                    <a:pt x="1" y="75"/>
                  </a:lnTo>
                  <a:cubicBezTo>
                    <a:pt x="26" y="383"/>
                    <a:pt x="1" y="949"/>
                    <a:pt x="1" y="949"/>
                  </a:cubicBezTo>
                  <a:lnTo>
                    <a:pt x="113" y="949"/>
                  </a:lnTo>
                  <a:cubicBezTo>
                    <a:pt x="113" y="949"/>
                    <a:pt x="180" y="333"/>
                    <a:pt x="271"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1"/>
            <p:cNvSpPr/>
            <p:nvPr/>
          </p:nvSpPr>
          <p:spPr>
            <a:xfrm>
              <a:off x="6175525" y="2145850"/>
              <a:ext cx="10125" cy="11875"/>
            </a:xfrm>
            <a:custGeom>
              <a:rect b="b" l="l" r="r" t="t"/>
              <a:pathLst>
                <a:path extrusionOk="0" h="475" w="405">
                  <a:moveTo>
                    <a:pt x="1" y="0"/>
                  </a:moveTo>
                  <a:cubicBezTo>
                    <a:pt x="117" y="146"/>
                    <a:pt x="226" y="308"/>
                    <a:pt x="317" y="475"/>
                  </a:cubicBezTo>
                  <a:lnTo>
                    <a:pt x="404" y="475"/>
                  </a:lnTo>
                  <a:cubicBezTo>
                    <a:pt x="275" y="221"/>
                    <a:pt x="1" y="1"/>
                    <a:pt x="1"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1"/>
            <p:cNvSpPr/>
            <p:nvPr/>
          </p:nvSpPr>
          <p:spPr>
            <a:xfrm>
              <a:off x="6174700" y="2127550"/>
              <a:ext cx="15525" cy="30175"/>
            </a:xfrm>
            <a:custGeom>
              <a:rect b="b" l="l" r="r" t="t"/>
              <a:pathLst>
                <a:path extrusionOk="0" h="1207" w="621">
                  <a:moveTo>
                    <a:pt x="371" y="0"/>
                  </a:moveTo>
                  <a:lnTo>
                    <a:pt x="371" y="0"/>
                  </a:lnTo>
                  <a:cubicBezTo>
                    <a:pt x="417" y="208"/>
                    <a:pt x="458" y="500"/>
                    <a:pt x="487" y="745"/>
                  </a:cubicBezTo>
                  <a:cubicBezTo>
                    <a:pt x="437" y="529"/>
                    <a:pt x="371" y="317"/>
                    <a:pt x="283" y="109"/>
                  </a:cubicBezTo>
                  <a:lnTo>
                    <a:pt x="283" y="109"/>
                  </a:lnTo>
                  <a:cubicBezTo>
                    <a:pt x="346" y="346"/>
                    <a:pt x="392" y="579"/>
                    <a:pt x="425" y="820"/>
                  </a:cubicBezTo>
                  <a:cubicBezTo>
                    <a:pt x="379" y="683"/>
                    <a:pt x="325" y="554"/>
                    <a:pt x="259" y="425"/>
                  </a:cubicBezTo>
                  <a:lnTo>
                    <a:pt x="259" y="425"/>
                  </a:lnTo>
                  <a:cubicBezTo>
                    <a:pt x="329" y="633"/>
                    <a:pt x="392" y="845"/>
                    <a:pt x="437" y="1061"/>
                  </a:cubicBezTo>
                  <a:cubicBezTo>
                    <a:pt x="317" y="812"/>
                    <a:pt x="171" y="574"/>
                    <a:pt x="1" y="358"/>
                  </a:cubicBezTo>
                  <a:lnTo>
                    <a:pt x="1" y="358"/>
                  </a:lnTo>
                  <a:cubicBezTo>
                    <a:pt x="184" y="653"/>
                    <a:pt x="417" y="1207"/>
                    <a:pt x="417" y="1207"/>
                  </a:cubicBezTo>
                  <a:lnTo>
                    <a:pt x="620" y="1207"/>
                  </a:lnTo>
                  <a:cubicBezTo>
                    <a:pt x="579" y="795"/>
                    <a:pt x="496" y="391"/>
                    <a:pt x="371"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1"/>
            <p:cNvSpPr/>
            <p:nvPr/>
          </p:nvSpPr>
          <p:spPr>
            <a:xfrm>
              <a:off x="5449510" y="1970261"/>
              <a:ext cx="67725" cy="170675"/>
            </a:xfrm>
            <a:custGeom>
              <a:rect b="b" l="l" r="r" t="t"/>
              <a:pathLst>
                <a:path extrusionOk="0" h="6827" w="2709">
                  <a:moveTo>
                    <a:pt x="1303" y="0"/>
                  </a:moveTo>
                  <a:cubicBezTo>
                    <a:pt x="1128" y="0"/>
                    <a:pt x="966" y="0"/>
                    <a:pt x="966" y="408"/>
                  </a:cubicBezTo>
                  <a:cubicBezTo>
                    <a:pt x="966" y="812"/>
                    <a:pt x="1041" y="4069"/>
                    <a:pt x="1041" y="4376"/>
                  </a:cubicBezTo>
                  <a:cubicBezTo>
                    <a:pt x="1041" y="4559"/>
                    <a:pt x="1028" y="4743"/>
                    <a:pt x="1003" y="4921"/>
                  </a:cubicBezTo>
                  <a:cubicBezTo>
                    <a:pt x="1003" y="4921"/>
                    <a:pt x="962" y="4930"/>
                    <a:pt x="907" y="4930"/>
                  </a:cubicBezTo>
                  <a:cubicBezTo>
                    <a:pt x="793" y="4930"/>
                    <a:pt x="616" y="4894"/>
                    <a:pt x="616" y="4672"/>
                  </a:cubicBezTo>
                  <a:cubicBezTo>
                    <a:pt x="616" y="4343"/>
                    <a:pt x="629" y="3203"/>
                    <a:pt x="641" y="3037"/>
                  </a:cubicBezTo>
                  <a:cubicBezTo>
                    <a:pt x="650" y="2875"/>
                    <a:pt x="625" y="2421"/>
                    <a:pt x="587" y="2334"/>
                  </a:cubicBezTo>
                  <a:cubicBezTo>
                    <a:pt x="563" y="2281"/>
                    <a:pt x="381" y="2210"/>
                    <a:pt x="236" y="2210"/>
                  </a:cubicBezTo>
                  <a:cubicBezTo>
                    <a:pt x="155" y="2210"/>
                    <a:pt x="86" y="2233"/>
                    <a:pt x="63" y="2292"/>
                  </a:cubicBezTo>
                  <a:cubicBezTo>
                    <a:pt x="1" y="2459"/>
                    <a:pt x="17" y="3366"/>
                    <a:pt x="42" y="3782"/>
                  </a:cubicBezTo>
                  <a:cubicBezTo>
                    <a:pt x="67" y="4198"/>
                    <a:pt x="22" y="5025"/>
                    <a:pt x="155" y="5142"/>
                  </a:cubicBezTo>
                  <a:cubicBezTo>
                    <a:pt x="284" y="5254"/>
                    <a:pt x="1078" y="5437"/>
                    <a:pt x="1078" y="5437"/>
                  </a:cubicBezTo>
                  <a:lnTo>
                    <a:pt x="1053" y="6827"/>
                  </a:lnTo>
                  <a:lnTo>
                    <a:pt x="1569" y="6752"/>
                  </a:lnTo>
                  <a:lnTo>
                    <a:pt x="1594" y="4514"/>
                  </a:lnTo>
                  <a:cubicBezTo>
                    <a:pt x="1594" y="4514"/>
                    <a:pt x="2045" y="4564"/>
                    <a:pt x="2261" y="4564"/>
                  </a:cubicBezTo>
                  <a:cubicBezTo>
                    <a:pt x="2295" y="4564"/>
                    <a:pt x="2323" y="4562"/>
                    <a:pt x="2343" y="4559"/>
                  </a:cubicBezTo>
                  <a:cubicBezTo>
                    <a:pt x="2492" y="4539"/>
                    <a:pt x="2605" y="4439"/>
                    <a:pt x="2655" y="4064"/>
                  </a:cubicBezTo>
                  <a:cubicBezTo>
                    <a:pt x="2709" y="3694"/>
                    <a:pt x="2655" y="2675"/>
                    <a:pt x="2655" y="2488"/>
                  </a:cubicBezTo>
                  <a:cubicBezTo>
                    <a:pt x="2655" y="2301"/>
                    <a:pt x="2555" y="2126"/>
                    <a:pt x="2393" y="2093"/>
                  </a:cubicBezTo>
                  <a:cubicBezTo>
                    <a:pt x="2378" y="2090"/>
                    <a:pt x="2363" y="2088"/>
                    <a:pt x="2349" y="2088"/>
                  </a:cubicBezTo>
                  <a:cubicBezTo>
                    <a:pt x="2209" y="2088"/>
                    <a:pt x="2106" y="2234"/>
                    <a:pt x="2106" y="2442"/>
                  </a:cubicBezTo>
                  <a:cubicBezTo>
                    <a:pt x="2106" y="2675"/>
                    <a:pt x="2122" y="3669"/>
                    <a:pt x="2122" y="3823"/>
                  </a:cubicBezTo>
                  <a:cubicBezTo>
                    <a:pt x="2122" y="3961"/>
                    <a:pt x="2018" y="4116"/>
                    <a:pt x="1762" y="4116"/>
                  </a:cubicBezTo>
                  <a:cubicBezTo>
                    <a:pt x="1733" y="4116"/>
                    <a:pt x="1702" y="4114"/>
                    <a:pt x="1669" y="4110"/>
                  </a:cubicBezTo>
                  <a:cubicBezTo>
                    <a:pt x="1669" y="4110"/>
                    <a:pt x="1690" y="2484"/>
                    <a:pt x="1702" y="2005"/>
                  </a:cubicBezTo>
                  <a:cubicBezTo>
                    <a:pt x="1715" y="1523"/>
                    <a:pt x="1665" y="495"/>
                    <a:pt x="1681" y="342"/>
                  </a:cubicBezTo>
                  <a:cubicBezTo>
                    <a:pt x="1690" y="188"/>
                    <a:pt x="1477" y="0"/>
                    <a:pt x="13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1"/>
            <p:cNvSpPr/>
            <p:nvPr/>
          </p:nvSpPr>
          <p:spPr>
            <a:xfrm>
              <a:off x="6627275" y="2107050"/>
              <a:ext cx="107150" cy="67325"/>
            </a:xfrm>
            <a:custGeom>
              <a:rect b="b" l="l" r="r" t="t"/>
              <a:pathLst>
                <a:path extrusionOk="0" h="2693" w="4286">
                  <a:moveTo>
                    <a:pt x="1303" y="1"/>
                  </a:moveTo>
                  <a:cubicBezTo>
                    <a:pt x="1303" y="1"/>
                    <a:pt x="1619" y="1623"/>
                    <a:pt x="1652" y="2156"/>
                  </a:cubicBezTo>
                  <a:cubicBezTo>
                    <a:pt x="1361" y="1686"/>
                    <a:pt x="1008" y="1257"/>
                    <a:pt x="596" y="887"/>
                  </a:cubicBezTo>
                  <a:lnTo>
                    <a:pt x="596" y="887"/>
                  </a:lnTo>
                  <a:cubicBezTo>
                    <a:pt x="596" y="887"/>
                    <a:pt x="1191" y="1686"/>
                    <a:pt x="1399" y="2206"/>
                  </a:cubicBezTo>
                  <a:cubicBezTo>
                    <a:pt x="1091" y="1985"/>
                    <a:pt x="775" y="1785"/>
                    <a:pt x="446" y="1602"/>
                  </a:cubicBezTo>
                  <a:lnTo>
                    <a:pt x="446" y="1602"/>
                  </a:lnTo>
                  <a:cubicBezTo>
                    <a:pt x="446" y="1603"/>
                    <a:pt x="1053" y="2135"/>
                    <a:pt x="1174" y="2305"/>
                  </a:cubicBezTo>
                  <a:cubicBezTo>
                    <a:pt x="795" y="2172"/>
                    <a:pt x="400" y="2077"/>
                    <a:pt x="1" y="2023"/>
                  </a:cubicBezTo>
                  <a:lnTo>
                    <a:pt x="1" y="2023"/>
                  </a:lnTo>
                  <a:cubicBezTo>
                    <a:pt x="1" y="2023"/>
                    <a:pt x="804" y="2335"/>
                    <a:pt x="1099" y="2488"/>
                  </a:cubicBezTo>
                  <a:cubicBezTo>
                    <a:pt x="953" y="2470"/>
                    <a:pt x="806" y="2461"/>
                    <a:pt x="659" y="2461"/>
                  </a:cubicBezTo>
                  <a:cubicBezTo>
                    <a:pt x="539" y="2461"/>
                    <a:pt x="418" y="2467"/>
                    <a:pt x="296" y="2480"/>
                  </a:cubicBezTo>
                  <a:cubicBezTo>
                    <a:pt x="296" y="2480"/>
                    <a:pt x="737" y="2543"/>
                    <a:pt x="1378" y="2692"/>
                  </a:cubicBezTo>
                  <a:lnTo>
                    <a:pt x="2796" y="2630"/>
                  </a:lnTo>
                  <a:cubicBezTo>
                    <a:pt x="2796" y="2630"/>
                    <a:pt x="3661" y="2451"/>
                    <a:pt x="4140" y="2439"/>
                  </a:cubicBezTo>
                  <a:cubicBezTo>
                    <a:pt x="3893" y="2409"/>
                    <a:pt x="3645" y="2394"/>
                    <a:pt x="3396" y="2394"/>
                  </a:cubicBezTo>
                  <a:cubicBezTo>
                    <a:pt x="3197" y="2394"/>
                    <a:pt x="2996" y="2403"/>
                    <a:pt x="2796" y="2422"/>
                  </a:cubicBezTo>
                  <a:cubicBezTo>
                    <a:pt x="2796" y="2422"/>
                    <a:pt x="3699" y="1968"/>
                    <a:pt x="4285" y="1877"/>
                  </a:cubicBezTo>
                  <a:cubicBezTo>
                    <a:pt x="4285" y="1877"/>
                    <a:pt x="4265" y="1876"/>
                    <a:pt x="4227" y="1876"/>
                  </a:cubicBezTo>
                  <a:cubicBezTo>
                    <a:pt x="4034" y="1876"/>
                    <a:pt x="3376" y="1902"/>
                    <a:pt x="2576" y="2222"/>
                  </a:cubicBezTo>
                  <a:cubicBezTo>
                    <a:pt x="2576" y="2222"/>
                    <a:pt x="3154" y="1436"/>
                    <a:pt x="3532" y="1070"/>
                  </a:cubicBezTo>
                  <a:lnTo>
                    <a:pt x="3532" y="1070"/>
                  </a:lnTo>
                  <a:cubicBezTo>
                    <a:pt x="3532" y="1070"/>
                    <a:pt x="2725" y="1644"/>
                    <a:pt x="2426" y="2027"/>
                  </a:cubicBezTo>
                  <a:cubicBezTo>
                    <a:pt x="2426" y="2027"/>
                    <a:pt x="2642" y="1340"/>
                    <a:pt x="2742" y="1174"/>
                  </a:cubicBezTo>
                  <a:lnTo>
                    <a:pt x="2742" y="1174"/>
                  </a:lnTo>
                  <a:cubicBezTo>
                    <a:pt x="2742" y="1174"/>
                    <a:pt x="2314" y="1707"/>
                    <a:pt x="2160" y="2147"/>
                  </a:cubicBezTo>
                  <a:cubicBezTo>
                    <a:pt x="2160" y="2147"/>
                    <a:pt x="2218" y="629"/>
                    <a:pt x="2218" y="375"/>
                  </a:cubicBezTo>
                  <a:lnTo>
                    <a:pt x="2218" y="375"/>
                  </a:lnTo>
                  <a:cubicBezTo>
                    <a:pt x="2218" y="376"/>
                    <a:pt x="1956" y="1299"/>
                    <a:pt x="1914" y="1993"/>
                  </a:cubicBezTo>
                  <a:cubicBezTo>
                    <a:pt x="1914" y="1993"/>
                    <a:pt x="1594" y="604"/>
                    <a:pt x="13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1"/>
            <p:cNvSpPr/>
            <p:nvPr/>
          </p:nvSpPr>
          <p:spPr>
            <a:xfrm>
              <a:off x="6028276" y="2145400"/>
              <a:ext cx="72500" cy="58775"/>
            </a:xfrm>
            <a:custGeom>
              <a:rect b="b" l="l" r="r" t="t"/>
              <a:pathLst>
                <a:path extrusionOk="0" h="2351" w="2900">
                  <a:moveTo>
                    <a:pt x="778" y="1"/>
                  </a:moveTo>
                  <a:lnTo>
                    <a:pt x="778" y="1"/>
                  </a:lnTo>
                  <a:cubicBezTo>
                    <a:pt x="778" y="1"/>
                    <a:pt x="1078" y="1402"/>
                    <a:pt x="1128" y="1864"/>
                  </a:cubicBezTo>
                  <a:cubicBezTo>
                    <a:pt x="916" y="1477"/>
                    <a:pt x="649" y="1124"/>
                    <a:pt x="342" y="803"/>
                  </a:cubicBezTo>
                  <a:lnTo>
                    <a:pt x="342" y="803"/>
                  </a:lnTo>
                  <a:cubicBezTo>
                    <a:pt x="342" y="804"/>
                    <a:pt x="787" y="1477"/>
                    <a:pt x="957" y="1922"/>
                  </a:cubicBezTo>
                  <a:cubicBezTo>
                    <a:pt x="741" y="1743"/>
                    <a:pt x="516" y="1585"/>
                    <a:pt x="279" y="1436"/>
                  </a:cubicBezTo>
                  <a:lnTo>
                    <a:pt x="279" y="1436"/>
                  </a:lnTo>
                  <a:cubicBezTo>
                    <a:pt x="279" y="1436"/>
                    <a:pt x="720" y="1872"/>
                    <a:pt x="812" y="2018"/>
                  </a:cubicBezTo>
                  <a:cubicBezTo>
                    <a:pt x="550" y="1922"/>
                    <a:pt x="275" y="1856"/>
                    <a:pt x="1" y="1823"/>
                  </a:cubicBezTo>
                  <a:lnTo>
                    <a:pt x="1" y="1823"/>
                  </a:lnTo>
                  <a:cubicBezTo>
                    <a:pt x="1" y="1823"/>
                    <a:pt x="562" y="2060"/>
                    <a:pt x="770" y="2180"/>
                  </a:cubicBezTo>
                  <a:cubicBezTo>
                    <a:pt x="717" y="2175"/>
                    <a:pt x="663" y="2173"/>
                    <a:pt x="610" y="2173"/>
                  </a:cubicBezTo>
                  <a:cubicBezTo>
                    <a:pt x="481" y="2173"/>
                    <a:pt x="352" y="2187"/>
                    <a:pt x="225" y="2214"/>
                  </a:cubicBezTo>
                  <a:cubicBezTo>
                    <a:pt x="225" y="2214"/>
                    <a:pt x="525" y="2247"/>
                    <a:pt x="966" y="2351"/>
                  </a:cubicBezTo>
                  <a:lnTo>
                    <a:pt x="1931" y="2230"/>
                  </a:lnTo>
                  <a:cubicBezTo>
                    <a:pt x="1931" y="2230"/>
                    <a:pt x="2505" y="2035"/>
                    <a:pt x="2829" y="2001"/>
                  </a:cubicBezTo>
                  <a:cubicBezTo>
                    <a:pt x="2738" y="1994"/>
                    <a:pt x="2647" y="1990"/>
                    <a:pt x="2555" y="1990"/>
                  </a:cubicBezTo>
                  <a:cubicBezTo>
                    <a:pt x="2342" y="1990"/>
                    <a:pt x="2128" y="2011"/>
                    <a:pt x="1918" y="2051"/>
                  </a:cubicBezTo>
                  <a:cubicBezTo>
                    <a:pt x="1918" y="2051"/>
                    <a:pt x="2509" y="1615"/>
                    <a:pt x="2900" y="1506"/>
                  </a:cubicBezTo>
                  <a:lnTo>
                    <a:pt x="2900" y="1506"/>
                  </a:lnTo>
                  <a:cubicBezTo>
                    <a:pt x="2900" y="1506"/>
                    <a:pt x="2388" y="1511"/>
                    <a:pt x="1756" y="1889"/>
                  </a:cubicBezTo>
                  <a:cubicBezTo>
                    <a:pt x="1756" y="1889"/>
                    <a:pt x="2110" y="1174"/>
                    <a:pt x="2347" y="837"/>
                  </a:cubicBezTo>
                  <a:lnTo>
                    <a:pt x="2347" y="837"/>
                  </a:lnTo>
                  <a:cubicBezTo>
                    <a:pt x="2346" y="837"/>
                    <a:pt x="1827" y="1369"/>
                    <a:pt x="1648" y="1719"/>
                  </a:cubicBezTo>
                  <a:cubicBezTo>
                    <a:pt x="1648" y="1719"/>
                    <a:pt x="1756" y="1107"/>
                    <a:pt x="1818" y="961"/>
                  </a:cubicBezTo>
                  <a:lnTo>
                    <a:pt x="1818" y="961"/>
                  </a:lnTo>
                  <a:cubicBezTo>
                    <a:pt x="1818" y="962"/>
                    <a:pt x="1552" y="1444"/>
                    <a:pt x="1469" y="1835"/>
                  </a:cubicBezTo>
                  <a:cubicBezTo>
                    <a:pt x="1469" y="1835"/>
                    <a:pt x="1431" y="508"/>
                    <a:pt x="1419" y="288"/>
                  </a:cubicBezTo>
                  <a:cubicBezTo>
                    <a:pt x="1419" y="288"/>
                    <a:pt x="1290" y="1103"/>
                    <a:pt x="1298" y="1710"/>
                  </a:cubicBezTo>
                  <a:cubicBezTo>
                    <a:pt x="1298" y="1710"/>
                    <a:pt x="1007" y="512"/>
                    <a:pt x="778"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1"/>
            <p:cNvSpPr/>
            <p:nvPr/>
          </p:nvSpPr>
          <p:spPr>
            <a:xfrm>
              <a:off x="5733017" y="2099513"/>
              <a:ext cx="79475" cy="51300"/>
            </a:xfrm>
            <a:custGeom>
              <a:rect b="b" l="l" r="r" t="t"/>
              <a:pathLst>
                <a:path extrusionOk="0" h="2052" w="3179">
                  <a:moveTo>
                    <a:pt x="1099" y="1"/>
                  </a:moveTo>
                  <a:lnTo>
                    <a:pt x="1099" y="1"/>
                  </a:lnTo>
                  <a:cubicBezTo>
                    <a:pt x="1099" y="1"/>
                    <a:pt x="1219" y="1224"/>
                    <a:pt x="1211" y="1619"/>
                  </a:cubicBezTo>
                  <a:cubicBezTo>
                    <a:pt x="1028" y="1249"/>
                    <a:pt x="791" y="907"/>
                    <a:pt x="512" y="604"/>
                  </a:cubicBezTo>
                  <a:lnTo>
                    <a:pt x="512" y="604"/>
                  </a:lnTo>
                  <a:cubicBezTo>
                    <a:pt x="512" y="604"/>
                    <a:pt x="899" y="1240"/>
                    <a:pt x="1016" y="1635"/>
                  </a:cubicBezTo>
                  <a:cubicBezTo>
                    <a:pt x="808" y="1452"/>
                    <a:pt x="587" y="1278"/>
                    <a:pt x="354" y="1120"/>
                  </a:cubicBezTo>
                  <a:lnTo>
                    <a:pt x="354" y="1120"/>
                  </a:lnTo>
                  <a:cubicBezTo>
                    <a:pt x="354" y="1120"/>
                    <a:pt x="766" y="1556"/>
                    <a:pt x="845" y="1694"/>
                  </a:cubicBezTo>
                  <a:cubicBezTo>
                    <a:pt x="575" y="1565"/>
                    <a:pt x="288" y="1465"/>
                    <a:pt x="1" y="1394"/>
                  </a:cubicBezTo>
                  <a:lnTo>
                    <a:pt x="1" y="1394"/>
                  </a:lnTo>
                  <a:cubicBezTo>
                    <a:pt x="1" y="1394"/>
                    <a:pt x="570" y="1685"/>
                    <a:pt x="778" y="1823"/>
                  </a:cubicBezTo>
                  <a:cubicBezTo>
                    <a:pt x="601" y="1780"/>
                    <a:pt x="416" y="1756"/>
                    <a:pt x="231" y="1756"/>
                  </a:cubicBezTo>
                  <a:cubicBezTo>
                    <a:pt x="217" y="1756"/>
                    <a:pt x="202" y="1756"/>
                    <a:pt x="188" y="1756"/>
                  </a:cubicBezTo>
                  <a:cubicBezTo>
                    <a:pt x="188" y="1756"/>
                    <a:pt x="508" y="1835"/>
                    <a:pt x="970" y="1993"/>
                  </a:cubicBezTo>
                  <a:lnTo>
                    <a:pt x="2026" y="2051"/>
                  </a:lnTo>
                  <a:cubicBezTo>
                    <a:pt x="2026" y="2051"/>
                    <a:pt x="2484" y="2004"/>
                    <a:pt x="2842" y="2004"/>
                  </a:cubicBezTo>
                  <a:cubicBezTo>
                    <a:pt x="2909" y="2004"/>
                    <a:pt x="2972" y="2006"/>
                    <a:pt x="3029" y="2010"/>
                  </a:cubicBezTo>
                  <a:cubicBezTo>
                    <a:pt x="2704" y="1939"/>
                    <a:pt x="2372" y="1902"/>
                    <a:pt x="2039" y="1902"/>
                  </a:cubicBezTo>
                  <a:cubicBezTo>
                    <a:pt x="2039" y="1902"/>
                    <a:pt x="2738" y="1631"/>
                    <a:pt x="3179" y="1610"/>
                  </a:cubicBezTo>
                  <a:cubicBezTo>
                    <a:pt x="3179" y="1610"/>
                    <a:pt x="3069" y="1594"/>
                    <a:pt x="2882" y="1594"/>
                  </a:cubicBezTo>
                  <a:cubicBezTo>
                    <a:pt x="2649" y="1594"/>
                    <a:pt x="2296" y="1620"/>
                    <a:pt x="1889" y="1735"/>
                  </a:cubicBezTo>
                  <a:cubicBezTo>
                    <a:pt x="1889" y="1735"/>
                    <a:pt x="2372" y="1199"/>
                    <a:pt x="2675" y="957"/>
                  </a:cubicBezTo>
                  <a:lnTo>
                    <a:pt x="2675" y="957"/>
                  </a:lnTo>
                  <a:cubicBezTo>
                    <a:pt x="2675" y="958"/>
                    <a:pt x="2035" y="1319"/>
                    <a:pt x="1789" y="1581"/>
                  </a:cubicBezTo>
                  <a:cubicBezTo>
                    <a:pt x="1789" y="1581"/>
                    <a:pt x="1997" y="1090"/>
                    <a:pt x="2080" y="974"/>
                  </a:cubicBezTo>
                  <a:lnTo>
                    <a:pt x="2080" y="974"/>
                  </a:lnTo>
                  <a:cubicBezTo>
                    <a:pt x="2080" y="974"/>
                    <a:pt x="1727" y="1340"/>
                    <a:pt x="1581" y="1652"/>
                  </a:cubicBezTo>
                  <a:cubicBezTo>
                    <a:pt x="1581" y="1652"/>
                    <a:pt x="1731" y="537"/>
                    <a:pt x="1748" y="346"/>
                  </a:cubicBezTo>
                  <a:lnTo>
                    <a:pt x="1748" y="346"/>
                  </a:lnTo>
                  <a:cubicBezTo>
                    <a:pt x="1748" y="346"/>
                    <a:pt x="1490" y="1007"/>
                    <a:pt x="1415" y="1519"/>
                  </a:cubicBezTo>
                  <a:cubicBezTo>
                    <a:pt x="1415" y="1519"/>
                    <a:pt x="1269" y="467"/>
                    <a:pt x="1099"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1"/>
            <p:cNvSpPr/>
            <p:nvPr/>
          </p:nvSpPr>
          <p:spPr>
            <a:xfrm>
              <a:off x="5469785" y="2081936"/>
              <a:ext cx="79375" cy="51825"/>
            </a:xfrm>
            <a:custGeom>
              <a:rect b="b" l="l" r="r" t="t"/>
              <a:pathLst>
                <a:path extrusionOk="0" h="2073" w="3175">
                  <a:moveTo>
                    <a:pt x="1120" y="1"/>
                  </a:moveTo>
                  <a:cubicBezTo>
                    <a:pt x="1120" y="1"/>
                    <a:pt x="1228" y="1228"/>
                    <a:pt x="1211" y="1623"/>
                  </a:cubicBezTo>
                  <a:cubicBezTo>
                    <a:pt x="1032" y="1249"/>
                    <a:pt x="804" y="904"/>
                    <a:pt x="529" y="596"/>
                  </a:cubicBezTo>
                  <a:lnTo>
                    <a:pt x="529" y="596"/>
                  </a:lnTo>
                  <a:cubicBezTo>
                    <a:pt x="529" y="596"/>
                    <a:pt x="904" y="1236"/>
                    <a:pt x="1016" y="1636"/>
                  </a:cubicBezTo>
                  <a:cubicBezTo>
                    <a:pt x="808" y="1449"/>
                    <a:pt x="592" y="1274"/>
                    <a:pt x="363" y="1112"/>
                  </a:cubicBezTo>
                  <a:lnTo>
                    <a:pt x="363" y="1112"/>
                  </a:lnTo>
                  <a:cubicBezTo>
                    <a:pt x="363" y="1112"/>
                    <a:pt x="770" y="1553"/>
                    <a:pt x="845" y="1690"/>
                  </a:cubicBezTo>
                  <a:cubicBezTo>
                    <a:pt x="575" y="1561"/>
                    <a:pt x="292" y="1457"/>
                    <a:pt x="1" y="1378"/>
                  </a:cubicBezTo>
                  <a:lnTo>
                    <a:pt x="1" y="1378"/>
                  </a:lnTo>
                  <a:cubicBezTo>
                    <a:pt x="1" y="1378"/>
                    <a:pt x="567" y="1677"/>
                    <a:pt x="775" y="1819"/>
                  </a:cubicBezTo>
                  <a:cubicBezTo>
                    <a:pt x="583" y="1769"/>
                    <a:pt x="384" y="1744"/>
                    <a:pt x="184" y="1744"/>
                  </a:cubicBezTo>
                  <a:cubicBezTo>
                    <a:pt x="184" y="1744"/>
                    <a:pt x="504" y="1827"/>
                    <a:pt x="966" y="1993"/>
                  </a:cubicBezTo>
                  <a:lnTo>
                    <a:pt x="2018" y="2073"/>
                  </a:lnTo>
                  <a:cubicBezTo>
                    <a:pt x="2018" y="2073"/>
                    <a:pt x="2434" y="2035"/>
                    <a:pt x="2781" y="2035"/>
                  </a:cubicBezTo>
                  <a:cubicBezTo>
                    <a:pt x="2868" y="2035"/>
                    <a:pt x="2950" y="2038"/>
                    <a:pt x="3021" y="2043"/>
                  </a:cubicBezTo>
                  <a:cubicBezTo>
                    <a:pt x="2701" y="1969"/>
                    <a:pt x="2368" y="1927"/>
                    <a:pt x="2035" y="1919"/>
                  </a:cubicBezTo>
                  <a:cubicBezTo>
                    <a:pt x="2035" y="1919"/>
                    <a:pt x="2734" y="1661"/>
                    <a:pt x="3175" y="1644"/>
                  </a:cubicBezTo>
                  <a:cubicBezTo>
                    <a:pt x="3175" y="1644"/>
                    <a:pt x="3048" y="1623"/>
                    <a:pt x="2836" y="1623"/>
                  </a:cubicBezTo>
                  <a:cubicBezTo>
                    <a:pt x="2604" y="1623"/>
                    <a:pt x="2269" y="1648"/>
                    <a:pt x="1885" y="1752"/>
                  </a:cubicBezTo>
                  <a:cubicBezTo>
                    <a:pt x="1885" y="1752"/>
                    <a:pt x="2376" y="1224"/>
                    <a:pt x="2680" y="983"/>
                  </a:cubicBezTo>
                  <a:lnTo>
                    <a:pt x="2680" y="983"/>
                  </a:lnTo>
                  <a:cubicBezTo>
                    <a:pt x="2679" y="983"/>
                    <a:pt x="2039" y="1336"/>
                    <a:pt x="1794" y="1594"/>
                  </a:cubicBezTo>
                  <a:cubicBezTo>
                    <a:pt x="1794" y="1594"/>
                    <a:pt x="2006" y="1107"/>
                    <a:pt x="2093" y="995"/>
                  </a:cubicBezTo>
                  <a:lnTo>
                    <a:pt x="2093" y="995"/>
                  </a:lnTo>
                  <a:cubicBezTo>
                    <a:pt x="2093" y="995"/>
                    <a:pt x="1731" y="1349"/>
                    <a:pt x="1586" y="1661"/>
                  </a:cubicBezTo>
                  <a:cubicBezTo>
                    <a:pt x="1586" y="1661"/>
                    <a:pt x="1744" y="546"/>
                    <a:pt x="1765" y="359"/>
                  </a:cubicBezTo>
                  <a:lnTo>
                    <a:pt x="1765" y="359"/>
                  </a:lnTo>
                  <a:cubicBezTo>
                    <a:pt x="1764" y="359"/>
                    <a:pt x="1498" y="1016"/>
                    <a:pt x="1415" y="1523"/>
                  </a:cubicBezTo>
                  <a:cubicBezTo>
                    <a:pt x="1415" y="1523"/>
                    <a:pt x="1286" y="471"/>
                    <a:pt x="1120"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1"/>
            <p:cNvSpPr/>
            <p:nvPr/>
          </p:nvSpPr>
          <p:spPr>
            <a:xfrm>
              <a:off x="5442560" y="2099511"/>
              <a:ext cx="54600" cy="34450"/>
            </a:xfrm>
            <a:custGeom>
              <a:rect b="b" l="l" r="r" t="t"/>
              <a:pathLst>
                <a:path extrusionOk="0" h="1378" w="2184">
                  <a:moveTo>
                    <a:pt x="603" y="1"/>
                  </a:moveTo>
                  <a:cubicBezTo>
                    <a:pt x="603" y="1"/>
                    <a:pt x="815" y="825"/>
                    <a:pt x="849" y="1095"/>
                  </a:cubicBezTo>
                  <a:cubicBezTo>
                    <a:pt x="686" y="862"/>
                    <a:pt x="491" y="658"/>
                    <a:pt x="270" y="483"/>
                  </a:cubicBezTo>
                  <a:lnTo>
                    <a:pt x="270" y="483"/>
                  </a:lnTo>
                  <a:cubicBezTo>
                    <a:pt x="271" y="484"/>
                    <a:pt x="595" y="870"/>
                    <a:pt x="720" y="1128"/>
                  </a:cubicBezTo>
                  <a:cubicBezTo>
                    <a:pt x="557" y="1028"/>
                    <a:pt x="387" y="933"/>
                    <a:pt x="216" y="854"/>
                  </a:cubicBezTo>
                  <a:lnTo>
                    <a:pt x="216" y="854"/>
                  </a:lnTo>
                  <a:cubicBezTo>
                    <a:pt x="216" y="854"/>
                    <a:pt x="541" y="1103"/>
                    <a:pt x="607" y="1186"/>
                  </a:cubicBezTo>
                  <a:cubicBezTo>
                    <a:pt x="408" y="1132"/>
                    <a:pt x="204" y="1099"/>
                    <a:pt x="0" y="1082"/>
                  </a:cubicBezTo>
                  <a:lnTo>
                    <a:pt x="0" y="1082"/>
                  </a:lnTo>
                  <a:cubicBezTo>
                    <a:pt x="0" y="1083"/>
                    <a:pt x="420" y="1216"/>
                    <a:pt x="574" y="1286"/>
                  </a:cubicBezTo>
                  <a:cubicBezTo>
                    <a:pt x="530" y="1282"/>
                    <a:pt x="486" y="1280"/>
                    <a:pt x="442" y="1280"/>
                  </a:cubicBezTo>
                  <a:cubicBezTo>
                    <a:pt x="349" y="1280"/>
                    <a:pt x="257" y="1289"/>
                    <a:pt x="166" y="1303"/>
                  </a:cubicBezTo>
                  <a:cubicBezTo>
                    <a:pt x="166" y="1303"/>
                    <a:pt x="391" y="1324"/>
                    <a:pt x="724" y="1378"/>
                  </a:cubicBezTo>
                  <a:lnTo>
                    <a:pt x="1448" y="1299"/>
                  </a:lnTo>
                  <a:cubicBezTo>
                    <a:pt x="1668" y="1236"/>
                    <a:pt x="1897" y="1186"/>
                    <a:pt x="2126" y="1153"/>
                  </a:cubicBezTo>
                  <a:cubicBezTo>
                    <a:pt x="2068" y="1150"/>
                    <a:pt x="2011" y="1149"/>
                    <a:pt x="1954" y="1149"/>
                  </a:cubicBezTo>
                  <a:cubicBezTo>
                    <a:pt x="1782" y="1149"/>
                    <a:pt x="1611" y="1163"/>
                    <a:pt x="1439" y="1191"/>
                  </a:cubicBezTo>
                  <a:cubicBezTo>
                    <a:pt x="1439" y="1191"/>
                    <a:pt x="1889" y="929"/>
                    <a:pt x="2184" y="862"/>
                  </a:cubicBezTo>
                  <a:lnTo>
                    <a:pt x="2184" y="862"/>
                  </a:lnTo>
                  <a:cubicBezTo>
                    <a:pt x="1884" y="883"/>
                    <a:pt x="1589" y="962"/>
                    <a:pt x="1319" y="1099"/>
                  </a:cubicBezTo>
                  <a:cubicBezTo>
                    <a:pt x="1460" y="883"/>
                    <a:pt x="1610" y="671"/>
                    <a:pt x="1772" y="475"/>
                  </a:cubicBezTo>
                  <a:lnTo>
                    <a:pt x="1772" y="475"/>
                  </a:lnTo>
                  <a:cubicBezTo>
                    <a:pt x="1772" y="475"/>
                    <a:pt x="1377" y="791"/>
                    <a:pt x="1240" y="999"/>
                  </a:cubicBezTo>
                  <a:cubicBezTo>
                    <a:pt x="1240" y="999"/>
                    <a:pt x="1327" y="642"/>
                    <a:pt x="1373" y="554"/>
                  </a:cubicBezTo>
                  <a:lnTo>
                    <a:pt x="1373" y="554"/>
                  </a:lnTo>
                  <a:cubicBezTo>
                    <a:pt x="1373" y="554"/>
                    <a:pt x="1169" y="841"/>
                    <a:pt x="1102" y="1070"/>
                  </a:cubicBezTo>
                  <a:cubicBezTo>
                    <a:pt x="1102" y="1070"/>
                    <a:pt x="1090" y="292"/>
                    <a:pt x="1082" y="163"/>
                  </a:cubicBezTo>
                  <a:cubicBezTo>
                    <a:pt x="1082" y="163"/>
                    <a:pt x="978" y="642"/>
                    <a:pt x="978" y="999"/>
                  </a:cubicBezTo>
                  <a:cubicBezTo>
                    <a:pt x="978" y="999"/>
                    <a:pt x="770" y="300"/>
                    <a:pt x="603"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1"/>
            <p:cNvSpPr/>
            <p:nvPr/>
          </p:nvSpPr>
          <p:spPr>
            <a:xfrm>
              <a:off x="6326650" y="2144500"/>
              <a:ext cx="26225" cy="28725"/>
            </a:xfrm>
            <a:custGeom>
              <a:rect b="b" l="l" r="r" t="t"/>
              <a:pathLst>
                <a:path extrusionOk="0" h="1149" w="1049">
                  <a:moveTo>
                    <a:pt x="1048" y="0"/>
                  </a:moveTo>
                  <a:lnTo>
                    <a:pt x="1048" y="0"/>
                  </a:lnTo>
                  <a:cubicBezTo>
                    <a:pt x="1048" y="1"/>
                    <a:pt x="383" y="425"/>
                    <a:pt x="0" y="1069"/>
                  </a:cubicBezTo>
                  <a:lnTo>
                    <a:pt x="183" y="1148"/>
                  </a:lnTo>
                  <a:cubicBezTo>
                    <a:pt x="183" y="1148"/>
                    <a:pt x="666" y="371"/>
                    <a:pt x="1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1"/>
            <p:cNvSpPr/>
            <p:nvPr/>
          </p:nvSpPr>
          <p:spPr>
            <a:xfrm>
              <a:off x="6320400" y="2115600"/>
              <a:ext cx="37675" cy="55850"/>
            </a:xfrm>
            <a:custGeom>
              <a:rect b="b" l="l" r="r" t="t"/>
              <a:pathLst>
                <a:path extrusionOk="0" h="2234" w="1507">
                  <a:moveTo>
                    <a:pt x="799" y="0"/>
                  </a:moveTo>
                  <a:cubicBezTo>
                    <a:pt x="574" y="765"/>
                    <a:pt x="0" y="2126"/>
                    <a:pt x="0" y="2126"/>
                  </a:cubicBezTo>
                  <a:lnTo>
                    <a:pt x="84" y="2159"/>
                  </a:lnTo>
                  <a:lnTo>
                    <a:pt x="134" y="2180"/>
                  </a:lnTo>
                  <a:lnTo>
                    <a:pt x="262" y="2234"/>
                  </a:lnTo>
                  <a:cubicBezTo>
                    <a:pt x="262" y="2234"/>
                    <a:pt x="990" y="799"/>
                    <a:pt x="1506" y="79"/>
                  </a:cubicBezTo>
                  <a:lnTo>
                    <a:pt x="1506" y="79"/>
                  </a:lnTo>
                  <a:cubicBezTo>
                    <a:pt x="1057" y="574"/>
                    <a:pt x="666" y="1115"/>
                    <a:pt x="329" y="1693"/>
                  </a:cubicBezTo>
                  <a:cubicBezTo>
                    <a:pt x="533" y="1140"/>
                    <a:pt x="691" y="574"/>
                    <a:pt x="799"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1"/>
            <p:cNvSpPr/>
            <p:nvPr/>
          </p:nvSpPr>
          <p:spPr>
            <a:xfrm>
              <a:off x="6299600" y="2126500"/>
              <a:ext cx="12400" cy="38825"/>
            </a:xfrm>
            <a:custGeom>
              <a:rect b="b" l="l" r="r" t="t"/>
              <a:pathLst>
                <a:path extrusionOk="0" h="1553" w="496">
                  <a:moveTo>
                    <a:pt x="0" y="1"/>
                  </a:moveTo>
                  <a:cubicBezTo>
                    <a:pt x="192" y="550"/>
                    <a:pt x="292" y="1469"/>
                    <a:pt x="292" y="1469"/>
                  </a:cubicBezTo>
                  <a:lnTo>
                    <a:pt x="495" y="1552"/>
                  </a:lnTo>
                  <a:cubicBezTo>
                    <a:pt x="433" y="808"/>
                    <a:pt x="1" y="1"/>
                    <a:pt x="0"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1"/>
            <p:cNvSpPr/>
            <p:nvPr/>
          </p:nvSpPr>
          <p:spPr>
            <a:xfrm>
              <a:off x="6306250" y="2090225"/>
              <a:ext cx="29775" cy="79350"/>
            </a:xfrm>
            <a:custGeom>
              <a:rect b="b" l="l" r="r" t="t"/>
              <a:pathLst>
                <a:path extrusionOk="0" h="3174" w="1191">
                  <a:moveTo>
                    <a:pt x="1190" y="0"/>
                  </a:moveTo>
                  <a:cubicBezTo>
                    <a:pt x="1107" y="549"/>
                    <a:pt x="937" y="1302"/>
                    <a:pt x="783" y="1926"/>
                  </a:cubicBezTo>
                  <a:cubicBezTo>
                    <a:pt x="862" y="1348"/>
                    <a:pt x="899" y="770"/>
                    <a:pt x="899" y="187"/>
                  </a:cubicBezTo>
                  <a:lnTo>
                    <a:pt x="899" y="187"/>
                  </a:lnTo>
                  <a:cubicBezTo>
                    <a:pt x="845" y="716"/>
                    <a:pt x="700" y="1452"/>
                    <a:pt x="571" y="2047"/>
                  </a:cubicBezTo>
                  <a:cubicBezTo>
                    <a:pt x="587" y="1672"/>
                    <a:pt x="579" y="1302"/>
                    <a:pt x="546" y="928"/>
                  </a:cubicBezTo>
                  <a:cubicBezTo>
                    <a:pt x="537" y="1435"/>
                    <a:pt x="442" y="2188"/>
                    <a:pt x="375" y="2646"/>
                  </a:cubicBezTo>
                  <a:cubicBezTo>
                    <a:pt x="321" y="1926"/>
                    <a:pt x="196" y="1211"/>
                    <a:pt x="1" y="516"/>
                  </a:cubicBezTo>
                  <a:lnTo>
                    <a:pt x="1" y="516"/>
                  </a:lnTo>
                  <a:cubicBezTo>
                    <a:pt x="155" y="1414"/>
                    <a:pt x="184" y="2983"/>
                    <a:pt x="184" y="2983"/>
                  </a:cubicBezTo>
                  <a:lnTo>
                    <a:pt x="317" y="3032"/>
                  </a:lnTo>
                  <a:lnTo>
                    <a:pt x="342" y="3045"/>
                  </a:lnTo>
                  <a:lnTo>
                    <a:pt x="392" y="3066"/>
                  </a:lnTo>
                  <a:lnTo>
                    <a:pt x="467" y="3095"/>
                  </a:lnTo>
                  <a:lnTo>
                    <a:pt x="479" y="3099"/>
                  </a:lnTo>
                  <a:lnTo>
                    <a:pt x="546" y="3128"/>
                  </a:lnTo>
                  <a:lnTo>
                    <a:pt x="658" y="3174"/>
                  </a:lnTo>
                  <a:cubicBezTo>
                    <a:pt x="945" y="2138"/>
                    <a:pt x="1124" y="1073"/>
                    <a:pt x="11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2" name="Google Shape;682;p21"/>
          <p:cNvSpPr txBox="1"/>
          <p:nvPr>
            <p:ph idx="1" type="subTitle"/>
          </p:nvPr>
        </p:nvSpPr>
        <p:spPr>
          <a:xfrm>
            <a:off x="5409475" y="3518198"/>
            <a:ext cx="2945100" cy="561900"/>
          </a:xfrm>
          <a:prstGeom prst="rect">
            <a:avLst/>
          </a:prstGeom>
          <a:effectLst>
            <a:outerShdw blurRad="57150" rotWithShape="0" algn="bl" dir="5400000" dist="19050">
              <a:schemeClr val="accent2">
                <a:alpha val="75000"/>
              </a:schemeClr>
            </a:outerShdw>
          </a:effectLst>
        </p:spPr>
        <p:txBody>
          <a:bodyPr anchorCtr="0" anchor="ctr" bIns="91425" lIns="91425" spcFirstLastPara="1" rIns="91425" wrap="square" tIns="91425">
            <a:noAutofit/>
          </a:bodyPr>
          <a:lstStyle>
            <a:lvl1pPr lvl="0" marR="91440" rtl="0" algn="r">
              <a:lnSpc>
                <a:spcPct val="100000"/>
              </a:lnSpc>
              <a:spcBef>
                <a:spcPts val="0"/>
              </a:spcBef>
              <a:spcAft>
                <a:spcPts val="0"/>
              </a:spcAft>
              <a:buSzPts val="2500"/>
              <a:buFont typeface="Cairo"/>
              <a:buNone/>
              <a:defRPr b="1" sz="2400">
                <a:latin typeface="Cairo"/>
                <a:ea typeface="Cairo"/>
                <a:cs typeface="Cairo"/>
                <a:sym typeface="Cairo"/>
              </a:defRPr>
            </a:lvl1pPr>
            <a:lvl2pPr lvl="1" rtl="0">
              <a:spcBef>
                <a:spcPts val="0"/>
              </a:spcBef>
              <a:spcAft>
                <a:spcPts val="0"/>
              </a:spcAft>
              <a:buSzPts val="2500"/>
              <a:buFont typeface="Cairo"/>
              <a:buNone/>
              <a:defRPr sz="2500">
                <a:latin typeface="Cairo"/>
                <a:ea typeface="Cairo"/>
                <a:cs typeface="Cairo"/>
                <a:sym typeface="Cairo"/>
              </a:defRPr>
            </a:lvl2pPr>
            <a:lvl3pPr lvl="2" rtl="0">
              <a:spcBef>
                <a:spcPts val="0"/>
              </a:spcBef>
              <a:spcAft>
                <a:spcPts val="0"/>
              </a:spcAft>
              <a:buSzPts val="2500"/>
              <a:buFont typeface="Cairo"/>
              <a:buNone/>
              <a:defRPr sz="2500">
                <a:latin typeface="Cairo"/>
                <a:ea typeface="Cairo"/>
                <a:cs typeface="Cairo"/>
                <a:sym typeface="Cairo"/>
              </a:defRPr>
            </a:lvl3pPr>
            <a:lvl4pPr lvl="3" rtl="0">
              <a:spcBef>
                <a:spcPts val="0"/>
              </a:spcBef>
              <a:spcAft>
                <a:spcPts val="0"/>
              </a:spcAft>
              <a:buSzPts val="2500"/>
              <a:buFont typeface="Cairo"/>
              <a:buNone/>
              <a:defRPr sz="2500">
                <a:latin typeface="Cairo"/>
                <a:ea typeface="Cairo"/>
                <a:cs typeface="Cairo"/>
                <a:sym typeface="Cairo"/>
              </a:defRPr>
            </a:lvl4pPr>
            <a:lvl5pPr lvl="4" rtl="0">
              <a:spcBef>
                <a:spcPts val="0"/>
              </a:spcBef>
              <a:spcAft>
                <a:spcPts val="0"/>
              </a:spcAft>
              <a:buSzPts val="2500"/>
              <a:buFont typeface="Cairo"/>
              <a:buNone/>
              <a:defRPr sz="2500">
                <a:latin typeface="Cairo"/>
                <a:ea typeface="Cairo"/>
                <a:cs typeface="Cairo"/>
                <a:sym typeface="Cairo"/>
              </a:defRPr>
            </a:lvl5pPr>
            <a:lvl6pPr lvl="5" rtl="0">
              <a:spcBef>
                <a:spcPts val="0"/>
              </a:spcBef>
              <a:spcAft>
                <a:spcPts val="0"/>
              </a:spcAft>
              <a:buSzPts val="2500"/>
              <a:buFont typeface="Cairo"/>
              <a:buNone/>
              <a:defRPr sz="2500">
                <a:latin typeface="Cairo"/>
                <a:ea typeface="Cairo"/>
                <a:cs typeface="Cairo"/>
                <a:sym typeface="Cairo"/>
              </a:defRPr>
            </a:lvl6pPr>
            <a:lvl7pPr lvl="6" rtl="0">
              <a:spcBef>
                <a:spcPts val="0"/>
              </a:spcBef>
              <a:spcAft>
                <a:spcPts val="0"/>
              </a:spcAft>
              <a:buSzPts val="2500"/>
              <a:buFont typeface="Cairo"/>
              <a:buNone/>
              <a:defRPr sz="2500">
                <a:latin typeface="Cairo"/>
                <a:ea typeface="Cairo"/>
                <a:cs typeface="Cairo"/>
                <a:sym typeface="Cairo"/>
              </a:defRPr>
            </a:lvl7pPr>
            <a:lvl8pPr lvl="7" rtl="0">
              <a:spcBef>
                <a:spcPts val="0"/>
              </a:spcBef>
              <a:spcAft>
                <a:spcPts val="0"/>
              </a:spcAft>
              <a:buSzPts val="2500"/>
              <a:buFont typeface="Cairo"/>
              <a:buNone/>
              <a:defRPr sz="2500">
                <a:latin typeface="Cairo"/>
                <a:ea typeface="Cairo"/>
                <a:cs typeface="Cairo"/>
                <a:sym typeface="Cairo"/>
              </a:defRPr>
            </a:lvl8pPr>
            <a:lvl9pPr lvl="8" rtl="0">
              <a:spcBef>
                <a:spcPts val="0"/>
              </a:spcBef>
              <a:spcAft>
                <a:spcPts val="0"/>
              </a:spcAft>
              <a:buSzPts val="2500"/>
              <a:buFont typeface="Cairo"/>
              <a:buNone/>
              <a:defRPr sz="2500">
                <a:latin typeface="Cairo"/>
                <a:ea typeface="Cairo"/>
                <a:cs typeface="Cairo"/>
                <a:sym typeface="Cairo"/>
              </a:defRPr>
            </a:lvl9pPr>
          </a:lstStyle>
          <a:p/>
        </p:txBody>
      </p:sp>
      <p:sp>
        <p:nvSpPr>
          <p:cNvPr id="683" name="Google Shape;683;p21"/>
          <p:cNvSpPr txBox="1"/>
          <p:nvPr>
            <p:ph idx="2" type="subTitle"/>
          </p:nvPr>
        </p:nvSpPr>
        <p:spPr>
          <a:xfrm>
            <a:off x="5409475" y="2776379"/>
            <a:ext cx="2945100" cy="753000"/>
          </a:xfrm>
          <a:prstGeom prst="rect">
            <a:avLst/>
          </a:prstGeom>
        </p:spPr>
        <p:txBody>
          <a:bodyPr anchorCtr="0" anchor="t" bIns="91425" lIns="91425" spcFirstLastPara="1" rIns="91425" wrap="square" tIns="91425">
            <a:noAutofit/>
          </a:bodyPr>
          <a:lstStyle>
            <a:lvl1pPr lvl="0" marR="9144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84" name="Google Shape;684;p21"/>
          <p:cNvSpPr txBox="1"/>
          <p:nvPr>
            <p:ph idx="3" type="subTitle"/>
          </p:nvPr>
        </p:nvSpPr>
        <p:spPr>
          <a:xfrm>
            <a:off x="5409475" y="2098978"/>
            <a:ext cx="2945100" cy="561900"/>
          </a:xfrm>
          <a:prstGeom prst="rect">
            <a:avLst/>
          </a:prstGeom>
          <a:effectLst>
            <a:outerShdw blurRad="57150" rotWithShape="0" algn="bl" dir="5400000" dist="19050">
              <a:schemeClr val="accent2">
                <a:alpha val="75000"/>
              </a:schemeClr>
            </a:outerShdw>
          </a:effectLst>
        </p:spPr>
        <p:txBody>
          <a:bodyPr anchorCtr="0" anchor="ctr" bIns="91425" lIns="91425" spcFirstLastPara="1" rIns="91425" wrap="square" tIns="91425">
            <a:noAutofit/>
          </a:bodyPr>
          <a:lstStyle>
            <a:lvl1pPr lvl="0" marR="91440" rtl="0" algn="r">
              <a:lnSpc>
                <a:spcPct val="100000"/>
              </a:lnSpc>
              <a:spcBef>
                <a:spcPts val="0"/>
              </a:spcBef>
              <a:spcAft>
                <a:spcPts val="0"/>
              </a:spcAft>
              <a:buSzPts val="2500"/>
              <a:buFont typeface="Cairo"/>
              <a:buNone/>
              <a:defRPr b="1" sz="2400">
                <a:latin typeface="Cairo"/>
                <a:ea typeface="Cairo"/>
                <a:cs typeface="Cairo"/>
                <a:sym typeface="Cairo"/>
              </a:defRPr>
            </a:lvl1pPr>
            <a:lvl2pPr lvl="1" rtl="0">
              <a:spcBef>
                <a:spcPts val="0"/>
              </a:spcBef>
              <a:spcAft>
                <a:spcPts val="0"/>
              </a:spcAft>
              <a:buSzPts val="2500"/>
              <a:buFont typeface="Cairo"/>
              <a:buNone/>
              <a:defRPr sz="2500">
                <a:latin typeface="Cairo"/>
                <a:ea typeface="Cairo"/>
                <a:cs typeface="Cairo"/>
                <a:sym typeface="Cairo"/>
              </a:defRPr>
            </a:lvl2pPr>
            <a:lvl3pPr lvl="2" rtl="0">
              <a:spcBef>
                <a:spcPts val="0"/>
              </a:spcBef>
              <a:spcAft>
                <a:spcPts val="0"/>
              </a:spcAft>
              <a:buSzPts val="2500"/>
              <a:buFont typeface="Cairo"/>
              <a:buNone/>
              <a:defRPr sz="2500">
                <a:latin typeface="Cairo"/>
                <a:ea typeface="Cairo"/>
                <a:cs typeface="Cairo"/>
                <a:sym typeface="Cairo"/>
              </a:defRPr>
            </a:lvl3pPr>
            <a:lvl4pPr lvl="3" rtl="0">
              <a:spcBef>
                <a:spcPts val="0"/>
              </a:spcBef>
              <a:spcAft>
                <a:spcPts val="0"/>
              </a:spcAft>
              <a:buSzPts val="2500"/>
              <a:buFont typeface="Cairo"/>
              <a:buNone/>
              <a:defRPr sz="2500">
                <a:latin typeface="Cairo"/>
                <a:ea typeface="Cairo"/>
                <a:cs typeface="Cairo"/>
                <a:sym typeface="Cairo"/>
              </a:defRPr>
            </a:lvl4pPr>
            <a:lvl5pPr lvl="4" rtl="0">
              <a:spcBef>
                <a:spcPts val="0"/>
              </a:spcBef>
              <a:spcAft>
                <a:spcPts val="0"/>
              </a:spcAft>
              <a:buSzPts val="2500"/>
              <a:buFont typeface="Cairo"/>
              <a:buNone/>
              <a:defRPr sz="2500">
                <a:latin typeface="Cairo"/>
                <a:ea typeface="Cairo"/>
                <a:cs typeface="Cairo"/>
                <a:sym typeface="Cairo"/>
              </a:defRPr>
            </a:lvl5pPr>
            <a:lvl6pPr lvl="5" rtl="0">
              <a:spcBef>
                <a:spcPts val="0"/>
              </a:spcBef>
              <a:spcAft>
                <a:spcPts val="0"/>
              </a:spcAft>
              <a:buSzPts val="2500"/>
              <a:buFont typeface="Cairo"/>
              <a:buNone/>
              <a:defRPr sz="2500">
                <a:latin typeface="Cairo"/>
                <a:ea typeface="Cairo"/>
                <a:cs typeface="Cairo"/>
                <a:sym typeface="Cairo"/>
              </a:defRPr>
            </a:lvl6pPr>
            <a:lvl7pPr lvl="6" rtl="0">
              <a:spcBef>
                <a:spcPts val="0"/>
              </a:spcBef>
              <a:spcAft>
                <a:spcPts val="0"/>
              </a:spcAft>
              <a:buSzPts val="2500"/>
              <a:buFont typeface="Cairo"/>
              <a:buNone/>
              <a:defRPr sz="2500">
                <a:latin typeface="Cairo"/>
                <a:ea typeface="Cairo"/>
                <a:cs typeface="Cairo"/>
                <a:sym typeface="Cairo"/>
              </a:defRPr>
            </a:lvl7pPr>
            <a:lvl8pPr lvl="7" rtl="0">
              <a:spcBef>
                <a:spcPts val="0"/>
              </a:spcBef>
              <a:spcAft>
                <a:spcPts val="0"/>
              </a:spcAft>
              <a:buSzPts val="2500"/>
              <a:buFont typeface="Cairo"/>
              <a:buNone/>
              <a:defRPr sz="2500">
                <a:latin typeface="Cairo"/>
                <a:ea typeface="Cairo"/>
                <a:cs typeface="Cairo"/>
                <a:sym typeface="Cairo"/>
              </a:defRPr>
            </a:lvl8pPr>
            <a:lvl9pPr lvl="8" rtl="0">
              <a:spcBef>
                <a:spcPts val="0"/>
              </a:spcBef>
              <a:spcAft>
                <a:spcPts val="0"/>
              </a:spcAft>
              <a:buSzPts val="2500"/>
              <a:buFont typeface="Cairo"/>
              <a:buNone/>
              <a:defRPr sz="2500">
                <a:latin typeface="Cairo"/>
                <a:ea typeface="Cairo"/>
                <a:cs typeface="Cairo"/>
                <a:sym typeface="Cairo"/>
              </a:defRPr>
            </a:lvl9pPr>
          </a:lstStyle>
          <a:p/>
        </p:txBody>
      </p:sp>
      <p:sp>
        <p:nvSpPr>
          <p:cNvPr id="685" name="Google Shape;685;p21"/>
          <p:cNvSpPr txBox="1"/>
          <p:nvPr>
            <p:ph idx="4" type="subTitle"/>
          </p:nvPr>
        </p:nvSpPr>
        <p:spPr>
          <a:xfrm>
            <a:off x="5409475" y="1357100"/>
            <a:ext cx="2945100" cy="753000"/>
          </a:xfrm>
          <a:prstGeom prst="rect">
            <a:avLst/>
          </a:prstGeom>
        </p:spPr>
        <p:txBody>
          <a:bodyPr anchorCtr="0" anchor="t" bIns="91425" lIns="91425" spcFirstLastPara="1" rIns="91425" wrap="square" tIns="91425">
            <a:noAutofit/>
          </a:bodyPr>
          <a:lstStyle>
            <a:lvl1pPr lvl="0" marR="9144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86" name="Google Shape;686;p21"/>
          <p:cNvSpPr txBox="1"/>
          <p:nvPr>
            <p:ph type="title"/>
          </p:nvPr>
        </p:nvSpPr>
        <p:spPr>
          <a:xfrm>
            <a:off x="713225" y="330725"/>
            <a:ext cx="7717500" cy="572700"/>
          </a:xfrm>
          <a:prstGeom prst="rect">
            <a:avLst/>
          </a:prstGeom>
          <a:effectLst>
            <a:outerShdw blurRad="57150" rotWithShape="0" algn="bl" dir="5400000" dist="19050">
              <a:schemeClr val="accent2">
                <a:alpha val="85000"/>
              </a:schemeClr>
            </a:outerShdw>
          </a:effectLst>
        </p:spPr>
        <p:txBody>
          <a:bodyPr anchorCtr="0" anchor="t" bIns="91425" lIns="91425" spcFirstLastPara="1" rIns="91425" wrap="square" tIns="91425">
            <a:noAutofit/>
          </a:bodyPr>
          <a:lstStyle>
            <a:lvl1pPr lvl="0" rtl="0" algn="ctr">
              <a:spcBef>
                <a:spcPts val="0"/>
              </a:spcBef>
              <a:spcAft>
                <a:spcPts val="0"/>
              </a:spcAft>
              <a:buSzPts val="40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3">
    <p:bg>
      <p:bgPr>
        <a:gradFill>
          <a:gsLst>
            <a:gs pos="0">
              <a:srgbClr val="FFF8C6">
                <a:alpha val="0"/>
              </a:srgbClr>
            </a:gs>
            <a:gs pos="0">
              <a:schemeClr val="lt1"/>
            </a:gs>
            <a:gs pos="41000">
              <a:schemeClr val="accent5"/>
            </a:gs>
            <a:gs pos="91000">
              <a:srgbClr val="1B1938">
                <a:alpha val="34117"/>
              </a:srgbClr>
            </a:gs>
            <a:gs pos="100000">
              <a:srgbClr val="FFF8C6">
                <a:alpha val="0"/>
              </a:srgbClr>
            </a:gs>
          </a:gsLst>
          <a:lin ang="5400700" scaled="0"/>
        </a:gradFill>
      </p:bgPr>
    </p:bg>
    <p:spTree>
      <p:nvGrpSpPr>
        <p:cNvPr id="687" name="Shape 687"/>
        <p:cNvGrpSpPr/>
        <p:nvPr/>
      </p:nvGrpSpPr>
      <p:grpSpPr>
        <a:xfrm>
          <a:off x="0" y="0"/>
          <a:ext cx="0" cy="0"/>
          <a:chOff x="0" y="0"/>
          <a:chExt cx="0" cy="0"/>
        </a:xfrm>
      </p:grpSpPr>
      <p:pic>
        <p:nvPicPr>
          <p:cNvPr id="688" name="Google Shape;688;p22"/>
          <p:cNvPicPr preferRelativeResize="0"/>
          <p:nvPr/>
        </p:nvPicPr>
        <p:blipFill rotWithShape="1">
          <a:blip r:embed="rId2">
            <a:alphaModFix/>
          </a:blip>
          <a:srcRect b="-2959" l="0" r="0" t="918"/>
          <a:stretch/>
        </p:blipFill>
        <p:spPr>
          <a:xfrm>
            <a:off x="-12130" y="2452750"/>
            <a:ext cx="9144003" cy="2616600"/>
          </a:xfrm>
          <a:prstGeom prst="rect">
            <a:avLst/>
          </a:prstGeom>
          <a:noFill/>
          <a:ln>
            <a:noFill/>
          </a:ln>
        </p:spPr>
      </p:pic>
      <p:pic>
        <p:nvPicPr>
          <p:cNvPr id="689" name="Google Shape;689;p22"/>
          <p:cNvPicPr preferRelativeResize="0"/>
          <p:nvPr/>
        </p:nvPicPr>
        <p:blipFill rotWithShape="1">
          <a:blip r:embed="rId2">
            <a:alphaModFix/>
          </a:blip>
          <a:srcRect b="-2959" l="0" r="0" t="918"/>
          <a:stretch/>
        </p:blipFill>
        <p:spPr>
          <a:xfrm>
            <a:off x="-12130" y="-61850"/>
            <a:ext cx="9144003" cy="2616600"/>
          </a:xfrm>
          <a:prstGeom prst="rect">
            <a:avLst/>
          </a:prstGeom>
          <a:noFill/>
          <a:ln>
            <a:noFill/>
          </a:ln>
        </p:spPr>
      </p:pic>
      <p:pic>
        <p:nvPicPr>
          <p:cNvPr id="690" name="Google Shape;690;p22"/>
          <p:cNvPicPr preferRelativeResize="0"/>
          <p:nvPr/>
        </p:nvPicPr>
        <p:blipFill>
          <a:blip r:embed="rId3">
            <a:alphaModFix/>
          </a:blip>
          <a:stretch>
            <a:fillRect/>
          </a:stretch>
        </p:blipFill>
        <p:spPr>
          <a:xfrm flipH="1">
            <a:off x="4699900" y="1863301"/>
            <a:ext cx="8321725" cy="4536825"/>
          </a:xfrm>
          <a:prstGeom prst="rect">
            <a:avLst/>
          </a:prstGeom>
          <a:noFill/>
          <a:ln>
            <a:noFill/>
          </a:ln>
        </p:spPr>
      </p:pic>
      <p:pic>
        <p:nvPicPr>
          <p:cNvPr id="691" name="Google Shape;691;p22"/>
          <p:cNvPicPr preferRelativeResize="0"/>
          <p:nvPr/>
        </p:nvPicPr>
        <p:blipFill>
          <a:blip r:embed="rId3">
            <a:alphaModFix/>
          </a:blip>
          <a:stretch>
            <a:fillRect/>
          </a:stretch>
        </p:blipFill>
        <p:spPr>
          <a:xfrm flipH="1">
            <a:off x="-4748900" y="1800376"/>
            <a:ext cx="8321725" cy="4536825"/>
          </a:xfrm>
          <a:prstGeom prst="rect">
            <a:avLst/>
          </a:prstGeom>
          <a:noFill/>
          <a:ln>
            <a:noFill/>
          </a:ln>
        </p:spPr>
      </p:pic>
      <p:pic>
        <p:nvPicPr>
          <p:cNvPr id="692" name="Google Shape;692;p22"/>
          <p:cNvPicPr preferRelativeResize="0"/>
          <p:nvPr/>
        </p:nvPicPr>
        <p:blipFill>
          <a:blip r:embed="rId4">
            <a:alphaModFix/>
          </a:blip>
          <a:stretch>
            <a:fillRect/>
          </a:stretch>
        </p:blipFill>
        <p:spPr>
          <a:xfrm flipH="1">
            <a:off x="-998527" y="4570216"/>
            <a:ext cx="9144003" cy="1509118"/>
          </a:xfrm>
          <a:prstGeom prst="rect">
            <a:avLst/>
          </a:prstGeom>
          <a:noFill/>
          <a:ln>
            <a:noFill/>
          </a:ln>
        </p:spPr>
      </p:pic>
      <p:pic>
        <p:nvPicPr>
          <p:cNvPr id="693" name="Google Shape;693;p22"/>
          <p:cNvPicPr preferRelativeResize="0"/>
          <p:nvPr/>
        </p:nvPicPr>
        <p:blipFill>
          <a:blip r:embed="rId5">
            <a:alphaModFix/>
          </a:blip>
          <a:stretch>
            <a:fillRect/>
          </a:stretch>
        </p:blipFill>
        <p:spPr>
          <a:xfrm flipH="1">
            <a:off x="-341277" y="4434100"/>
            <a:ext cx="9515474" cy="2007175"/>
          </a:xfrm>
          <a:prstGeom prst="rect">
            <a:avLst/>
          </a:prstGeom>
          <a:noFill/>
          <a:ln>
            <a:noFill/>
          </a:ln>
        </p:spPr>
      </p:pic>
      <p:pic>
        <p:nvPicPr>
          <p:cNvPr id="694" name="Google Shape;694;p22"/>
          <p:cNvPicPr preferRelativeResize="0"/>
          <p:nvPr/>
        </p:nvPicPr>
        <p:blipFill>
          <a:blip r:embed="rId6">
            <a:alphaModFix/>
          </a:blip>
          <a:stretch>
            <a:fillRect/>
          </a:stretch>
        </p:blipFill>
        <p:spPr>
          <a:xfrm flipH="1">
            <a:off x="6019925" y="504374"/>
            <a:ext cx="3325735" cy="753000"/>
          </a:xfrm>
          <a:prstGeom prst="rect">
            <a:avLst/>
          </a:prstGeom>
          <a:noFill/>
          <a:ln>
            <a:noFill/>
          </a:ln>
        </p:spPr>
      </p:pic>
      <p:sp>
        <p:nvSpPr>
          <p:cNvPr id="695" name="Google Shape;695;p22"/>
          <p:cNvSpPr txBox="1"/>
          <p:nvPr>
            <p:ph idx="1" type="body"/>
          </p:nvPr>
        </p:nvSpPr>
        <p:spPr>
          <a:xfrm>
            <a:off x="4566600" y="1790787"/>
            <a:ext cx="3858900" cy="2811000"/>
          </a:xfrm>
          <a:prstGeom prst="rect">
            <a:avLst/>
          </a:prstGeom>
        </p:spPr>
        <p:txBody>
          <a:bodyPr anchorCtr="0" anchor="b" bIns="91425" lIns="91425" spcFirstLastPara="1" rIns="91425" wrap="square" tIns="91425">
            <a:noAutofit/>
          </a:bodyPr>
          <a:lstStyle>
            <a:lvl1pPr indent="-317500" lvl="0" marL="457200" rtl="0">
              <a:lnSpc>
                <a:spcPct val="100000"/>
              </a:lnSpc>
              <a:spcBef>
                <a:spcPts val="0"/>
              </a:spcBef>
              <a:spcAft>
                <a:spcPts val="0"/>
              </a:spcAft>
              <a:buClr>
                <a:schemeClr val="accent3"/>
              </a:buClr>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96" name="Google Shape;696;p22"/>
          <p:cNvSpPr txBox="1"/>
          <p:nvPr>
            <p:ph idx="2" type="body"/>
          </p:nvPr>
        </p:nvSpPr>
        <p:spPr>
          <a:xfrm>
            <a:off x="718500" y="1790700"/>
            <a:ext cx="3840000" cy="2811000"/>
          </a:xfrm>
          <a:prstGeom prst="rect">
            <a:avLst/>
          </a:prstGeom>
        </p:spPr>
        <p:txBody>
          <a:bodyPr anchorCtr="0" anchor="b" bIns="91425" lIns="91425" spcFirstLastPara="1" rIns="91425" wrap="square" tIns="91425">
            <a:noAutofit/>
          </a:bodyPr>
          <a:lstStyle>
            <a:lvl1pPr indent="-317500" lvl="0" marL="457200" rtl="0">
              <a:lnSpc>
                <a:spcPct val="100000"/>
              </a:lnSpc>
              <a:spcBef>
                <a:spcPts val="0"/>
              </a:spcBef>
              <a:spcAft>
                <a:spcPts val="0"/>
              </a:spcAft>
              <a:buClr>
                <a:schemeClr val="accent3"/>
              </a:buClr>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97" name="Google Shape;697;p22"/>
          <p:cNvSpPr txBox="1"/>
          <p:nvPr>
            <p:ph type="title"/>
          </p:nvPr>
        </p:nvSpPr>
        <p:spPr>
          <a:xfrm>
            <a:off x="713225" y="330725"/>
            <a:ext cx="7717500" cy="572700"/>
          </a:xfrm>
          <a:prstGeom prst="rect">
            <a:avLst/>
          </a:prstGeom>
          <a:effectLst>
            <a:outerShdw blurRad="57150" rotWithShape="0" algn="bl" dir="5400000" dist="19050">
              <a:schemeClr val="accent2">
                <a:alpha val="85000"/>
              </a:schemeClr>
            </a:outerShdw>
          </a:effectLst>
        </p:spPr>
        <p:txBody>
          <a:bodyPr anchorCtr="0" anchor="t" bIns="91425" lIns="91425" spcFirstLastPara="1" rIns="91425" wrap="square" tIns="91425">
            <a:noAutofit/>
          </a:bodyPr>
          <a:lstStyle>
            <a:lvl1pPr lvl="0" rtl="0" algn="ctr">
              <a:spcBef>
                <a:spcPts val="0"/>
              </a:spcBef>
              <a:spcAft>
                <a:spcPts val="0"/>
              </a:spcAft>
              <a:buSzPts val="40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98" name="Google Shape;698;p22"/>
          <p:cNvSpPr/>
          <p:nvPr/>
        </p:nvSpPr>
        <p:spPr>
          <a:xfrm flipH="1">
            <a:off x="5151144" y="5306623"/>
            <a:ext cx="38167" cy="84345"/>
          </a:xfrm>
          <a:custGeom>
            <a:rect b="b" l="l" r="r" t="t"/>
            <a:pathLst>
              <a:path extrusionOk="0" h="537" w="243">
                <a:moveTo>
                  <a:pt x="242" y="0"/>
                </a:moveTo>
                <a:cubicBezTo>
                  <a:pt x="126" y="162"/>
                  <a:pt x="47" y="341"/>
                  <a:pt x="1" y="537"/>
                </a:cubicBezTo>
                <a:lnTo>
                  <a:pt x="80" y="537"/>
                </a:lnTo>
                <a:cubicBezTo>
                  <a:pt x="80" y="537"/>
                  <a:pt x="151" y="187"/>
                  <a:pt x="242"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2"/>
          <p:cNvSpPr/>
          <p:nvPr/>
        </p:nvSpPr>
        <p:spPr>
          <a:xfrm flipH="1">
            <a:off x="5163552" y="5241912"/>
            <a:ext cx="42722" cy="149057"/>
          </a:xfrm>
          <a:custGeom>
            <a:rect b="b" l="l" r="r" t="t"/>
            <a:pathLst>
              <a:path extrusionOk="0" h="949" w="272">
                <a:moveTo>
                  <a:pt x="271" y="0"/>
                </a:moveTo>
                <a:lnTo>
                  <a:pt x="271" y="0"/>
                </a:lnTo>
                <a:cubicBezTo>
                  <a:pt x="176" y="242"/>
                  <a:pt x="105" y="491"/>
                  <a:pt x="63" y="745"/>
                </a:cubicBezTo>
                <a:cubicBezTo>
                  <a:pt x="63" y="520"/>
                  <a:pt x="42" y="296"/>
                  <a:pt x="1" y="75"/>
                </a:cubicBezTo>
                <a:lnTo>
                  <a:pt x="1" y="75"/>
                </a:lnTo>
                <a:cubicBezTo>
                  <a:pt x="26" y="383"/>
                  <a:pt x="1" y="949"/>
                  <a:pt x="1" y="949"/>
                </a:cubicBezTo>
                <a:lnTo>
                  <a:pt x="113" y="949"/>
                </a:lnTo>
                <a:cubicBezTo>
                  <a:pt x="113" y="949"/>
                  <a:pt x="180" y="333"/>
                  <a:pt x="271"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2"/>
          <p:cNvSpPr/>
          <p:nvPr/>
        </p:nvSpPr>
        <p:spPr>
          <a:xfrm flipH="1">
            <a:off x="5228264" y="5316362"/>
            <a:ext cx="63612" cy="74607"/>
          </a:xfrm>
          <a:custGeom>
            <a:rect b="b" l="l" r="r" t="t"/>
            <a:pathLst>
              <a:path extrusionOk="0" h="475" w="405">
                <a:moveTo>
                  <a:pt x="1" y="0"/>
                </a:moveTo>
                <a:cubicBezTo>
                  <a:pt x="117" y="146"/>
                  <a:pt x="226" y="308"/>
                  <a:pt x="317" y="475"/>
                </a:cubicBezTo>
                <a:lnTo>
                  <a:pt x="404" y="475"/>
                </a:lnTo>
                <a:cubicBezTo>
                  <a:pt x="275" y="221"/>
                  <a:pt x="1" y="1"/>
                  <a:pt x="1"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2"/>
          <p:cNvSpPr/>
          <p:nvPr/>
        </p:nvSpPr>
        <p:spPr>
          <a:xfrm flipH="1">
            <a:off x="5199521" y="5201388"/>
            <a:ext cx="97539" cy="189580"/>
          </a:xfrm>
          <a:custGeom>
            <a:rect b="b" l="l" r="r" t="t"/>
            <a:pathLst>
              <a:path extrusionOk="0" h="1207" w="621">
                <a:moveTo>
                  <a:pt x="371" y="0"/>
                </a:moveTo>
                <a:lnTo>
                  <a:pt x="371" y="0"/>
                </a:lnTo>
                <a:cubicBezTo>
                  <a:pt x="417" y="208"/>
                  <a:pt x="458" y="500"/>
                  <a:pt x="487" y="745"/>
                </a:cubicBezTo>
                <a:cubicBezTo>
                  <a:pt x="437" y="529"/>
                  <a:pt x="371" y="317"/>
                  <a:pt x="283" y="109"/>
                </a:cubicBezTo>
                <a:lnTo>
                  <a:pt x="283" y="109"/>
                </a:lnTo>
                <a:cubicBezTo>
                  <a:pt x="346" y="346"/>
                  <a:pt x="392" y="579"/>
                  <a:pt x="425" y="820"/>
                </a:cubicBezTo>
                <a:cubicBezTo>
                  <a:pt x="379" y="683"/>
                  <a:pt x="325" y="554"/>
                  <a:pt x="259" y="425"/>
                </a:cubicBezTo>
                <a:lnTo>
                  <a:pt x="259" y="425"/>
                </a:lnTo>
                <a:cubicBezTo>
                  <a:pt x="329" y="633"/>
                  <a:pt x="392" y="845"/>
                  <a:pt x="437" y="1061"/>
                </a:cubicBezTo>
                <a:cubicBezTo>
                  <a:pt x="317" y="812"/>
                  <a:pt x="171" y="574"/>
                  <a:pt x="1" y="358"/>
                </a:cubicBezTo>
                <a:lnTo>
                  <a:pt x="1" y="358"/>
                </a:lnTo>
                <a:cubicBezTo>
                  <a:pt x="184" y="653"/>
                  <a:pt x="417" y="1207"/>
                  <a:pt x="417" y="1207"/>
                </a:cubicBezTo>
                <a:lnTo>
                  <a:pt x="620" y="1207"/>
                </a:lnTo>
                <a:cubicBezTo>
                  <a:pt x="579" y="795"/>
                  <a:pt x="496" y="391"/>
                  <a:pt x="371"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2"/>
          <p:cNvSpPr/>
          <p:nvPr/>
        </p:nvSpPr>
        <p:spPr>
          <a:xfrm flipH="1">
            <a:off x="4025128" y="4893918"/>
            <a:ext cx="493506" cy="309894"/>
          </a:xfrm>
          <a:custGeom>
            <a:rect b="b" l="l" r="r" t="t"/>
            <a:pathLst>
              <a:path extrusionOk="0" h="1973" w="3142">
                <a:moveTo>
                  <a:pt x="770" y="1"/>
                </a:moveTo>
                <a:cubicBezTo>
                  <a:pt x="770" y="1"/>
                  <a:pt x="1153" y="1161"/>
                  <a:pt x="1228" y="1548"/>
                </a:cubicBezTo>
                <a:cubicBezTo>
                  <a:pt x="970" y="1232"/>
                  <a:pt x="670" y="953"/>
                  <a:pt x="333" y="725"/>
                </a:cubicBezTo>
                <a:lnTo>
                  <a:pt x="333" y="725"/>
                </a:lnTo>
                <a:cubicBezTo>
                  <a:pt x="333" y="725"/>
                  <a:pt x="845" y="1249"/>
                  <a:pt x="1045" y="1611"/>
                </a:cubicBezTo>
                <a:cubicBezTo>
                  <a:pt x="799" y="1482"/>
                  <a:pt x="550" y="1365"/>
                  <a:pt x="288" y="1265"/>
                </a:cubicBezTo>
                <a:lnTo>
                  <a:pt x="288" y="1265"/>
                </a:lnTo>
                <a:cubicBezTo>
                  <a:pt x="288" y="1265"/>
                  <a:pt x="787" y="1594"/>
                  <a:pt x="891" y="1706"/>
                </a:cubicBezTo>
                <a:cubicBezTo>
                  <a:pt x="600" y="1648"/>
                  <a:pt x="300" y="1619"/>
                  <a:pt x="1" y="1619"/>
                </a:cubicBezTo>
                <a:cubicBezTo>
                  <a:pt x="1" y="1619"/>
                  <a:pt x="620" y="1764"/>
                  <a:pt x="853" y="1848"/>
                </a:cubicBezTo>
                <a:cubicBezTo>
                  <a:pt x="654" y="1852"/>
                  <a:pt x="458" y="1877"/>
                  <a:pt x="263" y="1927"/>
                </a:cubicBezTo>
                <a:cubicBezTo>
                  <a:pt x="263" y="1927"/>
                  <a:pt x="591" y="1927"/>
                  <a:pt x="1078" y="1972"/>
                </a:cubicBezTo>
                <a:lnTo>
                  <a:pt x="2118" y="1777"/>
                </a:lnTo>
                <a:cubicBezTo>
                  <a:pt x="2118" y="1777"/>
                  <a:pt x="2733" y="1556"/>
                  <a:pt x="3087" y="1494"/>
                </a:cubicBezTo>
                <a:lnTo>
                  <a:pt x="3087" y="1494"/>
                </a:lnTo>
                <a:cubicBezTo>
                  <a:pt x="2754" y="1502"/>
                  <a:pt x="2421" y="1544"/>
                  <a:pt x="2097" y="1623"/>
                </a:cubicBezTo>
                <a:cubicBezTo>
                  <a:pt x="2097" y="1623"/>
                  <a:pt x="2721" y="1195"/>
                  <a:pt x="3141" y="1066"/>
                </a:cubicBezTo>
                <a:lnTo>
                  <a:pt x="3141" y="1066"/>
                </a:lnTo>
                <a:cubicBezTo>
                  <a:pt x="3141" y="1066"/>
                  <a:pt x="2584" y="1120"/>
                  <a:pt x="1914" y="1502"/>
                </a:cubicBezTo>
                <a:cubicBezTo>
                  <a:pt x="1914" y="1502"/>
                  <a:pt x="2268" y="862"/>
                  <a:pt x="2509" y="550"/>
                </a:cubicBezTo>
                <a:lnTo>
                  <a:pt x="2509" y="550"/>
                </a:lnTo>
                <a:cubicBezTo>
                  <a:pt x="2509" y="550"/>
                  <a:pt x="1968" y="1057"/>
                  <a:pt x="1789" y="1369"/>
                </a:cubicBezTo>
                <a:cubicBezTo>
                  <a:pt x="1789" y="1369"/>
                  <a:pt x="1881" y="841"/>
                  <a:pt x="1939" y="712"/>
                </a:cubicBezTo>
                <a:lnTo>
                  <a:pt x="1939" y="712"/>
                </a:lnTo>
                <a:cubicBezTo>
                  <a:pt x="1939" y="712"/>
                  <a:pt x="1673" y="1149"/>
                  <a:pt x="1602" y="1490"/>
                </a:cubicBezTo>
                <a:cubicBezTo>
                  <a:pt x="1602" y="1490"/>
                  <a:pt x="1502" y="367"/>
                  <a:pt x="1477" y="180"/>
                </a:cubicBezTo>
                <a:cubicBezTo>
                  <a:pt x="1477" y="180"/>
                  <a:pt x="1373" y="883"/>
                  <a:pt x="1407" y="1403"/>
                </a:cubicBezTo>
                <a:cubicBezTo>
                  <a:pt x="1407" y="1403"/>
                  <a:pt x="1040" y="413"/>
                  <a:pt x="7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2"/>
          <p:cNvSpPr/>
          <p:nvPr/>
        </p:nvSpPr>
        <p:spPr>
          <a:xfrm flipH="1">
            <a:off x="5610453" y="4879092"/>
            <a:ext cx="499318" cy="322303"/>
          </a:xfrm>
          <a:custGeom>
            <a:rect b="b" l="l" r="r" t="t"/>
            <a:pathLst>
              <a:path extrusionOk="0" h="2052" w="3179">
                <a:moveTo>
                  <a:pt x="1099" y="1"/>
                </a:moveTo>
                <a:lnTo>
                  <a:pt x="1099" y="1"/>
                </a:lnTo>
                <a:cubicBezTo>
                  <a:pt x="1099" y="1"/>
                  <a:pt x="1219" y="1224"/>
                  <a:pt x="1211" y="1619"/>
                </a:cubicBezTo>
                <a:cubicBezTo>
                  <a:pt x="1028" y="1249"/>
                  <a:pt x="791" y="907"/>
                  <a:pt x="512" y="604"/>
                </a:cubicBezTo>
                <a:lnTo>
                  <a:pt x="512" y="604"/>
                </a:lnTo>
                <a:cubicBezTo>
                  <a:pt x="512" y="604"/>
                  <a:pt x="899" y="1240"/>
                  <a:pt x="1016" y="1635"/>
                </a:cubicBezTo>
                <a:cubicBezTo>
                  <a:pt x="808" y="1452"/>
                  <a:pt x="587" y="1278"/>
                  <a:pt x="354" y="1120"/>
                </a:cubicBezTo>
                <a:lnTo>
                  <a:pt x="354" y="1120"/>
                </a:lnTo>
                <a:cubicBezTo>
                  <a:pt x="354" y="1120"/>
                  <a:pt x="766" y="1556"/>
                  <a:pt x="845" y="1694"/>
                </a:cubicBezTo>
                <a:cubicBezTo>
                  <a:pt x="575" y="1565"/>
                  <a:pt x="288" y="1465"/>
                  <a:pt x="1" y="1394"/>
                </a:cubicBezTo>
                <a:lnTo>
                  <a:pt x="1" y="1394"/>
                </a:lnTo>
                <a:cubicBezTo>
                  <a:pt x="1" y="1394"/>
                  <a:pt x="570" y="1685"/>
                  <a:pt x="778" y="1823"/>
                </a:cubicBezTo>
                <a:cubicBezTo>
                  <a:pt x="601" y="1780"/>
                  <a:pt x="416" y="1756"/>
                  <a:pt x="231" y="1756"/>
                </a:cubicBezTo>
                <a:cubicBezTo>
                  <a:pt x="217" y="1756"/>
                  <a:pt x="202" y="1756"/>
                  <a:pt x="188" y="1756"/>
                </a:cubicBezTo>
                <a:cubicBezTo>
                  <a:pt x="188" y="1756"/>
                  <a:pt x="508" y="1835"/>
                  <a:pt x="970" y="1993"/>
                </a:cubicBezTo>
                <a:lnTo>
                  <a:pt x="2026" y="2051"/>
                </a:lnTo>
                <a:cubicBezTo>
                  <a:pt x="2026" y="2051"/>
                  <a:pt x="2484" y="2004"/>
                  <a:pt x="2842" y="2004"/>
                </a:cubicBezTo>
                <a:cubicBezTo>
                  <a:pt x="2909" y="2004"/>
                  <a:pt x="2972" y="2006"/>
                  <a:pt x="3029" y="2010"/>
                </a:cubicBezTo>
                <a:cubicBezTo>
                  <a:pt x="2704" y="1939"/>
                  <a:pt x="2372" y="1902"/>
                  <a:pt x="2039" y="1902"/>
                </a:cubicBezTo>
                <a:cubicBezTo>
                  <a:pt x="2039" y="1902"/>
                  <a:pt x="2738" y="1631"/>
                  <a:pt x="3179" y="1610"/>
                </a:cubicBezTo>
                <a:cubicBezTo>
                  <a:pt x="3179" y="1610"/>
                  <a:pt x="3069" y="1594"/>
                  <a:pt x="2882" y="1594"/>
                </a:cubicBezTo>
                <a:cubicBezTo>
                  <a:pt x="2649" y="1594"/>
                  <a:pt x="2296" y="1620"/>
                  <a:pt x="1889" y="1735"/>
                </a:cubicBezTo>
                <a:cubicBezTo>
                  <a:pt x="1889" y="1735"/>
                  <a:pt x="2372" y="1199"/>
                  <a:pt x="2675" y="957"/>
                </a:cubicBezTo>
                <a:lnTo>
                  <a:pt x="2675" y="957"/>
                </a:lnTo>
                <a:cubicBezTo>
                  <a:pt x="2675" y="958"/>
                  <a:pt x="2035" y="1319"/>
                  <a:pt x="1789" y="1581"/>
                </a:cubicBezTo>
                <a:cubicBezTo>
                  <a:pt x="1789" y="1581"/>
                  <a:pt x="1997" y="1090"/>
                  <a:pt x="2080" y="974"/>
                </a:cubicBezTo>
                <a:lnTo>
                  <a:pt x="2080" y="974"/>
                </a:lnTo>
                <a:cubicBezTo>
                  <a:pt x="2080" y="974"/>
                  <a:pt x="1727" y="1340"/>
                  <a:pt x="1581" y="1652"/>
                </a:cubicBezTo>
                <a:cubicBezTo>
                  <a:pt x="1581" y="1652"/>
                  <a:pt x="1731" y="537"/>
                  <a:pt x="1748" y="346"/>
                </a:cubicBezTo>
                <a:lnTo>
                  <a:pt x="1748" y="346"/>
                </a:lnTo>
                <a:cubicBezTo>
                  <a:pt x="1748" y="346"/>
                  <a:pt x="1490" y="1007"/>
                  <a:pt x="1415" y="1519"/>
                </a:cubicBezTo>
                <a:cubicBezTo>
                  <a:pt x="1415" y="1519"/>
                  <a:pt x="1269" y="467"/>
                  <a:pt x="1099"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2"/>
          <p:cNvSpPr/>
          <p:nvPr/>
        </p:nvSpPr>
        <p:spPr>
          <a:xfrm flipH="1">
            <a:off x="4707588" y="4754109"/>
            <a:ext cx="498689" cy="325601"/>
          </a:xfrm>
          <a:custGeom>
            <a:rect b="b" l="l" r="r" t="t"/>
            <a:pathLst>
              <a:path extrusionOk="0" h="2073" w="3175">
                <a:moveTo>
                  <a:pt x="1120" y="1"/>
                </a:moveTo>
                <a:cubicBezTo>
                  <a:pt x="1120" y="1"/>
                  <a:pt x="1228" y="1228"/>
                  <a:pt x="1211" y="1623"/>
                </a:cubicBezTo>
                <a:cubicBezTo>
                  <a:pt x="1032" y="1249"/>
                  <a:pt x="804" y="904"/>
                  <a:pt x="529" y="596"/>
                </a:cubicBezTo>
                <a:lnTo>
                  <a:pt x="529" y="596"/>
                </a:lnTo>
                <a:cubicBezTo>
                  <a:pt x="529" y="596"/>
                  <a:pt x="904" y="1236"/>
                  <a:pt x="1016" y="1636"/>
                </a:cubicBezTo>
                <a:cubicBezTo>
                  <a:pt x="808" y="1449"/>
                  <a:pt x="592" y="1274"/>
                  <a:pt x="363" y="1112"/>
                </a:cubicBezTo>
                <a:lnTo>
                  <a:pt x="363" y="1112"/>
                </a:lnTo>
                <a:cubicBezTo>
                  <a:pt x="363" y="1112"/>
                  <a:pt x="770" y="1553"/>
                  <a:pt x="845" y="1690"/>
                </a:cubicBezTo>
                <a:cubicBezTo>
                  <a:pt x="575" y="1561"/>
                  <a:pt x="292" y="1457"/>
                  <a:pt x="1" y="1378"/>
                </a:cubicBezTo>
                <a:lnTo>
                  <a:pt x="1" y="1378"/>
                </a:lnTo>
                <a:cubicBezTo>
                  <a:pt x="1" y="1378"/>
                  <a:pt x="567" y="1677"/>
                  <a:pt x="775" y="1819"/>
                </a:cubicBezTo>
                <a:cubicBezTo>
                  <a:pt x="583" y="1769"/>
                  <a:pt x="384" y="1744"/>
                  <a:pt x="184" y="1744"/>
                </a:cubicBezTo>
                <a:cubicBezTo>
                  <a:pt x="184" y="1744"/>
                  <a:pt x="504" y="1827"/>
                  <a:pt x="966" y="1993"/>
                </a:cubicBezTo>
                <a:lnTo>
                  <a:pt x="2018" y="2073"/>
                </a:lnTo>
                <a:cubicBezTo>
                  <a:pt x="2018" y="2073"/>
                  <a:pt x="2434" y="2035"/>
                  <a:pt x="2781" y="2035"/>
                </a:cubicBezTo>
                <a:cubicBezTo>
                  <a:pt x="2868" y="2035"/>
                  <a:pt x="2950" y="2038"/>
                  <a:pt x="3021" y="2043"/>
                </a:cubicBezTo>
                <a:cubicBezTo>
                  <a:pt x="2701" y="1969"/>
                  <a:pt x="2368" y="1927"/>
                  <a:pt x="2035" y="1919"/>
                </a:cubicBezTo>
                <a:cubicBezTo>
                  <a:pt x="2035" y="1919"/>
                  <a:pt x="2734" y="1661"/>
                  <a:pt x="3175" y="1644"/>
                </a:cubicBezTo>
                <a:cubicBezTo>
                  <a:pt x="3175" y="1644"/>
                  <a:pt x="3048" y="1623"/>
                  <a:pt x="2836" y="1623"/>
                </a:cubicBezTo>
                <a:cubicBezTo>
                  <a:pt x="2604" y="1623"/>
                  <a:pt x="2269" y="1648"/>
                  <a:pt x="1885" y="1752"/>
                </a:cubicBezTo>
                <a:cubicBezTo>
                  <a:pt x="1885" y="1752"/>
                  <a:pt x="2376" y="1224"/>
                  <a:pt x="2680" y="983"/>
                </a:cubicBezTo>
                <a:lnTo>
                  <a:pt x="2680" y="983"/>
                </a:lnTo>
                <a:cubicBezTo>
                  <a:pt x="2679" y="983"/>
                  <a:pt x="2039" y="1336"/>
                  <a:pt x="1794" y="1594"/>
                </a:cubicBezTo>
                <a:cubicBezTo>
                  <a:pt x="1794" y="1594"/>
                  <a:pt x="2006" y="1107"/>
                  <a:pt x="2093" y="995"/>
                </a:cubicBezTo>
                <a:lnTo>
                  <a:pt x="2093" y="995"/>
                </a:lnTo>
                <a:cubicBezTo>
                  <a:pt x="2093" y="995"/>
                  <a:pt x="1731" y="1349"/>
                  <a:pt x="1586" y="1661"/>
                </a:cubicBezTo>
                <a:cubicBezTo>
                  <a:pt x="1586" y="1661"/>
                  <a:pt x="1744" y="546"/>
                  <a:pt x="1765" y="359"/>
                </a:cubicBezTo>
                <a:lnTo>
                  <a:pt x="1765" y="359"/>
                </a:lnTo>
                <a:cubicBezTo>
                  <a:pt x="1764" y="359"/>
                  <a:pt x="1498" y="1016"/>
                  <a:pt x="1415" y="1523"/>
                </a:cubicBezTo>
                <a:cubicBezTo>
                  <a:pt x="1415" y="1523"/>
                  <a:pt x="1286" y="471"/>
                  <a:pt x="1120"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bg>
      <p:bgPr>
        <a:gradFill>
          <a:gsLst>
            <a:gs pos="0">
              <a:srgbClr val="FFF8C6">
                <a:alpha val="0"/>
              </a:srgbClr>
            </a:gs>
            <a:gs pos="0">
              <a:srgbClr val="CDD1C4"/>
            </a:gs>
            <a:gs pos="0">
              <a:srgbClr val="B4BDC3"/>
            </a:gs>
            <a:gs pos="0">
              <a:srgbClr val="A8B3C2"/>
            </a:gs>
            <a:gs pos="0">
              <a:srgbClr val="A2AEC2"/>
            </a:gs>
            <a:gs pos="0">
              <a:schemeClr val="lt1"/>
            </a:gs>
            <a:gs pos="41000">
              <a:schemeClr val="lt1"/>
            </a:gs>
            <a:gs pos="70000">
              <a:schemeClr val="accent5"/>
            </a:gs>
            <a:gs pos="93000">
              <a:srgbClr val="D0D4D9"/>
            </a:gs>
            <a:gs pos="100000">
              <a:srgbClr val="E2E8F1"/>
            </a:gs>
          </a:gsLst>
          <a:lin ang="5400700" scaled="0"/>
        </a:gradFill>
      </p:bgPr>
    </p:bg>
    <p:spTree>
      <p:nvGrpSpPr>
        <p:cNvPr id="705" name="Shape 705"/>
        <p:cNvGrpSpPr/>
        <p:nvPr/>
      </p:nvGrpSpPr>
      <p:grpSpPr>
        <a:xfrm>
          <a:off x="0" y="0"/>
          <a:ext cx="0" cy="0"/>
          <a:chOff x="0" y="0"/>
          <a:chExt cx="0" cy="0"/>
        </a:xfrm>
      </p:grpSpPr>
      <p:pic>
        <p:nvPicPr>
          <p:cNvPr id="706" name="Google Shape;706;p23"/>
          <p:cNvPicPr preferRelativeResize="0"/>
          <p:nvPr/>
        </p:nvPicPr>
        <p:blipFill>
          <a:blip r:embed="rId2">
            <a:alphaModFix/>
          </a:blip>
          <a:stretch>
            <a:fillRect/>
          </a:stretch>
        </p:blipFill>
        <p:spPr>
          <a:xfrm>
            <a:off x="-85725" y="-116084"/>
            <a:ext cx="9353549" cy="5261371"/>
          </a:xfrm>
          <a:prstGeom prst="rect">
            <a:avLst/>
          </a:prstGeom>
          <a:noFill/>
          <a:ln>
            <a:noFill/>
          </a:ln>
        </p:spPr>
      </p:pic>
      <p:pic>
        <p:nvPicPr>
          <p:cNvPr id="707" name="Google Shape;707;p23"/>
          <p:cNvPicPr preferRelativeResize="0"/>
          <p:nvPr/>
        </p:nvPicPr>
        <p:blipFill>
          <a:blip r:embed="rId3">
            <a:alphaModFix amt="75000"/>
          </a:blip>
          <a:stretch>
            <a:fillRect/>
          </a:stretch>
        </p:blipFill>
        <p:spPr>
          <a:xfrm flipH="1">
            <a:off x="9525" y="8075"/>
            <a:ext cx="9144003" cy="5143501"/>
          </a:xfrm>
          <a:prstGeom prst="rect">
            <a:avLst/>
          </a:prstGeom>
          <a:noFill/>
          <a:ln>
            <a:noFill/>
          </a:ln>
        </p:spPr>
      </p:pic>
      <p:sp>
        <p:nvSpPr>
          <p:cNvPr id="708" name="Google Shape;708;p23"/>
          <p:cNvSpPr txBox="1"/>
          <p:nvPr>
            <p:ph type="title"/>
          </p:nvPr>
        </p:nvSpPr>
        <p:spPr>
          <a:xfrm>
            <a:off x="972863" y="3538025"/>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accent6"/>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09" name="Google Shape;709;p23"/>
          <p:cNvSpPr txBox="1"/>
          <p:nvPr>
            <p:ph idx="1" type="subTitle"/>
          </p:nvPr>
        </p:nvSpPr>
        <p:spPr>
          <a:xfrm>
            <a:off x="972863" y="3989525"/>
            <a:ext cx="2175300" cy="621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6"/>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10" name="Google Shape;710;p23"/>
          <p:cNvSpPr txBox="1"/>
          <p:nvPr>
            <p:ph idx="2" type="title"/>
          </p:nvPr>
        </p:nvSpPr>
        <p:spPr>
          <a:xfrm>
            <a:off x="3484350" y="3538025"/>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accent6"/>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11" name="Google Shape;711;p23"/>
          <p:cNvSpPr txBox="1"/>
          <p:nvPr>
            <p:ph idx="3" type="subTitle"/>
          </p:nvPr>
        </p:nvSpPr>
        <p:spPr>
          <a:xfrm>
            <a:off x="3484350" y="3989525"/>
            <a:ext cx="2175300" cy="621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6"/>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12" name="Google Shape;712;p23"/>
          <p:cNvSpPr txBox="1"/>
          <p:nvPr>
            <p:ph idx="4" type="title"/>
          </p:nvPr>
        </p:nvSpPr>
        <p:spPr>
          <a:xfrm>
            <a:off x="5993148" y="3538025"/>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accent6"/>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13" name="Google Shape;713;p23"/>
          <p:cNvSpPr txBox="1"/>
          <p:nvPr>
            <p:ph idx="5" type="subTitle"/>
          </p:nvPr>
        </p:nvSpPr>
        <p:spPr>
          <a:xfrm>
            <a:off x="5993148" y="3989525"/>
            <a:ext cx="2175300" cy="621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6"/>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14" name="Google Shape;714;p23"/>
          <p:cNvSpPr txBox="1"/>
          <p:nvPr>
            <p:ph idx="6" type="title"/>
          </p:nvPr>
        </p:nvSpPr>
        <p:spPr>
          <a:xfrm>
            <a:off x="713225" y="330725"/>
            <a:ext cx="7717500" cy="572700"/>
          </a:xfrm>
          <a:prstGeom prst="rect">
            <a:avLst/>
          </a:prstGeom>
          <a:effectLst>
            <a:outerShdw blurRad="57150" rotWithShape="0" algn="bl" dir="5400000" dist="19050">
              <a:schemeClr val="accent2">
                <a:alpha val="85000"/>
              </a:schemeClr>
            </a:outerShdw>
          </a:effectLst>
        </p:spPr>
        <p:txBody>
          <a:bodyPr anchorCtr="0" anchor="t" bIns="91425" lIns="91425" spcFirstLastPara="1" rIns="91425" wrap="square" tIns="91425">
            <a:noAutofit/>
          </a:bodyPr>
          <a:lstStyle>
            <a:lvl1pPr lvl="0" rtl="0" algn="ctr">
              <a:spcBef>
                <a:spcPts val="0"/>
              </a:spcBef>
              <a:spcAft>
                <a:spcPts val="0"/>
              </a:spcAft>
              <a:buSzPts val="40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0">
    <p:bg>
      <p:bgPr>
        <a:gradFill>
          <a:gsLst>
            <a:gs pos="0">
              <a:srgbClr val="FFF8C6">
                <a:alpha val="0"/>
              </a:srgbClr>
            </a:gs>
            <a:gs pos="0">
              <a:srgbClr val="CDD1C4"/>
            </a:gs>
            <a:gs pos="0">
              <a:srgbClr val="B4BDC3"/>
            </a:gs>
            <a:gs pos="0">
              <a:srgbClr val="A8B3C2"/>
            </a:gs>
            <a:gs pos="0">
              <a:srgbClr val="A2AEC2"/>
            </a:gs>
            <a:gs pos="0">
              <a:schemeClr val="lt1"/>
            </a:gs>
            <a:gs pos="41000">
              <a:schemeClr val="lt1"/>
            </a:gs>
            <a:gs pos="70000">
              <a:schemeClr val="accent5"/>
            </a:gs>
            <a:gs pos="93000">
              <a:srgbClr val="D0D4D9"/>
            </a:gs>
            <a:gs pos="100000">
              <a:srgbClr val="E2E8F1"/>
            </a:gs>
          </a:gsLst>
          <a:lin ang="5400700" scaled="0"/>
        </a:gradFill>
      </p:bgPr>
    </p:bg>
    <p:spTree>
      <p:nvGrpSpPr>
        <p:cNvPr id="715" name="Shape 715"/>
        <p:cNvGrpSpPr/>
        <p:nvPr/>
      </p:nvGrpSpPr>
      <p:grpSpPr>
        <a:xfrm>
          <a:off x="0" y="0"/>
          <a:ext cx="0" cy="0"/>
          <a:chOff x="0" y="0"/>
          <a:chExt cx="0" cy="0"/>
        </a:xfrm>
      </p:grpSpPr>
      <p:pic>
        <p:nvPicPr>
          <p:cNvPr id="716" name="Google Shape;716;p24"/>
          <p:cNvPicPr preferRelativeResize="0"/>
          <p:nvPr/>
        </p:nvPicPr>
        <p:blipFill>
          <a:blip r:embed="rId2">
            <a:alphaModFix/>
          </a:blip>
          <a:stretch>
            <a:fillRect/>
          </a:stretch>
        </p:blipFill>
        <p:spPr>
          <a:xfrm>
            <a:off x="4957808" y="3390920"/>
            <a:ext cx="2486798" cy="753000"/>
          </a:xfrm>
          <a:prstGeom prst="rect">
            <a:avLst/>
          </a:prstGeom>
          <a:noFill/>
          <a:ln>
            <a:noFill/>
          </a:ln>
        </p:spPr>
      </p:pic>
      <p:pic>
        <p:nvPicPr>
          <p:cNvPr id="717" name="Google Shape;717;p24"/>
          <p:cNvPicPr preferRelativeResize="0"/>
          <p:nvPr/>
        </p:nvPicPr>
        <p:blipFill rotWithShape="1">
          <a:blip r:embed="rId3">
            <a:alphaModFix/>
          </a:blip>
          <a:srcRect b="-2959" l="0" r="0" t="918"/>
          <a:stretch/>
        </p:blipFill>
        <p:spPr>
          <a:xfrm flipH="1">
            <a:off x="54748" y="2338450"/>
            <a:ext cx="9144003" cy="2616600"/>
          </a:xfrm>
          <a:prstGeom prst="rect">
            <a:avLst/>
          </a:prstGeom>
          <a:noFill/>
          <a:ln>
            <a:noFill/>
          </a:ln>
        </p:spPr>
      </p:pic>
      <p:pic>
        <p:nvPicPr>
          <p:cNvPr id="718" name="Google Shape;718;p24"/>
          <p:cNvPicPr preferRelativeResize="0"/>
          <p:nvPr/>
        </p:nvPicPr>
        <p:blipFill rotWithShape="1">
          <a:blip r:embed="rId3">
            <a:alphaModFix/>
          </a:blip>
          <a:srcRect b="-2959" l="0" r="0" t="918"/>
          <a:stretch/>
        </p:blipFill>
        <p:spPr>
          <a:xfrm flipH="1">
            <a:off x="-2402" y="14350"/>
            <a:ext cx="9144003" cy="2616600"/>
          </a:xfrm>
          <a:prstGeom prst="rect">
            <a:avLst/>
          </a:prstGeom>
          <a:noFill/>
          <a:ln>
            <a:noFill/>
          </a:ln>
        </p:spPr>
      </p:pic>
      <p:pic>
        <p:nvPicPr>
          <p:cNvPr id="719" name="Google Shape;719;p24"/>
          <p:cNvPicPr preferRelativeResize="0"/>
          <p:nvPr/>
        </p:nvPicPr>
        <p:blipFill>
          <a:blip r:embed="rId4">
            <a:alphaModFix/>
          </a:blip>
          <a:stretch>
            <a:fillRect/>
          </a:stretch>
        </p:blipFill>
        <p:spPr>
          <a:xfrm flipH="1">
            <a:off x="-1657350" y="-180450"/>
            <a:ext cx="11772902" cy="6622249"/>
          </a:xfrm>
          <a:prstGeom prst="rect">
            <a:avLst/>
          </a:prstGeom>
          <a:noFill/>
          <a:ln>
            <a:noFill/>
          </a:ln>
        </p:spPr>
      </p:pic>
      <p:pic>
        <p:nvPicPr>
          <p:cNvPr id="720" name="Google Shape;720;p24"/>
          <p:cNvPicPr preferRelativeResize="0"/>
          <p:nvPr/>
        </p:nvPicPr>
        <p:blipFill>
          <a:blip r:embed="rId5">
            <a:alphaModFix/>
          </a:blip>
          <a:stretch>
            <a:fillRect/>
          </a:stretch>
        </p:blipFill>
        <p:spPr>
          <a:xfrm flipH="1">
            <a:off x="5484149" y="0"/>
            <a:ext cx="2502726" cy="642450"/>
          </a:xfrm>
          <a:prstGeom prst="rect">
            <a:avLst/>
          </a:prstGeom>
          <a:noFill/>
          <a:ln>
            <a:noFill/>
          </a:ln>
        </p:spPr>
      </p:pic>
      <p:pic>
        <p:nvPicPr>
          <p:cNvPr id="721" name="Google Shape;721;p24"/>
          <p:cNvPicPr preferRelativeResize="0"/>
          <p:nvPr/>
        </p:nvPicPr>
        <p:blipFill>
          <a:blip r:embed="rId6">
            <a:alphaModFix/>
          </a:blip>
          <a:stretch>
            <a:fillRect/>
          </a:stretch>
        </p:blipFill>
        <p:spPr>
          <a:xfrm>
            <a:off x="7701178" y="1113949"/>
            <a:ext cx="3325735" cy="753000"/>
          </a:xfrm>
          <a:prstGeom prst="rect">
            <a:avLst/>
          </a:prstGeom>
          <a:noFill/>
          <a:ln>
            <a:noFill/>
          </a:ln>
        </p:spPr>
      </p:pic>
      <p:sp>
        <p:nvSpPr>
          <p:cNvPr id="722" name="Google Shape;722;p24"/>
          <p:cNvSpPr txBox="1"/>
          <p:nvPr>
            <p:ph type="title"/>
          </p:nvPr>
        </p:nvSpPr>
        <p:spPr>
          <a:xfrm>
            <a:off x="1157113" y="3036111"/>
            <a:ext cx="2115000" cy="46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b="1" sz="2400"/>
            </a:lvl1pPr>
            <a:lvl2pPr lvl="1" rtl="0" algn="ctr">
              <a:spcBef>
                <a:spcPts val="0"/>
              </a:spcBef>
              <a:spcAft>
                <a:spcPts val="0"/>
              </a:spcAft>
              <a:buSzPts val="2500"/>
              <a:buNone/>
              <a:defRPr b="1" sz="2500"/>
            </a:lvl2pPr>
            <a:lvl3pPr lvl="2" rtl="0" algn="ctr">
              <a:spcBef>
                <a:spcPts val="0"/>
              </a:spcBef>
              <a:spcAft>
                <a:spcPts val="0"/>
              </a:spcAft>
              <a:buSzPts val="2500"/>
              <a:buNone/>
              <a:defRPr b="1" sz="2500"/>
            </a:lvl3pPr>
            <a:lvl4pPr lvl="3" rtl="0" algn="ctr">
              <a:spcBef>
                <a:spcPts val="0"/>
              </a:spcBef>
              <a:spcAft>
                <a:spcPts val="0"/>
              </a:spcAft>
              <a:buSzPts val="2500"/>
              <a:buNone/>
              <a:defRPr b="1" sz="2500"/>
            </a:lvl4pPr>
            <a:lvl5pPr lvl="4" rtl="0" algn="ctr">
              <a:spcBef>
                <a:spcPts val="0"/>
              </a:spcBef>
              <a:spcAft>
                <a:spcPts val="0"/>
              </a:spcAft>
              <a:buSzPts val="2500"/>
              <a:buNone/>
              <a:defRPr b="1" sz="2500"/>
            </a:lvl5pPr>
            <a:lvl6pPr lvl="5" rtl="0" algn="ctr">
              <a:spcBef>
                <a:spcPts val="0"/>
              </a:spcBef>
              <a:spcAft>
                <a:spcPts val="0"/>
              </a:spcAft>
              <a:buSzPts val="2500"/>
              <a:buNone/>
              <a:defRPr b="1" sz="2500"/>
            </a:lvl6pPr>
            <a:lvl7pPr lvl="6" rtl="0" algn="ctr">
              <a:spcBef>
                <a:spcPts val="0"/>
              </a:spcBef>
              <a:spcAft>
                <a:spcPts val="0"/>
              </a:spcAft>
              <a:buSzPts val="2500"/>
              <a:buNone/>
              <a:defRPr b="1" sz="2500"/>
            </a:lvl7pPr>
            <a:lvl8pPr lvl="7" rtl="0" algn="ctr">
              <a:spcBef>
                <a:spcPts val="0"/>
              </a:spcBef>
              <a:spcAft>
                <a:spcPts val="0"/>
              </a:spcAft>
              <a:buSzPts val="2500"/>
              <a:buNone/>
              <a:defRPr b="1" sz="2500"/>
            </a:lvl8pPr>
            <a:lvl9pPr lvl="8" rtl="0" algn="ctr">
              <a:spcBef>
                <a:spcPts val="0"/>
              </a:spcBef>
              <a:spcAft>
                <a:spcPts val="0"/>
              </a:spcAft>
              <a:buSzPts val="2500"/>
              <a:buNone/>
              <a:defRPr b="1" sz="2500"/>
            </a:lvl9pPr>
          </a:lstStyle>
          <a:p/>
        </p:txBody>
      </p:sp>
      <p:sp>
        <p:nvSpPr>
          <p:cNvPr id="723" name="Google Shape;723;p24"/>
          <p:cNvSpPr txBox="1"/>
          <p:nvPr>
            <p:ph idx="1" type="subTitle"/>
          </p:nvPr>
        </p:nvSpPr>
        <p:spPr>
          <a:xfrm>
            <a:off x="1157125" y="3386170"/>
            <a:ext cx="2115000" cy="82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24" name="Google Shape;724;p24"/>
          <p:cNvSpPr txBox="1"/>
          <p:nvPr>
            <p:ph idx="2" type="title"/>
          </p:nvPr>
        </p:nvSpPr>
        <p:spPr>
          <a:xfrm>
            <a:off x="3514500" y="2543192"/>
            <a:ext cx="2115000" cy="46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b="1" sz="2400"/>
            </a:lvl1pPr>
            <a:lvl2pPr lvl="1" rtl="0" algn="ctr">
              <a:spcBef>
                <a:spcPts val="0"/>
              </a:spcBef>
              <a:spcAft>
                <a:spcPts val="0"/>
              </a:spcAft>
              <a:buSzPts val="2500"/>
              <a:buNone/>
              <a:defRPr b="1" sz="2500"/>
            </a:lvl2pPr>
            <a:lvl3pPr lvl="2" rtl="0" algn="ctr">
              <a:spcBef>
                <a:spcPts val="0"/>
              </a:spcBef>
              <a:spcAft>
                <a:spcPts val="0"/>
              </a:spcAft>
              <a:buSzPts val="2500"/>
              <a:buNone/>
              <a:defRPr b="1" sz="2500"/>
            </a:lvl3pPr>
            <a:lvl4pPr lvl="3" rtl="0" algn="ctr">
              <a:spcBef>
                <a:spcPts val="0"/>
              </a:spcBef>
              <a:spcAft>
                <a:spcPts val="0"/>
              </a:spcAft>
              <a:buSzPts val="2500"/>
              <a:buNone/>
              <a:defRPr b="1" sz="2500"/>
            </a:lvl4pPr>
            <a:lvl5pPr lvl="4" rtl="0" algn="ctr">
              <a:spcBef>
                <a:spcPts val="0"/>
              </a:spcBef>
              <a:spcAft>
                <a:spcPts val="0"/>
              </a:spcAft>
              <a:buSzPts val="2500"/>
              <a:buNone/>
              <a:defRPr b="1" sz="2500"/>
            </a:lvl5pPr>
            <a:lvl6pPr lvl="5" rtl="0" algn="ctr">
              <a:spcBef>
                <a:spcPts val="0"/>
              </a:spcBef>
              <a:spcAft>
                <a:spcPts val="0"/>
              </a:spcAft>
              <a:buSzPts val="2500"/>
              <a:buNone/>
              <a:defRPr b="1" sz="2500"/>
            </a:lvl6pPr>
            <a:lvl7pPr lvl="6" rtl="0" algn="ctr">
              <a:spcBef>
                <a:spcPts val="0"/>
              </a:spcBef>
              <a:spcAft>
                <a:spcPts val="0"/>
              </a:spcAft>
              <a:buSzPts val="2500"/>
              <a:buNone/>
              <a:defRPr b="1" sz="2500"/>
            </a:lvl7pPr>
            <a:lvl8pPr lvl="7" rtl="0" algn="ctr">
              <a:spcBef>
                <a:spcPts val="0"/>
              </a:spcBef>
              <a:spcAft>
                <a:spcPts val="0"/>
              </a:spcAft>
              <a:buSzPts val="2500"/>
              <a:buNone/>
              <a:defRPr b="1" sz="2500"/>
            </a:lvl8pPr>
            <a:lvl9pPr lvl="8" rtl="0" algn="ctr">
              <a:spcBef>
                <a:spcPts val="0"/>
              </a:spcBef>
              <a:spcAft>
                <a:spcPts val="0"/>
              </a:spcAft>
              <a:buSzPts val="2500"/>
              <a:buNone/>
              <a:defRPr b="1" sz="2500"/>
            </a:lvl9pPr>
          </a:lstStyle>
          <a:p/>
        </p:txBody>
      </p:sp>
      <p:sp>
        <p:nvSpPr>
          <p:cNvPr id="725" name="Google Shape;725;p24"/>
          <p:cNvSpPr txBox="1"/>
          <p:nvPr>
            <p:ph idx="3" type="subTitle"/>
          </p:nvPr>
        </p:nvSpPr>
        <p:spPr>
          <a:xfrm>
            <a:off x="3514525" y="2893260"/>
            <a:ext cx="2115000" cy="82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26" name="Google Shape;726;p24"/>
          <p:cNvSpPr txBox="1"/>
          <p:nvPr>
            <p:ph idx="4" type="title"/>
          </p:nvPr>
        </p:nvSpPr>
        <p:spPr>
          <a:xfrm>
            <a:off x="5871888" y="2050273"/>
            <a:ext cx="2115000" cy="46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b="1" sz="2400"/>
            </a:lvl1pPr>
            <a:lvl2pPr lvl="1" rtl="0" algn="ctr">
              <a:spcBef>
                <a:spcPts val="0"/>
              </a:spcBef>
              <a:spcAft>
                <a:spcPts val="0"/>
              </a:spcAft>
              <a:buSzPts val="2500"/>
              <a:buNone/>
              <a:defRPr b="1" sz="2500"/>
            </a:lvl2pPr>
            <a:lvl3pPr lvl="2" rtl="0" algn="ctr">
              <a:spcBef>
                <a:spcPts val="0"/>
              </a:spcBef>
              <a:spcAft>
                <a:spcPts val="0"/>
              </a:spcAft>
              <a:buSzPts val="2500"/>
              <a:buNone/>
              <a:defRPr b="1" sz="2500"/>
            </a:lvl3pPr>
            <a:lvl4pPr lvl="3" rtl="0" algn="ctr">
              <a:spcBef>
                <a:spcPts val="0"/>
              </a:spcBef>
              <a:spcAft>
                <a:spcPts val="0"/>
              </a:spcAft>
              <a:buSzPts val="2500"/>
              <a:buNone/>
              <a:defRPr b="1" sz="2500"/>
            </a:lvl4pPr>
            <a:lvl5pPr lvl="4" rtl="0" algn="ctr">
              <a:spcBef>
                <a:spcPts val="0"/>
              </a:spcBef>
              <a:spcAft>
                <a:spcPts val="0"/>
              </a:spcAft>
              <a:buSzPts val="2500"/>
              <a:buNone/>
              <a:defRPr b="1" sz="2500"/>
            </a:lvl5pPr>
            <a:lvl6pPr lvl="5" rtl="0" algn="ctr">
              <a:spcBef>
                <a:spcPts val="0"/>
              </a:spcBef>
              <a:spcAft>
                <a:spcPts val="0"/>
              </a:spcAft>
              <a:buSzPts val="2500"/>
              <a:buNone/>
              <a:defRPr b="1" sz="2500"/>
            </a:lvl6pPr>
            <a:lvl7pPr lvl="6" rtl="0" algn="ctr">
              <a:spcBef>
                <a:spcPts val="0"/>
              </a:spcBef>
              <a:spcAft>
                <a:spcPts val="0"/>
              </a:spcAft>
              <a:buSzPts val="2500"/>
              <a:buNone/>
              <a:defRPr b="1" sz="2500"/>
            </a:lvl7pPr>
            <a:lvl8pPr lvl="7" rtl="0" algn="ctr">
              <a:spcBef>
                <a:spcPts val="0"/>
              </a:spcBef>
              <a:spcAft>
                <a:spcPts val="0"/>
              </a:spcAft>
              <a:buSzPts val="2500"/>
              <a:buNone/>
              <a:defRPr b="1" sz="2500"/>
            </a:lvl8pPr>
            <a:lvl9pPr lvl="8" rtl="0" algn="ctr">
              <a:spcBef>
                <a:spcPts val="0"/>
              </a:spcBef>
              <a:spcAft>
                <a:spcPts val="0"/>
              </a:spcAft>
              <a:buSzPts val="2500"/>
              <a:buNone/>
              <a:defRPr b="1" sz="2500"/>
            </a:lvl9pPr>
          </a:lstStyle>
          <a:p/>
        </p:txBody>
      </p:sp>
      <p:sp>
        <p:nvSpPr>
          <p:cNvPr id="727" name="Google Shape;727;p24"/>
          <p:cNvSpPr txBox="1"/>
          <p:nvPr>
            <p:ph idx="5" type="subTitle"/>
          </p:nvPr>
        </p:nvSpPr>
        <p:spPr>
          <a:xfrm>
            <a:off x="5871888" y="2400351"/>
            <a:ext cx="2115000" cy="82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28" name="Google Shape;728;p24"/>
          <p:cNvSpPr txBox="1"/>
          <p:nvPr>
            <p:ph idx="6" type="title"/>
          </p:nvPr>
        </p:nvSpPr>
        <p:spPr>
          <a:xfrm>
            <a:off x="713225" y="330725"/>
            <a:ext cx="7717500" cy="572700"/>
          </a:xfrm>
          <a:prstGeom prst="rect">
            <a:avLst/>
          </a:prstGeom>
          <a:effectLst>
            <a:outerShdw blurRad="57150" rotWithShape="0" algn="bl" dir="5400000" dist="19050">
              <a:schemeClr val="accent2">
                <a:alpha val="85000"/>
              </a:schemeClr>
            </a:outerShdw>
          </a:effectLst>
        </p:spPr>
        <p:txBody>
          <a:bodyPr anchorCtr="0" anchor="t" bIns="91425" lIns="91425" spcFirstLastPara="1" rIns="91425" wrap="square" tIns="91425">
            <a:noAutofit/>
          </a:bodyPr>
          <a:lstStyle>
            <a:lvl1pPr lvl="0" rtl="0" algn="ctr">
              <a:spcBef>
                <a:spcPts val="0"/>
              </a:spcBef>
              <a:spcAft>
                <a:spcPts val="0"/>
              </a:spcAft>
              <a:buSzPts val="40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
    <p:bg>
      <p:bgPr>
        <a:gradFill>
          <a:gsLst>
            <a:gs pos="0">
              <a:srgbClr val="FFF8C6">
                <a:alpha val="0"/>
              </a:srgbClr>
            </a:gs>
            <a:gs pos="0">
              <a:srgbClr val="CDD1C4"/>
            </a:gs>
            <a:gs pos="0">
              <a:srgbClr val="B4BDC3"/>
            </a:gs>
            <a:gs pos="0">
              <a:srgbClr val="A8B3C2"/>
            </a:gs>
            <a:gs pos="0">
              <a:srgbClr val="A2AEC2"/>
            </a:gs>
            <a:gs pos="0">
              <a:schemeClr val="lt1"/>
            </a:gs>
            <a:gs pos="41000">
              <a:schemeClr val="lt1"/>
            </a:gs>
            <a:gs pos="70000">
              <a:schemeClr val="accent5"/>
            </a:gs>
            <a:gs pos="93000">
              <a:srgbClr val="D0D4D9"/>
            </a:gs>
            <a:gs pos="100000">
              <a:srgbClr val="E2E8F1"/>
            </a:gs>
          </a:gsLst>
          <a:lin ang="5400700" scaled="0"/>
        </a:gradFill>
      </p:bgPr>
    </p:bg>
    <p:spTree>
      <p:nvGrpSpPr>
        <p:cNvPr id="729" name="Shape 729"/>
        <p:cNvGrpSpPr/>
        <p:nvPr/>
      </p:nvGrpSpPr>
      <p:grpSpPr>
        <a:xfrm>
          <a:off x="0" y="0"/>
          <a:ext cx="0" cy="0"/>
          <a:chOff x="0" y="0"/>
          <a:chExt cx="0" cy="0"/>
        </a:xfrm>
      </p:grpSpPr>
      <p:pic>
        <p:nvPicPr>
          <p:cNvPr id="730" name="Google Shape;730;p25"/>
          <p:cNvPicPr preferRelativeResize="0"/>
          <p:nvPr/>
        </p:nvPicPr>
        <p:blipFill rotWithShape="1">
          <a:blip r:embed="rId2">
            <a:alphaModFix/>
          </a:blip>
          <a:srcRect b="-2959" l="0" r="0" t="918"/>
          <a:stretch/>
        </p:blipFill>
        <p:spPr>
          <a:xfrm>
            <a:off x="-25" y="14350"/>
            <a:ext cx="9144003" cy="2616600"/>
          </a:xfrm>
          <a:prstGeom prst="rect">
            <a:avLst/>
          </a:prstGeom>
          <a:noFill/>
          <a:ln>
            <a:noFill/>
          </a:ln>
        </p:spPr>
      </p:pic>
      <p:pic>
        <p:nvPicPr>
          <p:cNvPr id="731" name="Google Shape;731;p25"/>
          <p:cNvPicPr preferRelativeResize="0"/>
          <p:nvPr/>
        </p:nvPicPr>
        <p:blipFill>
          <a:blip r:embed="rId3">
            <a:alphaModFix/>
          </a:blip>
          <a:stretch>
            <a:fillRect/>
          </a:stretch>
        </p:blipFill>
        <p:spPr>
          <a:xfrm>
            <a:off x="-262500" y="510099"/>
            <a:ext cx="3325735" cy="753000"/>
          </a:xfrm>
          <a:prstGeom prst="rect">
            <a:avLst/>
          </a:prstGeom>
          <a:noFill/>
          <a:ln>
            <a:noFill/>
          </a:ln>
        </p:spPr>
      </p:pic>
      <p:pic>
        <p:nvPicPr>
          <p:cNvPr id="732" name="Google Shape;732;p25"/>
          <p:cNvPicPr preferRelativeResize="0"/>
          <p:nvPr/>
        </p:nvPicPr>
        <p:blipFill rotWithShape="1">
          <a:blip r:embed="rId2">
            <a:alphaModFix/>
          </a:blip>
          <a:srcRect b="-2959" l="0" r="0" t="918"/>
          <a:stretch/>
        </p:blipFill>
        <p:spPr>
          <a:xfrm>
            <a:off x="76175" y="2528950"/>
            <a:ext cx="9144003" cy="2616600"/>
          </a:xfrm>
          <a:prstGeom prst="rect">
            <a:avLst/>
          </a:prstGeom>
          <a:noFill/>
          <a:ln>
            <a:noFill/>
          </a:ln>
        </p:spPr>
      </p:pic>
      <p:pic>
        <p:nvPicPr>
          <p:cNvPr id="733" name="Google Shape;733;p25"/>
          <p:cNvPicPr preferRelativeResize="0"/>
          <p:nvPr/>
        </p:nvPicPr>
        <p:blipFill>
          <a:blip r:embed="rId4">
            <a:alphaModFix/>
          </a:blip>
          <a:stretch>
            <a:fillRect/>
          </a:stretch>
        </p:blipFill>
        <p:spPr>
          <a:xfrm flipH="1">
            <a:off x="7136850" y="806098"/>
            <a:ext cx="1961049" cy="612075"/>
          </a:xfrm>
          <a:prstGeom prst="rect">
            <a:avLst/>
          </a:prstGeom>
          <a:noFill/>
          <a:ln>
            <a:noFill/>
          </a:ln>
        </p:spPr>
      </p:pic>
      <p:pic>
        <p:nvPicPr>
          <p:cNvPr id="734" name="Google Shape;734;p25"/>
          <p:cNvPicPr preferRelativeResize="0"/>
          <p:nvPr/>
        </p:nvPicPr>
        <p:blipFill>
          <a:blip r:embed="rId5">
            <a:alphaModFix/>
          </a:blip>
          <a:stretch>
            <a:fillRect/>
          </a:stretch>
        </p:blipFill>
        <p:spPr>
          <a:xfrm>
            <a:off x="876296" y="4417816"/>
            <a:ext cx="9144003" cy="1509118"/>
          </a:xfrm>
          <a:prstGeom prst="rect">
            <a:avLst/>
          </a:prstGeom>
          <a:noFill/>
          <a:ln>
            <a:noFill/>
          </a:ln>
        </p:spPr>
      </p:pic>
      <p:pic>
        <p:nvPicPr>
          <p:cNvPr id="735" name="Google Shape;735;p25"/>
          <p:cNvPicPr preferRelativeResize="0"/>
          <p:nvPr/>
        </p:nvPicPr>
        <p:blipFill>
          <a:blip r:embed="rId6">
            <a:alphaModFix/>
          </a:blip>
          <a:stretch>
            <a:fillRect/>
          </a:stretch>
        </p:blipFill>
        <p:spPr>
          <a:xfrm>
            <a:off x="-152425" y="4281700"/>
            <a:ext cx="9515474" cy="2007175"/>
          </a:xfrm>
          <a:prstGeom prst="rect">
            <a:avLst/>
          </a:prstGeom>
          <a:noFill/>
          <a:ln>
            <a:noFill/>
          </a:ln>
        </p:spPr>
      </p:pic>
      <p:sp>
        <p:nvSpPr>
          <p:cNvPr id="736" name="Google Shape;736;p25"/>
          <p:cNvSpPr/>
          <p:nvPr/>
        </p:nvSpPr>
        <p:spPr>
          <a:xfrm>
            <a:off x="3832461" y="5154223"/>
            <a:ext cx="38167" cy="84345"/>
          </a:xfrm>
          <a:custGeom>
            <a:rect b="b" l="l" r="r" t="t"/>
            <a:pathLst>
              <a:path extrusionOk="0" h="537" w="243">
                <a:moveTo>
                  <a:pt x="242" y="0"/>
                </a:moveTo>
                <a:cubicBezTo>
                  <a:pt x="126" y="162"/>
                  <a:pt x="47" y="341"/>
                  <a:pt x="1" y="537"/>
                </a:cubicBezTo>
                <a:lnTo>
                  <a:pt x="80" y="537"/>
                </a:lnTo>
                <a:cubicBezTo>
                  <a:pt x="80" y="537"/>
                  <a:pt x="151" y="187"/>
                  <a:pt x="242"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5"/>
          <p:cNvSpPr/>
          <p:nvPr/>
        </p:nvSpPr>
        <p:spPr>
          <a:xfrm>
            <a:off x="3815497" y="5089512"/>
            <a:ext cx="42722" cy="149057"/>
          </a:xfrm>
          <a:custGeom>
            <a:rect b="b" l="l" r="r" t="t"/>
            <a:pathLst>
              <a:path extrusionOk="0" h="949" w="272">
                <a:moveTo>
                  <a:pt x="271" y="0"/>
                </a:moveTo>
                <a:lnTo>
                  <a:pt x="271" y="0"/>
                </a:lnTo>
                <a:cubicBezTo>
                  <a:pt x="176" y="242"/>
                  <a:pt x="105" y="491"/>
                  <a:pt x="63" y="745"/>
                </a:cubicBezTo>
                <a:cubicBezTo>
                  <a:pt x="63" y="520"/>
                  <a:pt x="42" y="296"/>
                  <a:pt x="1" y="75"/>
                </a:cubicBezTo>
                <a:lnTo>
                  <a:pt x="1" y="75"/>
                </a:lnTo>
                <a:cubicBezTo>
                  <a:pt x="26" y="383"/>
                  <a:pt x="1" y="949"/>
                  <a:pt x="1" y="949"/>
                </a:cubicBezTo>
                <a:lnTo>
                  <a:pt x="113" y="949"/>
                </a:lnTo>
                <a:cubicBezTo>
                  <a:pt x="113" y="949"/>
                  <a:pt x="180" y="333"/>
                  <a:pt x="271"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5"/>
          <p:cNvSpPr/>
          <p:nvPr/>
        </p:nvSpPr>
        <p:spPr>
          <a:xfrm>
            <a:off x="3729895" y="5163962"/>
            <a:ext cx="63612" cy="74607"/>
          </a:xfrm>
          <a:custGeom>
            <a:rect b="b" l="l" r="r" t="t"/>
            <a:pathLst>
              <a:path extrusionOk="0" h="475" w="405">
                <a:moveTo>
                  <a:pt x="1" y="0"/>
                </a:moveTo>
                <a:cubicBezTo>
                  <a:pt x="117" y="146"/>
                  <a:pt x="226" y="308"/>
                  <a:pt x="317" y="475"/>
                </a:cubicBezTo>
                <a:lnTo>
                  <a:pt x="404" y="475"/>
                </a:lnTo>
                <a:cubicBezTo>
                  <a:pt x="275" y="221"/>
                  <a:pt x="1" y="1"/>
                  <a:pt x="1"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5"/>
          <p:cNvSpPr/>
          <p:nvPr/>
        </p:nvSpPr>
        <p:spPr>
          <a:xfrm>
            <a:off x="3724712" y="5048988"/>
            <a:ext cx="97539" cy="189580"/>
          </a:xfrm>
          <a:custGeom>
            <a:rect b="b" l="l" r="r" t="t"/>
            <a:pathLst>
              <a:path extrusionOk="0" h="1207" w="621">
                <a:moveTo>
                  <a:pt x="371" y="0"/>
                </a:moveTo>
                <a:lnTo>
                  <a:pt x="371" y="0"/>
                </a:lnTo>
                <a:cubicBezTo>
                  <a:pt x="417" y="208"/>
                  <a:pt x="458" y="500"/>
                  <a:pt x="487" y="745"/>
                </a:cubicBezTo>
                <a:cubicBezTo>
                  <a:pt x="437" y="529"/>
                  <a:pt x="371" y="317"/>
                  <a:pt x="283" y="109"/>
                </a:cubicBezTo>
                <a:lnTo>
                  <a:pt x="283" y="109"/>
                </a:lnTo>
                <a:cubicBezTo>
                  <a:pt x="346" y="346"/>
                  <a:pt x="392" y="579"/>
                  <a:pt x="425" y="820"/>
                </a:cubicBezTo>
                <a:cubicBezTo>
                  <a:pt x="379" y="683"/>
                  <a:pt x="325" y="554"/>
                  <a:pt x="259" y="425"/>
                </a:cubicBezTo>
                <a:lnTo>
                  <a:pt x="259" y="425"/>
                </a:lnTo>
                <a:cubicBezTo>
                  <a:pt x="329" y="633"/>
                  <a:pt x="392" y="845"/>
                  <a:pt x="437" y="1061"/>
                </a:cubicBezTo>
                <a:cubicBezTo>
                  <a:pt x="317" y="812"/>
                  <a:pt x="171" y="574"/>
                  <a:pt x="1" y="358"/>
                </a:cubicBezTo>
                <a:lnTo>
                  <a:pt x="1" y="358"/>
                </a:lnTo>
                <a:cubicBezTo>
                  <a:pt x="184" y="653"/>
                  <a:pt x="417" y="1207"/>
                  <a:pt x="417" y="1207"/>
                </a:cubicBezTo>
                <a:lnTo>
                  <a:pt x="620" y="1207"/>
                </a:lnTo>
                <a:cubicBezTo>
                  <a:pt x="579" y="795"/>
                  <a:pt x="496" y="391"/>
                  <a:pt x="371"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5"/>
          <p:cNvSpPr/>
          <p:nvPr/>
        </p:nvSpPr>
        <p:spPr>
          <a:xfrm>
            <a:off x="4503138" y="4741518"/>
            <a:ext cx="493506" cy="309894"/>
          </a:xfrm>
          <a:custGeom>
            <a:rect b="b" l="l" r="r" t="t"/>
            <a:pathLst>
              <a:path extrusionOk="0" h="1973" w="3142">
                <a:moveTo>
                  <a:pt x="770" y="1"/>
                </a:moveTo>
                <a:cubicBezTo>
                  <a:pt x="770" y="1"/>
                  <a:pt x="1153" y="1161"/>
                  <a:pt x="1228" y="1548"/>
                </a:cubicBezTo>
                <a:cubicBezTo>
                  <a:pt x="970" y="1232"/>
                  <a:pt x="670" y="953"/>
                  <a:pt x="333" y="725"/>
                </a:cubicBezTo>
                <a:lnTo>
                  <a:pt x="333" y="725"/>
                </a:lnTo>
                <a:cubicBezTo>
                  <a:pt x="333" y="725"/>
                  <a:pt x="845" y="1249"/>
                  <a:pt x="1045" y="1611"/>
                </a:cubicBezTo>
                <a:cubicBezTo>
                  <a:pt x="799" y="1482"/>
                  <a:pt x="550" y="1365"/>
                  <a:pt x="288" y="1265"/>
                </a:cubicBezTo>
                <a:lnTo>
                  <a:pt x="288" y="1265"/>
                </a:lnTo>
                <a:cubicBezTo>
                  <a:pt x="288" y="1265"/>
                  <a:pt x="787" y="1594"/>
                  <a:pt x="891" y="1706"/>
                </a:cubicBezTo>
                <a:cubicBezTo>
                  <a:pt x="600" y="1648"/>
                  <a:pt x="300" y="1619"/>
                  <a:pt x="1" y="1619"/>
                </a:cubicBezTo>
                <a:cubicBezTo>
                  <a:pt x="1" y="1619"/>
                  <a:pt x="620" y="1764"/>
                  <a:pt x="853" y="1848"/>
                </a:cubicBezTo>
                <a:cubicBezTo>
                  <a:pt x="654" y="1852"/>
                  <a:pt x="458" y="1877"/>
                  <a:pt x="263" y="1927"/>
                </a:cubicBezTo>
                <a:cubicBezTo>
                  <a:pt x="263" y="1927"/>
                  <a:pt x="591" y="1927"/>
                  <a:pt x="1078" y="1972"/>
                </a:cubicBezTo>
                <a:lnTo>
                  <a:pt x="2118" y="1777"/>
                </a:lnTo>
                <a:cubicBezTo>
                  <a:pt x="2118" y="1777"/>
                  <a:pt x="2733" y="1556"/>
                  <a:pt x="3087" y="1494"/>
                </a:cubicBezTo>
                <a:lnTo>
                  <a:pt x="3087" y="1494"/>
                </a:lnTo>
                <a:cubicBezTo>
                  <a:pt x="2754" y="1502"/>
                  <a:pt x="2421" y="1544"/>
                  <a:pt x="2097" y="1623"/>
                </a:cubicBezTo>
                <a:cubicBezTo>
                  <a:pt x="2097" y="1623"/>
                  <a:pt x="2721" y="1195"/>
                  <a:pt x="3141" y="1066"/>
                </a:cubicBezTo>
                <a:lnTo>
                  <a:pt x="3141" y="1066"/>
                </a:lnTo>
                <a:cubicBezTo>
                  <a:pt x="3141" y="1066"/>
                  <a:pt x="2584" y="1120"/>
                  <a:pt x="1914" y="1502"/>
                </a:cubicBezTo>
                <a:cubicBezTo>
                  <a:pt x="1914" y="1502"/>
                  <a:pt x="2268" y="862"/>
                  <a:pt x="2509" y="550"/>
                </a:cubicBezTo>
                <a:lnTo>
                  <a:pt x="2509" y="550"/>
                </a:lnTo>
                <a:cubicBezTo>
                  <a:pt x="2509" y="550"/>
                  <a:pt x="1968" y="1057"/>
                  <a:pt x="1789" y="1369"/>
                </a:cubicBezTo>
                <a:cubicBezTo>
                  <a:pt x="1789" y="1369"/>
                  <a:pt x="1881" y="841"/>
                  <a:pt x="1939" y="712"/>
                </a:cubicBezTo>
                <a:lnTo>
                  <a:pt x="1939" y="712"/>
                </a:lnTo>
                <a:cubicBezTo>
                  <a:pt x="1939" y="712"/>
                  <a:pt x="1673" y="1149"/>
                  <a:pt x="1602" y="1490"/>
                </a:cubicBezTo>
                <a:cubicBezTo>
                  <a:pt x="1602" y="1490"/>
                  <a:pt x="1502" y="367"/>
                  <a:pt x="1477" y="180"/>
                </a:cubicBezTo>
                <a:cubicBezTo>
                  <a:pt x="1477" y="180"/>
                  <a:pt x="1373" y="883"/>
                  <a:pt x="1407" y="1403"/>
                </a:cubicBezTo>
                <a:cubicBezTo>
                  <a:pt x="1407" y="1403"/>
                  <a:pt x="1040" y="413"/>
                  <a:pt x="7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5"/>
          <p:cNvSpPr/>
          <p:nvPr/>
        </p:nvSpPr>
        <p:spPr>
          <a:xfrm>
            <a:off x="2912002" y="4726692"/>
            <a:ext cx="499318" cy="322303"/>
          </a:xfrm>
          <a:custGeom>
            <a:rect b="b" l="l" r="r" t="t"/>
            <a:pathLst>
              <a:path extrusionOk="0" h="2052" w="3179">
                <a:moveTo>
                  <a:pt x="1099" y="1"/>
                </a:moveTo>
                <a:lnTo>
                  <a:pt x="1099" y="1"/>
                </a:lnTo>
                <a:cubicBezTo>
                  <a:pt x="1099" y="1"/>
                  <a:pt x="1219" y="1224"/>
                  <a:pt x="1211" y="1619"/>
                </a:cubicBezTo>
                <a:cubicBezTo>
                  <a:pt x="1028" y="1249"/>
                  <a:pt x="791" y="907"/>
                  <a:pt x="512" y="604"/>
                </a:cubicBezTo>
                <a:lnTo>
                  <a:pt x="512" y="604"/>
                </a:lnTo>
                <a:cubicBezTo>
                  <a:pt x="512" y="604"/>
                  <a:pt x="899" y="1240"/>
                  <a:pt x="1016" y="1635"/>
                </a:cubicBezTo>
                <a:cubicBezTo>
                  <a:pt x="808" y="1452"/>
                  <a:pt x="587" y="1278"/>
                  <a:pt x="354" y="1120"/>
                </a:cubicBezTo>
                <a:lnTo>
                  <a:pt x="354" y="1120"/>
                </a:lnTo>
                <a:cubicBezTo>
                  <a:pt x="354" y="1120"/>
                  <a:pt x="766" y="1556"/>
                  <a:pt x="845" y="1694"/>
                </a:cubicBezTo>
                <a:cubicBezTo>
                  <a:pt x="575" y="1565"/>
                  <a:pt x="288" y="1465"/>
                  <a:pt x="1" y="1394"/>
                </a:cubicBezTo>
                <a:lnTo>
                  <a:pt x="1" y="1394"/>
                </a:lnTo>
                <a:cubicBezTo>
                  <a:pt x="1" y="1394"/>
                  <a:pt x="570" y="1685"/>
                  <a:pt x="778" y="1823"/>
                </a:cubicBezTo>
                <a:cubicBezTo>
                  <a:pt x="601" y="1780"/>
                  <a:pt x="416" y="1756"/>
                  <a:pt x="231" y="1756"/>
                </a:cubicBezTo>
                <a:cubicBezTo>
                  <a:pt x="217" y="1756"/>
                  <a:pt x="202" y="1756"/>
                  <a:pt x="188" y="1756"/>
                </a:cubicBezTo>
                <a:cubicBezTo>
                  <a:pt x="188" y="1756"/>
                  <a:pt x="508" y="1835"/>
                  <a:pt x="970" y="1993"/>
                </a:cubicBezTo>
                <a:lnTo>
                  <a:pt x="2026" y="2051"/>
                </a:lnTo>
                <a:cubicBezTo>
                  <a:pt x="2026" y="2051"/>
                  <a:pt x="2484" y="2004"/>
                  <a:pt x="2842" y="2004"/>
                </a:cubicBezTo>
                <a:cubicBezTo>
                  <a:pt x="2909" y="2004"/>
                  <a:pt x="2972" y="2006"/>
                  <a:pt x="3029" y="2010"/>
                </a:cubicBezTo>
                <a:cubicBezTo>
                  <a:pt x="2704" y="1939"/>
                  <a:pt x="2372" y="1902"/>
                  <a:pt x="2039" y="1902"/>
                </a:cubicBezTo>
                <a:cubicBezTo>
                  <a:pt x="2039" y="1902"/>
                  <a:pt x="2738" y="1631"/>
                  <a:pt x="3179" y="1610"/>
                </a:cubicBezTo>
                <a:cubicBezTo>
                  <a:pt x="3179" y="1610"/>
                  <a:pt x="3069" y="1594"/>
                  <a:pt x="2882" y="1594"/>
                </a:cubicBezTo>
                <a:cubicBezTo>
                  <a:pt x="2649" y="1594"/>
                  <a:pt x="2296" y="1620"/>
                  <a:pt x="1889" y="1735"/>
                </a:cubicBezTo>
                <a:cubicBezTo>
                  <a:pt x="1889" y="1735"/>
                  <a:pt x="2372" y="1199"/>
                  <a:pt x="2675" y="957"/>
                </a:cubicBezTo>
                <a:lnTo>
                  <a:pt x="2675" y="957"/>
                </a:lnTo>
                <a:cubicBezTo>
                  <a:pt x="2675" y="958"/>
                  <a:pt x="2035" y="1319"/>
                  <a:pt x="1789" y="1581"/>
                </a:cubicBezTo>
                <a:cubicBezTo>
                  <a:pt x="1789" y="1581"/>
                  <a:pt x="1997" y="1090"/>
                  <a:pt x="2080" y="974"/>
                </a:cubicBezTo>
                <a:lnTo>
                  <a:pt x="2080" y="974"/>
                </a:lnTo>
                <a:cubicBezTo>
                  <a:pt x="2080" y="974"/>
                  <a:pt x="1727" y="1340"/>
                  <a:pt x="1581" y="1652"/>
                </a:cubicBezTo>
                <a:cubicBezTo>
                  <a:pt x="1581" y="1652"/>
                  <a:pt x="1731" y="537"/>
                  <a:pt x="1748" y="346"/>
                </a:cubicBezTo>
                <a:lnTo>
                  <a:pt x="1748" y="346"/>
                </a:lnTo>
                <a:cubicBezTo>
                  <a:pt x="1748" y="346"/>
                  <a:pt x="1490" y="1007"/>
                  <a:pt x="1415" y="1519"/>
                </a:cubicBezTo>
                <a:cubicBezTo>
                  <a:pt x="1415" y="1519"/>
                  <a:pt x="1269" y="467"/>
                  <a:pt x="1099"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5"/>
          <p:cNvSpPr/>
          <p:nvPr/>
        </p:nvSpPr>
        <p:spPr>
          <a:xfrm>
            <a:off x="3815494" y="4601709"/>
            <a:ext cx="498689" cy="325601"/>
          </a:xfrm>
          <a:custGeom>
            <a:rect b="b" l="l" r="r" t="t"/>
            <a:pathLst>
              <a:path extrusionOk="0" h="2073" w="3175">
                <a:moveTo>
                  <a:pt x="1120" y="1"/>
                </a:moveTo>
                <a:cubicBezTo>
                  <a:pt x="1120" y="1"/>
                  <a:pt x="1228" y="1228"/>
                  <a:pt x="1211" y="1623"/>
                </a:cubicBezTo>
                <a:cubicBezTo>
                  <a:pt x="1032" y="1249"/>
                  <a:pt x="804" y="904"/>
                  <a:pt x="529" y="596"/>
                </a:cubicBezTo>
                <a:lnTo>
                  <a:pt x="529" y="596"/>
                </a:lnTo>
                <a:cubicBezTo>
                  <a:pt x="529" y="596"/>
                  <a:pt x="904" y="1236"/>
                  <a:pt x="1016" y="1636"/>
                </a:cubicBezTo>
                <a:cubicBezTo>
                  <a:pt x="808" y="1449"/>
                  <a:pt x="592" y="1274"/>
                  <a:pt x="363" y="1112"/>
                </a:cubicBezTo>
                <a:lnTo>
                  <a:pt x="363" y="1112"/>
                </a:lnTo>
                <a:cubicBezTo>
                  <a:pt x="363" y="1112"/>
                  <a:pt x="770" y="1553"/>
                  <a:pt x="845" y="1690"/>
                </a:cubicBezTo>
                <a:cubicBezTo>
                  <a:pt x="575" y="1561"/>
                  <a:pt x="292" y="1457"/>
                  <a:pt x="1" y="1378"/>
                </a:cubicBezTo>
                <a:lnTo>
                  <a:pt x="1" y="1378"/>
                </a:lnTo>
                <a:cubicBezTo>
                  <a:pt x="1" y="1378"/>
                  <a:pt x="567" y="1677"/>
                  <a:pt x="775" y="1819"/>
                </a:cubicBezTo>
                <a:cubicBezTo>
                  <a:pt x="583" y="1769"/>
                  <a:pt x="384" y="1744"/>
                  <a:pt x="184" y="1744"/>
                </a:cubicBezTo>
                <a:cubicBezTo>
                  <a:pt x="184" y="1744"/>
                  <a:pt x="504" y="1827"/>
                  <a:pt x="966" y="1993"/>
                </a:cubicBezTo>
                <a:lnTo>
                  <a:pt x="2018" y="2073"/>
                </a:lnTo>
                <a:cubicBezTo>
                  <a:pt x="2018" y="2073"/>
                  <a:pt x="2434" y="2035"/>
                  <a:pt x="2781" y="2035"/>
                </a:cubicBezTo>
                <a:cubicBezTo>
                  <a:pt x="2868" y="2035"/>
                  <a:pt x="2950" y="2038"/>
                  <a:pt x="3021" y="2043"/>
                </a:cubicBezTo>
                <a:cubicBezTo>
                  <a:pt x="2701" y="1969"/>
                  <a:pt x="2368" y="1927"/>
                  <a:pt x="2035" y="1919"/>
                </a:cubicBezTo>
                <a:cubicBezTo>
                  <a:pt x="2035" y="1919"/>
                  <a:pt x="2734" y="1661"/>
                  <a:pt x="3175" y="1644"/>
                </a:cubicBezTo>
                <a:cubicBezTo>
                  <a:pt x="3175" y="1644"/>
                  <a:pt x="3048" y="1623"/>
                  <a:pt x="2836" y="1623"/>
                </a:cubicBezTo>
                <a:cubicBezTo>
                  <a:pt x="2604" y="1623"/>
                  <a:pt x="2269" y="1648"/>
                  <a:pt x="1885" y="1752"/>
                </a:cubicBezTo>
                <a:cubicBezTo>
                  <a:pt x="1885" y="1752"/>
                  <a:pt x="2376" y="1224"/>
                  <a:pt x="2680" y="983"/>
                </a:cubicBezTo>
                <a:lnTo>
                  <a:pt x="2680" y="983"/>
                </a:lnTo>
                <a:cubicBezTo>
                  <a:pt x="2679" y="983"/>
                  <a:pt x="2039" y="1336"/>
                  <a:pt x="1794" y="1594"/>
                </a:cubicBezTo>
                <a:cubicBezTo>
                  <a:pt x="1794" y="1594"/>
                  <a:pt x="2006" y="1107"/>
                  <a:pt x="2093" y="995"/>
                </a:cubicBezTo>
                <a:lnTo>
                  <a:pt x="2093" y="995"/>
                </a:lnTo>
                <a:cubicBezTo>
                  <a:pt x="2093" y="995"/>
                  <a:pt x="1731" y="1349"/>
                  <a:pt x="1586" y="1661"/>
                </a:cubicBezTo>
                <a:cubicBezTo>
                  <a:pt x="1586" y="1661"/>
                  <a:pt x="1744" y="546"/>
                  <a:pt x="1765" y="359"/>
                </a:cubicBezTo>
                <a:lnTo>
                  <a:pt x="1765" y="359"/>
                </a:lnTo>
                <a:cubicBezTo>
                  <a:pt x="1764" y="359"/>
                  <a:pt x="1498" y="1016"/>
                  <a:pt x="1415" y="1523"/>
                </a:cubicBezTo>
                <a:cubicBezTo>
                  <a:pt x="1415" y="1523"/>
                  <a:pt x="1286" y="471"/>
                  <a:pt x="1120"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5"/>
          <p:cNvSpPr/>
          <p:nvPr/>
        </p:nvSpPr>
        <p:spPr>
          <a:xfrm rot="1722942">
            <a:off x="1840097" y="4493478"/>
            <a:ext cx="343034" cy="216438"/>
          </a:xfrm>
          <a:custGeom>
            <a:rect b="b" l="l" r="r" t="t"/>
            <a:pathLst>
              <a:path extrusionOk="0" h="1378" w="2184">
                <a:moveTo>
                  <a:pt x="603" y="1"/>
                </a:moveTo>
                <a:cubicBezTo>
                  <a:pt x="603" y="1"/>
                  <a:pt x="815" y="825"/>
                  <a:pt x="849" y="1095"/>
                </a:cubicBezTo>
                <a:cubicBezTo>
                  <a:pt x="686" y="862"/>
                  <a:pt x="491" y="658"/>
                  <a:pt x="270" y="483"/>
                </a:cubicBezTo>
                <a:lnTo>
                  <a:pt x="270" y="483"/>
                </a:lnTo>
                <a:cubicBezTo>
                  <a:pt x="271" y="484"/>
                  <a:pt x="595" y="870"/>
                  <a:pt x="720" y="1128"/>
                </a:cubicBezTo>
                <a:cubicBezTo>
                  <a:pt x="557" y="1028"/>
                  <a:pt x="387" y="933"/>
                  <a:pt x="216" y="854"/>
                </a:cubicBezTo>
                <a:lnTo>
                  <a:pt x="216" y="854"/>
                </a:lnTo>
                <a:cubicBezTo>
                  <a:pt x="216" y="854"/>
                  <a:pt x="541" y="1103"/>
                  <a:pt x="607" y="1186"/>
                </a:cubicBezTo>
                <a:cubicBezTo>
                  <a:pt x="408" y="1132"/>
                  <a:pt x="204" y="1099"/>
                  <a:pt x="0" y="1082"/>
                </a:cubicBezTo>
                <a:lnTo>
                  <a:pt x="0" y="1082"/>
                </a:lnTo>
                <a:cubicBezTo>
                  <a:pt x="0" y="1083"/>
                  <a:pt x="420" y="1216"/>
                  <a:pt x="574" y="1286"/>
                </a:cubicBezTo>
                <a:cubicBezTo>
                  <a:pt x="530" y="1282"/>
                  <a:pt x="486" y="1280"/>
                  <a:pt x="442" y="1280"/>
                </a:cubicBezTo>
                <a:cubicBezTo>
                  <a:pt x="349" y="1280"/>
                  <a:pt x="257" y="1289"/>
                  <a:pt x="166" y="1303"/>
                </a:cubicBezTo>
                <a:cubicBezTo>
                  <a:pt x="166" y="1303"/>
                  <a:pt x="391" y="1324"/>
                  <a:pt x="724" y="1378"/>
                </a:cubicBezTo>
                <a:lnTo>
                  <a:pt x="1448" y="1299"/>
                </a:lnTo>
                <a:cubicBezTo>
                  <a:pt x="1668" y="1236"/>
                  <a:pt x="1897" y="1186"/>
                  <a:pt x="2126" y="1153"/>
                </a:cubicBezTo>
                <a:cubicBezTo>
                  <a:pt x="2068" y="1150"/>
                  <a:pt x="2011" y="1149"/>
                  <a:pt x="1954" y="1149"/>
                </a:cubicBezTo>
                <a:cubicBezTo>
                  <a:pt x="1782" y="1149"/>
                  <a:pt x="1611" y="1163"/>
                  <a:pt x="1439" y="1191"/>
                </a:cubicBezTo>
                <a:cubicBezTo>
                  <a:pt x="1439" y="1191"/>
                  <a:pt x="1889" y="929"/>
                  <a:pt x="2184" y="862"/>
                </a:cubicBezTo>
                <a:lnTo>
                  <a:pt x="2184" y="862"/>
                </a:lnTo>
                <a:cubicBezTo>
                  <a:pt x="1884" y="883"/>
                  <a:pt x="1589" y="962"/>
                  <a:pt x="1319" y="1099"/>
                </a:cubicBezTo>
                <a:cubicBezTo>
                  <a:pt x="1460" y="883"/>
                  <a:pt x="1610" y="671"/>
                  <a:pt x="1772" y="475"/>
                </a:cubicBezTo>
                <a:lnTo>
                  <a:pt x="1772" y="475"/>
                </a:lnTo>
                <a:cubicBezTo>
                  <a:pt x="1772" y="475"/>
                  <a:pt x="1377" y="791"/>
                  <a:pt x="1240" y="999"/>
                </a:cubicBezTo>
                <a:cubicBezTo>
                  <a:pt x="1240" y="999"/>
                  <a:pt x="1327" y="642"/>
                  <a:pt x="1373" y="554"/>
                </a:cubicBezTo>
                <a:lnTo>
                  <a:pt x="1373" y="554"/>
                </a:lnTo>
                <a:cubicBezTo>
                  <a:pt x="1373" y="554"/>
                  <a:pt x="1169" y="841"/>
                  <a:pt x="1102" y="1070"/>
                </a:cubicBezTo>
                <a:cubicBezTo>
                  <a:pt x="1102" y="1070"/>
                  <a:pt x="1090" y="292"/>
                  <a:pt x="1082" y="163"/>
                </a:cubicBezTo>
                <a:cubicBezTo>
                  <a:pt x="1082" y="163"/>
                  <a:pt x="978" y="642"/>
                  <a:pt x="978" y="999"/>
                </a:cubicBezTo>
                <a:cubicBezTo>
                  <a:pt x="978" y="999"/>
                  <a:pt x="770" y="300"/>
                  <a:pt x="603"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4" name="Google Shape;744;p25"/>
          <p:cNvGrpSpPr/>
          <p:nvPr/>
        </p:nvGrpSpPr>
        <p:grpSpPr>
          <a:xfrm>
            <a:off x="8431310" y="2630949"/>
            <a:ext cx="666594" cy="2279559"/>
            <a:chOff x="8336060" y="2418524"/>
            <a:chExt cx="666594" cy="2279559"/>
          </a:xfrm>
        </p:grpSpPr>
        <p:sp>
          <p:nvSpPr>
            <p:cNvPr id="745" name="Google Shape;745;p25"/>
            <p:cNvSpPr/>
            <p:nvPr/>
          </p:nvSpPr>
          <p:spPr>
            <a:xfrm>
              <a:off x="8336060" y="4312483"/>
              <a:ext cx="455496" cy="369266"/>
            </a:xfrm>
            <a:custGeom>
              <a:rect b="b" l="l" r="r" t="t"/>
              <a:pathLst>
                <a:path extrusionOk="0" h="2351" w="2900">
                  <a:moveTo>
                    <a:pt x="778" y="1"/>
                  </a:moveTo>
                  <a:lnTo>
                    <a:pt x="778" y="1"/>
                  </a:lnTo>
                  <a:cubicBezTo>
                    <a:pt x="778" y="1"/>
                    <a:pt x="1078" y="1402"/>
                    <a:pt x="1128" y="1864"/>
                  </a:cubicBezTo>
                  <a:cubicBezTo>
                    <a:pt x="916" y="1477"/>
                    <a:pt x="649" y="1124"/>
                    <a:pt x="342" y="803"/>
                  </a:cubicBezTo>
                  <a:lnTo>
                    <a:pt x="342" y="803"/>
                  </a:lnTo>
                  <a:cubicBezTo>
                    <a:pt x="342" y="804"/>
                    <a:pt x="787" y="1477"/>
                    <a:pt x="957" y="1922"/>
                  </a:cubicBezTo>
                  <a:cubicBezTo>
                    <a:pt x="741" y="1743"/>
                    <a:pt x="516" y="1585"/>
                    <a:pt x="279" y="1436"/>
                  </a:cubicBezTo>
                  <a:lnTo>
                    <a:pt x="279" y="1436"/>
                  </a:lnTo>
                  <a:cubicBezTo>
                    <a:pt x="279" y="1436"/>
                    <a:pt x="720" y="1872"/>
                    <a:pt x="812" y="2018"/>
                  </a:cubicBezTo>
                  <a:cubicBezTo>
                    <a:pt x="550" y="1922"/>
                    <a:pt x="275" y="1856"/>
                    <a:pt x="1" y="1823"/>
                  </a:cubicBezTo>
                  <a:lnTo>
                    <a:pt x="1" y="1823"/>
                  </a:lnTo>
                  <a:cubicBezTo>
                    <a:pt x="1" y="1823"/>
                    <a:pt x="562" y="2060"/>
                    <a:pt x="770" y="2180"/>
                  </a:cubicBezTo>
                  <a:cubicBezTo>
                    <a:pt x="717" y="2175"/>
                    <a:pt x="663" y="2173"/>
                    <a:pt x="610" y="2173"/>
                  </a:cubicBezTo>
                  <a:cubicBezTo>
                    <a:pt x="481" y="2173"/>
                    <a:pt x="352" y="2187"/>
                    <a:pt x="225" y="2214"/>
                  </a:cubicBezTo>
                  <a:cubicBezTo>
                    <a:pt x="225" y="2214"/>
                    <a:pt x="525" y="2247"/>
                    <a:pt x="966" y="2351"/>
                  </a:cubicBezTo>
                  <a:lnTo>
                    <a:pt x="1931" y="2230"/>
                  </a:lnTo>
                  <a:cubicBezTo>
                    <a:pt x="1931" y="2230"/>
                    <a:pt x="2505" y="2035"/>
                    <a:pt x="2829" y="2001"/>
                  </a:cubicBezTo>
                  <a:cubicBezTo>
                    <a:pt x="2738" y="1994"/>
                    <a:pt x="2647" y="1990"/>
                    <a:pt x="2555" y="1990"/>
                  </a:cubicBezTo>
                  <a:cubicBezTo>
                    <a:pt x="2342" y="1990"/>
                    <a:pt x="2128" y="2011"/>
                    <a:pt x="1918" y="2051"/>
                  </a:cubicBezTo>
                  <a:cubicBezTo>
                    <a:pt x="1918" y="2051"/>
                    <a:pt x="2509" y="1615"/>
                    <a:pt x="2900" y="1506"/>
                  </a:cubicBezTo>
                  <a:lnTo>
                    <a:pt x="2900" y="1506"/>
                  </a:lnTo>
                  <a:cubicBezTo>
                    <a:pt x="2900" y="1506"/>
                    <a:pt x="2388" y="1511"/>
                    <a:pt x="1756" y="1889"/>
                  </a:cubicBezTo>
                  <a:cubicBezTo>
                    <a:pt x="1756" y="1889"/>
                    <a:pt x="2110" y="1174"/>
                    <a:pt x="2347" y="837"/>
                  </a:cubicBezTo>
                  <a:lnTo>
                    <a:pt x="2347" y="837"/>
                  </a:lnTo>
                  <a:cubicBezTo>
                    <a:pt x="2346" y="837"/>
                    <a:pt x="1827" y="1369"/>
                    <a:pt x="1648" y="1719"/>
                  </a:cubicBezTo>
                  <a:cubicBezTo>
                    <a:pt x="1648" y="1719"/>
                    <a:pt x="1756" y="1107"/>
                    <a:pt x="1818" y="961"/>
                  </a:cubicBezTo>
                  <a:lnTo>
                    <a:pt x="1818" y="961"/>
                  </a:lnTo>
                  <a:cubicBezTo>
                    <a:pt x="1818" y="962"/>
                    <a:pt x="1552" y="1444"/>
                    <a:pt x="1469" y="1835"/>
                  </a:cubicBezTo>
                  <a:cubicBezTo>
                    <a:pt x="1469" y="1835"/>
                    <a:pt x="1431" y="508"/>
                    <a:pt x="1419" y="288"/>
                  </a:cubicBezTo>
                  <a:cubicBezTo>
                    <a:pt x="1419" y="288"/>
                    <a:pt x="1290" y="1103"/>
                    <a:pt x="1298" y="1710"/>
                  </a:cubicBezTo>
                  <a:cubicBezTo>
                    <a:pt x="1298" y="1710"/>
                    <a:pt x="1007" y="512"/>
                    <a:pt x="778"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5"/>
            <p:cNvSpPr/>
            <p:nvPr/>
          </p:nvSpPr>
          <p:spPr>
            <a:xfrm>
              <a:off x="8588938" y="4334787"/>
              <a:ext cx="413716" cy="363297"/>
            </a:xfrm>
            <a:custGeom>
              <a:rect b="b" l="l" r="r" t="t"/>
              <a:pathLst>
                <a:path extrusionOk="0" h="2313" w="2634">
                  <a:moveTo>
                    <a:pt x="1273" y="0"/>
                  </a:moveTo>
                  <a:lnTo>
                    <a:pt x="1273" y="0"/>
                  </a:lnTo>
                  <a:cubicBezTo>
                    <a:pt x="1273" y="0"/>
                    <a:pt x="1074" y="1161"/>
                    <a:pt x="970" y="1522"/>
                  </a:cubicBezTo>
                  <a:cubicBezTo>
                    <a:pt x="903" y="1144"/>
                    <a:pt x="791" y="774"/>
                    <a:pt x="628" y="420"/>
                  </a:cubicBezTo>
                  <a:lnTo>
                    <a:pt x="628" y="420"/>
                  </a:lnTo>
                  <a:cubicBezTo>
                    <a:pt x="629" y="420"/>
                    <a:pt x="799" y="1098"/>
                    <a:pt x="799" y="1498"/>
                  </a:cubicBezTo>
                  <a:cubicBezTo>
                    <a:pt x="670" y="1277"/>
                    <a:pt x="524" y="1065"/>
                    <a:pt x="371" y="865"/>
                  </a:cubicBezTo>
                  <a:lnTo>
                    <a:pt x="371" y="865"/>
                  </a:lnTo>
                  <a:cubicBezTo>
                    <a:pt x="371" y="865"/>
                    <a:pt x="608" y="1364"/>
                    <a:pt x="641" y="1510"/>
                  </a:cubicBezTo>
                  <a:cubicBezTo>
                    <a:pt x="445" y="1331"/>
                    <a:pt x="229" y="1173"/>
                    <a:pt x="0" y="1040"/>
                  </a:cubicBezTo>
                  <a:lnTo>
                    <a:pt x="0" y="1040"/>
                  </a:lnTo>
                  <a:cubicBezTo>
                    <a:pt x="0" y="1040"/>
                    <a:pt x="412" y="1439"/>
                    <a:pt x="554" y="1614"/>
                  </a:cubicBezTo>
                  <a:cubicBezTo>
                    <a:pt x="400" y="1527"/>
                    <a:pt x="242" y="1460"/>
                    <a:pt x="71" y="1414"/>
                  </a:cubicBezTo>
                  <a:lnTo>
                    <a:pt x="71" y="1414"/>
                  </a:lnTo>
                  <a:cubicBezTo>
                    <a:pt x="71" y="1414"/>
                    <a:pt x="321" y="1564"/>
                    <a:pt x="674" y="1818"/>
                  </a:cubicBezTo>
                  <a:lnTo>
                    <a:pt x="1552" y="2117"/>
                  </a:lnTo>
                  <a:cubicBezTo>
                    <a:pt x="1552" y="2117"/>
                    <a:pt x="2118" y="2209"/>
                    <a:pt x="2409" y="2313"/>
                  </a:cubicBezTo>
                  <a:cubicBezTo>
                    <a:pt x="2155" y="2167"/>
                    <a:pt x="1881" y="2059"/>
                    <a:pt x="1602" y="1980"/>
                  </a:cubicBezTo>
                  <a:cubicBezTo>
                    <a:pt x="1602" y="1980"/>
                    <a:pt x="1911" y="1939"/>
                    <a:pt x="2228" y="1939"/>
                  </a:cubicBezTo>
                  <a:cubicBezTo>
                    <a:pt x="2371" y="1939"/>
                    <a:pt x="2516" y="1947"/>
                    <a:pt x="2633" y="1972"/>
                  </a:cubicBezTo>
                  <a:cubicBezTo>
                    <a:pt x="2633" y="1972"/>
                    <a:pt x="2235" y="1791"/>
                    <a:pt x="1628" y="1791"/>
                  </a:cubicBezTo>
                  <a:cubicBezTo>
                    <a:pt x="1591" y="1791"/>
                    <a:pt x="1553" y="1791"/>
                    <a:pt x="1514" y="1793"/>
                  </a:cubicBezTo>
                  <a:cubicBezTo>
                    <a:pt x="1514" y="1793"/>
                    <a:pt x="2051" y="1406"/>
                    <a:pt x="2371" y="1252"/>
                  </a:cubicBezTo>
                  <a:lnTo>
                    <a:pt x="2371" y="1252"/>
                  </a:lnTo>
                  <a:cubicBezTo>
                    <a:pt x="2371" y="1252"/>
                    <a:pt x="1743" y="1439"/>
                    <a:pt x="1469" y="1626"/>
                  </a:cubicBezTo>
                  <a:cubicBezTo>
                    <a:pt x="1469" y="1626"/>
                    <a:pt x="1764" y="1219"/>
                    <a:pt x="1868" y="1131"/>
                  </a:cubicBezTo>
                  <a:lnTo>
                    <a:pt x="1868" y="1131"/>
                  </a:lnTo>
                  <a:cubicBezTo>
                    <a:pt x="1868" y="1132"/>
                    <a:pt x="1477" y="1385"/>
                    <a:pt x="1277" y="1643"/>
                  </a:cubicBezTo>
                  <a:cubicBezTo>
                    <a:pt x="1277" y="1643"/>
                    <a:pt x="1677" y="641"/>
                    <a:pt x="1739" y="470"/>
                  </a:cubicBezTo>
                  <a:lnTo>
                    <a:pt x="1739" y="470"/>
                  </a:lnTo>
                  <a:cubicBezTo>
                    <a:pt x="1739" y="470"/>
                    <a:pt x="1356" y="1023"/>
                    <a:pt x="1169" y="1477"/>
                  </a:cubicBezTo>
                  <a:cubicBezTo>
                    <a:pt x="1169" y="1477"/>
                    <a:pt x="1302" y="470"/>
                    <a:pt x="1273"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5"/>
            <p:cNvSpPr/>
            <p:nvPr/>
          </p:nvSpPr>
          <p:spPr>
            <a:xfrm>
              <a:off x="8363138" y="2418524"/>
              <a:ext cx="612406" cy="2203343"/>
            </a:xfrm>
            <a:custGeom>
              <a:rect b="b" l="l" r="r" t="t"/>
              <a:pathLst>
                <a:path extrusionOk="0" h="14028" w="3899">
                  <a:moveTo>
                    <a:pt x="2618" y="1"/>
                  </a:moveTo>
                  <a:cubicBezTo>
                    <a:pt x="2499" y="1"/>
                    <a:pt x="2371" y="94"/>
                    <a:pt x="2363" y="380"/>
                  </a:cubicBezTo>
                  <a:cubicBezTo>
                    <a:pt x="2351" y="862"/>
                    <a:pt x="2351" y="7850"/>
                    <a:pt x="2351" y="8079"/>
                  </a:cubicBezTo>
                  <a:cubicBezTo>
                    <a:pt x="2351" y="8308"/>
                    <a:pt x="2309" y="8699"/>
                    <a:pt x="2080" y="8724"/>
                  </a:cubicBezTo>
                  <a:cubicBezTo>
                    <a:pt x="2071" y="8725"/>
                    <a:pt x="2062" y="8725"/>
                    <a:pt x="2053" y="8725"/>
                  </a:cubicBezTo>
                  <a:cubicBezTo>
                    <a:pt x="1848" y="8725"/>
                    <a:pt x="1806" y="8490"/>
                    <a:pt x="1806" y="7896"/>
                  </a:cubicBezTo>
                  <a:cubicBezTo>
                    <a:pt x="1806" y="7276"/>
                    <a:pt x="1872" y="3046"/>
                    <a:pt x="1872" y="2771"/>
                  </a:cubicBezTo>
                  <a:cubicBezTo>
                    <a:pt x="1872" y="2497"/>
                    <a:pt x="1756" y="2301"/>
                    <a:pt x="1614" y="2268"/>
                  </a:cubicBezTo>
                  <a:cubicBezTo>
                    <a:pt x="1587" y="2261"/>
                    <a:pt x="1557" y="2255"/>
                    <a:pt x="1525" y="2255"/>
                  </a:cubicBezTo>
                  <a:cubicBezTo>
                    <a:pt x="1396" y="2255"/>
                    <a:pt x="1253" y="2356"/>
                    <a:pt x="1253" y="2875"/>
                  </a:cubicBezTo>
                  <a:cubicBezTo>
                    <a:pt x="1253" y="3516"/>
                    <a:pt x="1157" y="8241"/>
                    <a:pt x="1132" y="8732"/>
                  </a:cubicBezTo>
                  <a:cubicBezTo>
                    <a:pt x="1111" y="9227"/>
                    <a:pt x="970" y="9502"/>
                    <a:pt x="807" y="9502"/>
                  </a:cubicBezTo>
                  <a:cubicBezTo>
                    <a:pt x="641" y="9502"/>
                    <a:pt x="554" y="9273"/>
                    <a:pt x="579" y="8907"/>
                  </a:cubicBezTo>
                  <a:cubicBezTo>
                    <a:pt x="599" y="8537"/>
                    <a:pt x="574" y="6324"/>
                    <a:pt x="574" y="6003"/>
                  </a:cubicBezTo>
                  <a:cubicBezTo>
                    <a:pt x="574" y="5683"/>
                    <a:pt x="379" y="5567"/>
                    <a:pt x="283" y="5567"/>
                  </a:cubicBezTo>
                  <a:cubicBezTo>
                    <a:pt x="188" y="5567"/>
                    <a:pt x="25" y="5604"/>
                    <a:pt x="25" y="6095"/>
                  </a:cubicBezTo>
                  <a:cubicBezTo>
                    <a:pt x="25" y="6590"/>
                    <a:pt x="46" y="8986"/>
                    <a:pt x="25" y="9352"/>
                  </a:cubicBezTo>
                  <a:cubicBezTo>
                    <a:pt x="0" y="9718"/>
                    <a:pt x="242" y="10122"/>
                    <a:pt x="491" y="10122"/>
                  </a:cubicBezTo>
                  <a:cubicBezTo>
                    <a:pt x="595" y="10122"/>
                    <a:pt x="741" y="10113"/>
                    <a:pt x="885" y="10113"/>
                  </a:cubicBezTo>
                  <a:cubicBezTo>
                    <a:pt x="1088" y="10113"/>
                    <a:pt x="1284" y="10130"/>
                    <a:pt x="1340" y="10213"/>
                  </a:cubicBezTo>
                  <a:cubicBezTo>
                    <a:pt x="1440" y="10350"/>
                    <a:pt x="1340" y="13936"/>
                    <a:pt x="1340" y="13936"/>
                  </a:cubicBezTo>
                  <a:lnTo>
                    <a:pt x="2442" y="14028"/>
                  </a:lnTo>
                  <a:cubicBezTo>
                    <a:pt x="2442" y="13395"/>
                    <a:pt x="2467" y="11099"/>
                    <a:pt x="2667" y="10841"/>
                  </a:cubicBezTo>
                  <a:cubicBezTo>
                    <a:pt x="2866" y="10583"/>
                    <a:pt x="3291" y="10700"/>
                    <a:pt x="3490" y="10488"/>
                  </a:cubicBezTo>
                  <a:cubicBezTo>
                    <a:pt x="3694" y="10276"/>
                    <a:pt x="3827" y="10255"/>
                    <a:pt x="3827" y="9573"/>
                  </a:cubicBezTo>
                  <a:cubicBezTo>
                    <a:pt x="3827" y="8895"/>
                    <a:pt x="3898" y="5463"/>
                    <a:pt x="3898" y="4843"/>
                  </a:cubicBezTo>
                  <a:cubicBezTo>
                    <a:pt x="3898" y="4223"/>
                    <a:pt x="3865" y="4053"/>
                    <a:pt x="3790" y="3928"/>
                  </a:cubicBezTo>
                  <a:cubicBezTo>
                    <a:pt x="3756" y="3874"/>
                    <a:pt x="3655" y="3830"/>
                    <a:pt x="3551" y="3830"/>
                  </a:cubicBezTo>
                  <a:cubicBezTo>
                    <a:pt x="3414" y="3830"/>
                    <a:pt x="3271" y="3906"/>
                    <a:pt x="3266" y="4136"/>
                  </a:cubicBezTo>
                  <a:cubicBezTo>
                    <a:pt x="3258" y="4535"/>
                    <a:pt x="3212" y="8928"/>
                    <a:pt x="3212" y="9273"/>
                  </a:cubicBezTo>
                  <a:cubicBezTo>
                    <a:pt x="3212" y="9546"/>
                    <a:pt x="3105" y="9686"/>
                    <a:pt x="3020" y="9686"/>
                  </a:cubicBezTo>
                  <a:cubicBezTo>
                    <a:pt x="2999" y="9686"/>
                    <a:pt x="2979" y="9677"/>
                    <a:pt x="2962" y="9660"/>
                  </a:cubicBezTo>
                  <a:cubicBezTo>
                    <a:pt x="2879" y="9577"/>
                    <a:pt x="2746" y="8986"/>
                    <a:pt x="2787" y="8711"/>
                  </a:cubicBezTo>
                  <a:cubicBezTo>
                    <a:pt x="2833" y="8433"/>
                    <a:pt x="2854" y="2568"/>
                    <a:pt x="2875" y="1652"/>
                  </a:cubicBezTo>
                  <a:cubicBezTo>
                    <a:pt x="2896" y="733"/>
                    <a:pt x="2887" y="242"/>
                    <a:pt x="2808" y="101"/>
                  </a:cubicBezTo>
                  <a:cubicBezTo>
                    <a:pt x="2778" y="45"/>
                    <a:pt x="2700" y="1"/>
                    <a:pt x="2618"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8" name="Google Shape;748;p25"/>
          <p:cNvSpPr txBox="1"/>
          <p:nvPr>
            <p:ph type="title"/>
          </p:nvPr>
        </p:nvSpPr>
        <p:spPr>
          <a:xfrm>
            <a:off x="937025" y="1570625"/>
            <a:ext cx="24756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49" name="Google Shape;749;p25"/>
          <p:cNvSpPr txBox="1"/>
          <p:nvPr>
            <p:ph idx="1" type="subTitle"/>
          </p:nvPr>
        </p:nvSpPr>
        <p:spPr>
          <a:xfrm>
            <a:off x="936850" y="2004750"/>
            <a:ext cx="2475600" cy="665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50" name="Google Shape;750;p25"/>
          <p:cNvSpPr txBox="1"/>
          <p:nvPr>
            <p:ph idx="2" type="title"/>
          </p:nvPr>
        </p:nvSpPr>
        <p:spPr>
          <a:xfrm>
            <a:off x="5731550" y="1570625"/>
            <a:ext cx="24756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51" name="Google Shape;751;p25"/>
          <p:cNvSpPr txBox="1"/>
          <p:nvPr>
            <p:ph idx="3" type="subTitle"/>
          </p:nvPr>
        </p:nvSpPr>
        <p:spPr>
          <a:xfrm>
            <a:off x="5731549" y="2004750"/>
            <a:ext cx="2475600" cy="66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52" name="Google Shape;752;p25"/>
          <p:cNvSpPr txBox="1"/>
          <p:nvPr>
            <p:ph idx="4" type="title"/>
          </p:nvPr>
        </p:nvSpPr>
        <p:spPr>
          <a:xfrm>
            <a:off x="937025" y="3004025"/>
            <a:ext cx="24756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53" name="Google Shape;753;p25"/>
          <p:cNvSpPr txBox="1"/>
          <p:nvPr>
            <p:ph idx="5" type="subTitle"/>
          </p:nvPr>
        </p:nvSpPr>
        <p:spPr>
          <a:xfrm>
            <a:off x="936850" y="3438150"/>
            <a:ext cx="2475600" cy="665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54" name="Google Shape;754;p25"/>
          <p:cNvSpPr txBox="1"/>
          <p:nvPr>
            <p:ph idx="6" type="title"/>
          </p:nvPr>
        </p:nvSpPr>
        <p:spPr>
          <a:xfrm>
            <a:off x="5731550" y="3004025"/>
            <a:ext cx="24756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55" name="Google Shape;755;p25"/>
          <p:cNvSpPr txBox="1"/>
          <p:nvPr>
            <p:ph idx="7" type="subTitle"/>
          </p:nvPr>
        </p:nvSpPr>
        <p:spPr>
          <a:xfrm>
            <a:off x="5731549" y="3438150"/>
            <a:ext cx="2475600" cy="66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56" name="Google Shape;756;p25"/>
          <p:cNvSpPr txBox="1"/>
          <p:nvPr>
            <p:ph idx="8" type="title"/>
          </p:nvPr>
        </p:nvSpPr>
        <p:spPr>
          <a:xfrm>
            <a:off x="713225" y="330725"/>
            <a:ext cx="7717500" cy="572700"/>
          </a:xfrm>
          <a:prstGeom prst="rect">
            <a:avLst/>
          </a:prstGeom>
          <a:effectLst>
            <a:outerShdw blurRad="57150" rotWithShape="0" algn="bl" dir="5400000" dist="19050">
              <a:schemeClr val="accent2">
                <a:alpha val="85000"/>
              </a:schemeClr>
            </a:outerShdw>
          </a:effectLst>
        </p:spPr>
        <p:txBody>
          <a:bodyPr anchorCtr="0" anchor="t" bIns="91425" lIns="91425" spcFirstLastPara="1" rIns="91425" wrap="square" tIns="91425">
            <a:noAutofit/>
          </a:bodyPr>
          <a:lstStyle>
            <a:lvl1pPr lvl="0" rtl="0" algn="ctr">
              <a:spcBef>
                <a:spcPts val="0"/>
              </a:spcBef>
              <a:spcAft>
                <a:spcPts val="0"/>
              </a:spcAft>
              <a:buSzPts val="40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bg>
      <p:bgPr>
        <a:gradFill>
          <a:gsLst>
            <a:gs pos="0">
              <a:srgbClr val="FFF8C6">
                <a:alpha val="0"/>
              </a:srgbClr>
            </a:gs>
            <a:gs pos="0">
              <a:srgbClr val="CDD1C4"/>
            </a:gs>
            <a:gs pos="0">
              <a:srgbClr val="B4BDC3"/>
            </a:gs>
            <a:gs pos="0">
              <a:srgbClr val="A8B3C2"/>
            </a:gs>
            <a:gs pos="0">
              <a:srgbClr val="A2AEC2"/>
            </a:gs>
            <a:gs pos="0">
              <a:schemeClr val="lt1"/>
            </a:gs>
            <a:gs pos="41000">
              <a:schemeClr val="lt1"/>
            </a:gs>
            <a:gs pos="70000">
              <a:schemeClr val="accent5"/>
            </a:gs>
            <a:gs pos="93000">
              <a:srgbClr val="D0D4D9"/>
            </a:gs>
            <a:gs pos="100000">
              <a:srgbClr val="E2E8F1"/>
            </a:gs>
          </a:gsLst>
          <a:lin ang="5400700" scaled="0"/>
        </a:gradFill>
      </p:bgPr>
    </p:bg>
    <p:spTree>
      <p:nvGrpSpPr>
        <p:cNvPr id="757" name="Shape 757"/>
        <p:cNvGrpSpPr/>
        <p:nvPr/>
      </p:nvGrpSpPr>
      <p:grpSpPr>
        <a:xfrm>
          <a:off x="0" y="0"/>
          <a:ext cx="0" cy="0"/>
          <a:chOff x="0" y="0"/>
          <a:chExt cx="0" cy="0"/>
        </a:xfrm>
      </p:grpSpPr>
      <p:pic>
        <p:nvPicPr>
          <p:cNvPr id="758" name="Google Shape;758;p26"/>
          <p:cNvPicPr preferRelativeResize="0"/>
          <p:nvPr/>
        </p:nvPicPr>
        <p:blipFill rotWithShape="1">
          <a:blip r:embed="rId2">
            <a:alphaModFix/>
          </a:blip>
          <a:srcRect b="-2959" l="0" r="0" t="918"/>
          <a:stretch/>
        </p:blipFill>
        <p:spPr>
          <a:xfrm flipH="1">
            <a:off x="54748" y="2643250"/>
            <a:ext cx="9144003" cy="2616600"/>
          </a:xfrm>
          <a:prstGeom prst="rect">
            <a:avLst/>
          </a:prstGeom>
          <a:noFill/>
          <a:ln>
            <a:noFill/>
          </a:ln>
        </p:spPr>
      </p:pic>
      <p:pic>
        <p:nvPicPr>
          <p:cNvPr id="759" name="Google Shape;759;p26"/>
          <p:cNvPicPr preferRelativeResize="0"/>
          <p:nvPr/>
        </p:nvPicPr>
        <p:blipFill>
          <a:blip r:embed="rId3">
            <a:alphaModFix/>
          </a:blip>
          <a:stretch>
            <a:fillRect/>
          </a:stretch>
        </p:blipFill>
        <p:spPr>
          <a:xfrm>
            <a:off x="-116700" y="4509198"/>
            <a:ext cx="9144003" cy="1174254"/>
          </a:xfrm>
          <a:prstGeom prst="rect">
            <a:avLst/>
          </a:prstGeom>
          <a:noFill/>
          <a:ln>
            <a:noFill/>
          </a:ln>
        </p:spPr>
      </p:pic>
      <p:pic>
        <p:nvPicPr>
          <p:cNvPr id="760" name="Google Shape;760;p26"/>
          <p:cNvPicPr preferRelativeResize="0"/>
          <p:nvPr/>
        </p:nvPicPr>
        <p:blipFill>
          <a:blip r:embed="rId4">
            <a:alphaModFix/>
          </a:blip>
          <a:stretch>
            <a:fillRect/>
          </a:stretch>
        </p:blipFill>
        <p:spPr>
          <a:xfrm>
            <a:off x="-116700" y="4341661"/>
            <a:ext cx="9144003" cy="1602879"/>
          </a:xfrm>
          <a:prstGeom prst="rect">
            <a:avLst/>
          </a:prstGeom>
          <a:noFill/>
          <a:ln>
            <a:noFill/>
          </a:ln>
        </p:spPr>
      </p:pic>
      <p:pic>
        <p:nvPicPr>
          <p:cNvPr id="761" name="Google Shape;761;p26"/>
          <p:cNvPicPr preferRelativeResize="0"/>
          <p:nvPr/>
        </p:nvPicPr>
        <p:blipFill rotWithShape="1">
          <a:blip r:embed="rId2">
            <a:alphaModFix/>
          </a:blip>
          <a:srcRect b="-2959" l="0" r="0" t="918"/>
          <a:stretch/>
        </p:blipFill>
        <p:spPr>
          <a:xfrm flipH="1">
            <a:off x="-2402" y="14350"/>
            <a:ext cx="9144003" cy="2616600"/>
          </a:xfrm>
          <a:prstGeom prst="rect">
            <a:avLst/>
          </a:prstGeom>
          <a:noFill/>
          <a:ln>
            <a:noFill/>
          </a:ln>
        </p:spPr>
      </p:pic>
      <p:pic>
        <p:nvPicPr>
          <p:cNvPr id="762" name="Google Shape;762;p26"/>
          <p:cNvPicPr preferRelativeResize="0"/>
          <p:nvPr/>
        </p:nvPicPr>
        <p:blipFill>
          <a:blip r:embed="rId5">
            <a:alphaModFix/>
          </a:blip>
          <a:stretch>
            <a:fillRect/>
          </a:stretch>
        </p:blipFill>
        <p:spPr>
          <a:xfrm>
            <a:off x="7109925" y="3117800"/>
            <a:ext cx="4238965" cy="2735426"/>
          </a:xfrm>
          <a:prstGeom prst="rect">
            <a:avLst/>
          </a:prstGeom>
          <a:noFill/>
          <a:ln>
            <a:noFill/>
          </a:ln>
        </p:spPr>
      </p:pic>
      <p:sp>
        <p:nvSpPr>
          <p:cNvPr id="763" name="Google Shape;763;p26"/>
          <p:cNvSpPr/>
          <p:nvPr/>
        </p:nvSpPr>
        <p:spPr>
          <a:xfrm>
            <a:off x="4325239" y="4941381"/>
            <a:ext cx="493506" cy="309894"/>
          </a:xfrm>
          <a:custGeom>
            <a:rect b="b" l="l" r="r" t="t"/>
            <a:pathLst>
              <a:path extrusionOk="0" h="1973" w="3142">
                <a:moveTo>
                  <a:pt x="770" y="1"/>
                </a:moveTo>
                <a:cubicBezTo>
                  <a:pt x="770" y="1"/>
                  <a:pt x="1153" y="1161"/>
                  <a:pt x="1228" y="1548"/>
                </a:cubicBezTo>
                <a:cubicBezTo>
                  <a:pt x="970" y="1232"/>
                  <a:pt x="670" y="953"/>
                  <a:pt x="333" y="725"/>
                </a:cubicBezTo>
                <a:lnTo>
                  <a:pt x="333" y="725"/>
                </a:lnTo>
                <a:cubicBezTo>
                  <a:pt x="333" y="725"/>
                  <a:pt x="845" y="1249"/>
                  <a:pt x="1045" y="1611"/>
                </a:cubicBezTo>
                <a:cubicBezTo>
                  <a:pt x="799" y="1482"/>
                  <a:pt x="550" y="1365"/>
                  <a:pt x="288" y="1265"/>
                </a:cubicBezTo>
                <a:lnTo>
                  <a:pt x="288" y="1265"/>
                </a:lnTo>
                <a:cubicBezTo>
                  <a:pt x="288" y="1265"/>
                  <a:pt x="787" y="1594"/>
                  <a:pt x="891" y="1706"/>
                </a:cubicBezTo>
                <a:cubicBezTo>
                  <a:pt x="600" y="1648"/>
                  <a:pt x="300" y="1619"/>
                  <a:pt x="1" y="1619"/>
                </a:cubicBezTo>
                <a:cubicBezTo>
                  <a:pt x="1" y="1619"/>
                  <a:pt x="620" y="1764"/>
                  <a:pt x="853" y="1848"/>
                </a:cubicBezTo>
                <a:cubicBezTo>
                  <a:pt x="654" y="1852"/>
                  <a:pt x="458" y="1877"/>
                  <a:pt x="263" y="1927"/>
                </a:cubicBezTo>
                <a:cubicBezTo>
                  <a:pt x="263" y="1927"/>
                  <a:pt x="591" y="1927"/>
                  <a:pt x="1078" y="1972"/>
                </a:cubicBezTo>
                <a:lnTo>
                  <a:pt x="2118" y="1777"/>
                </a:lnTo>
                <a:cubicBezTo>
                  <a:pt x="2118" y="1777"/>
                  <a:pt x="2733" y="1556"/>
                  <a:pt x="3087" y="1494"/>
                </a:cubicBezTo>
                <a:lnTo>
                  <a:pt x="3087" y="1494"/>
                </a:lnTo>
                <a:cubicBezTo>
                  <a:pt x="2754" y="1502"/>
                  <a:pt x="2421" y="1544"/>
                  <a:pt x="2097" y="1623"/>
                </a:cubicBezTo>
                <a:cubicBezTo>
                  <a:pt x="2097" y="1623"/>
                  <a:pt x="2721" y="1195"/>
                  <a:pt x="3141" y="1066"/>
                </a:cubicBezTo>
                <a:lnTo>
                  <a:pt x="3141" y="1066"/>
                </a:lnTo>
                <a:cubicBezTo>
                  <a:pt x="3141" y="1066"/>
                  <a:pt x="2584" y="1120"/>
                  <a:pt x="1914" y="1502"/>
                </a:cubicBezTo>
                <a:cubicBezTo>
                  <a:pt x="1914" y="1502"/>
                  <a:pt x="2268" y="862"/>
                  <a:pt x="2509" y="550"/>
                </a:cubicBezTo>
                <a:lnTo>
                  <a:pt x="2509" y="550"/>
                </a:lnTo>
                <a:cubicBezTo>
                  <a:pt x="2509" y="550"/>
                  <a:pt x="1968" y="1057"/>
                  <a:pt x="1789" y="1369"/>
                </a:cubicBezTo>
                <a:cubicBezTo>
                  <a:pt x="1789" y="1369"/>
                  <a:pt x="1881" y="841"/>
                  <a:pt x="1939" y="712"/>
                </a:cubicBezTo>
                <a:lnTo>
                  <a:pt x="1939" y="712"/>
                </a:lnTo>
                <a:cubicBezTo>
                  <a:pt x="1939" y="712"/>
                  <a:pt x="1673" y="1149"/>
                  <a:pt x="1602" y="1490"/>
                </a:cubicBezTo>
                <a:cubicBezTo>
                  <a:pt x="1602" y="1490"/>
                  <a:pt x="1502" y="367"/>
                  <a:pt x="1477" y="180"/>
                </a:cubicBezTo>
                <a:cubicBezTo>
                  <a:pt x="1477" y="180"/>
                  <a:pt x="1373" y="883"/>
                  <a:pt x="1407" y="1403"/>
                </a:cubicBezTo>
                <a:cubicBezTo>
                  <a:pt x="1407" y="1403"/>
                  <a:pt x="1040" y="413"/>
                  <a:pt x="7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6"/>
          <p:cNvSpPr/>
          <p:nvPr/>
        </p:nvSpPr>
        <p:spPr>
          <a:xfrm>
            <a:off x="2604803" y="4879092"/>
            <a:ext cx="499318" cy="322303"/>
          </a:xfrm>
          <a:custGeom>
            <a:rect b="b" l="l" r="r" t="t"/>
            <a:pathLst>
              <a:path extrusionOk="0" h="2052" w="3179">
                <a:moveTo>
                  <a:pt x="1099" y="1"/>
                </a:moveTo>
                <a:lnTo>
                  <a:pt x="1099" y="1"/>
                </a:lnTo>
                <a:cubicBezTo>
                  <a:pt x="1099" y="1"/>
                  <a:pt x="1219" y="1224"/>
                  <a:pt x="1211" y="1619"/>
                </a:cubicBezTo>
                <a:cubicBezTo>
                  <a:pt x="1028" y="1249"/>
                  <a:pt x="791" y="907"/>
                  <a:pt x="512" y="604"/>
                </a:cubicBezTo>
                <a:lnTo>
                  <a:pt x="512" y="604"/>
                </a:lnTo>
                <a:cubicBezTo>
                  <a:pt x="512" y="604"/>
                  <a:pt x="899" y="1240"/>
                  <a:pt x="1016" y="1635"/>
                </a:cubicBezTo>
                <a:cubicBezTo>
                  <a:pt x="808" y="1452"/>
                  <a:pt x="587" y="1278"/>
                  <a:pt x="354" y="1120"/>
                </a:cubicBezTo>
                <a:lnTo>
                  <a:pt x="354" y="1120"/>
                </a:lnTo>
                <a:cubicBezTo>
                  <a:pt x="354" y="1120"/>
                  <a:pt x="766" y="1556"/>
                  <a:pt x="845" y="1694"/>
                </a:cubicBezTo>
                <a:cubicBezTo>
                  <a:pt x="575" y="1565"/>
                  <a:pt x="288" y="1465"/>
                  <a:pt x="1" y="1394"/>
                </a:cubicBezTo>
                <a:lnTo>
                  <a:pt x="1" y="1394"/>
                </a:lnTo>
                <a:cubicBezTo>
                  <a:pt x="1" y="1394"/>
                  <a:pt x="570" y="1685"/>
                  <a:pt x="778" y="1823"/>
                </a:cubicBezTo>
                <a:cubicBezTo>
                  <a:pt x="601" y="1780"/>
                  <a:pt x="416" y="1756"/>
                  <a:pt x="231" y="1756"/>
                </a:cubicBezTo>
                <a:cubicBezTo>
                  <a:pt x="217" y="1756"/>
                  <a:pt x="202" y="1756"/>
                  <a:pt x="188" y="1756"/>
                </a:cubicBezTo>
                <a:cubicBezTo>
                  <a:pt x="188" y="1756"/>
                  <a:pt x="508" y="1835"/>
                  <a:pt x="970" y="1993"/>
                </a:cubicBezTo>
                <a:lnTo>
                  <a:pt x="2026" y="2051"/>
                </a:lnTo>
                <a:cubicBezTo>
                  <a:pt x="2026" y="2051"/>
                  <a:pt x="2484" y="2004"/>
                  <a:pt x="2842" y="2004"/>
                </a:cubicBezTo>
                <a:cubicBezTo>
                  <a:pt x="2909" y="2004"/>
                  <a:pt x="2972" y="2006"/>
                  <a:pt x="3029" y="2010"/>
                </a:cubicBezTo>
                <a:cubicBezTo>
                  <a:pt x="2704" y="1939"/>
                  <a:pt x="2372" y="1902"/>
                  <a:pt x="2039" y="1902"/>
                </a:cubicBezTo>
                <a:cubicBezTo>
                  <a:pt x="2039" y="1902"/>
                  <a:pt x="2738" y="1631"/>
                  <a:pt x="3179" y="1610"/>
                </a:cubicBezTo>
                <a:cubicBezTo>
                  <a:pt x="3179" y="1610"/>
                  <a:pt x="3069" y="1594"/>
                  <a:pt x="2882" y="1594"/>
                </a:cubicBezTo>
                <a:cubicBezTo>
                  <a:pt x="2649" y="1594"/>
                  <a:pt x="2296" y="1620"/>
                  <a:pt x="1889" y="1735"/>
                </a:cubicBezTo>
                <a:cubicBezTo>
                  <a:pt x="1889" y="1735"/>
                  <a:pt x="2372" y="1199"/>
                  <a:pt x="2675" y="957"/>
                </a:cubicBezTo>
                <a:lnTo>
                  <a:pt x="2675" y="957"/>
                </a:lnTo>
                <a:cubicBezTo>
                  <a:pt x="2675" y="958"/>
                  <a:pt x="2035" y="1319"/>
                  <a:pt x="1789" y="1581"/>
                </a:cubicBezTo>
                <a:cubicBezTo>
                  <a:pt x="1789" y="1581"/>
                  <a:pt x="1997" y="1090"/>
                  <a:pt x="2080" y="974"/>
                </a:cubicBezTo>
                <a:lnTo>
                  <a:pt x="2080" y="974"/>
                </a:lnTo>
                <a:cubicBezTo>
                  <a:pt x="2080" y="974"/>
                  <a:pt x="1727" y="1340"/>
                  <a:pt x="1581" y="1652"/>
                </a:cubicBezTo>
                <a:cubicBezTo>
                  <a:pt x="1581" y="1652"/>
                  <a:pt x="1731" y="537"/>
                  <a:pt x="1748" y="346"/>
                </a:cubicBezTo>
                <a:lnTo>
                  <a:pt x="1748" y="346"/>
                </a:lnTo>
                <a:cubicBezTo>
                  <a:pt x="1748" y="346"/>
                  <a:pt x="1490" y="1007"/>
                  <a:pt x="1415" y="1519"/>
                </a:cubicBezTo>
                <a:cubicBezTo>
                  <a:pt x="1415" y="1519"/>
                  <a:pt x="1269" y="467"/>
                  <a:pt x="1099"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6"/>
          <p:cNvSpPr/>
          <p:nvPr/>
        </p:nvSpPr>
        <p:spPr>
          <a:xfrm>
            <a:off x="3436846" y="4877459"/>
            <a:ext cx="498689" cy="325601"/>
          </a:xfrm>
          <a:custGeom>
            <a:rect b="b" l="l" r="r" t="t"/>
            <a:pathLst>
              <a:path extrusionOk="0" h="2073" w="3175">
                <a:moveTo>
                  <a:pt x="1120" y="1"/>
                </a:moveTo>
                <a:cubicBezTo>
                  <a:pt x="1120" y="1"/>
                  <a:pt x="1228" y="1228"/>
                  <a:pt x="1211" y="1623"/>
                </a:cubicBezTo>
                <a:cubicBezTo>
                  <a:pt x="1032" y="1249"/>
                  <a:pt x="804" y="904"/>
                  <a:pt x="529" y="596"/>
                </a:cubicBezTo>
                <a:lnTo>
                  <a:pt x="529" y="596"/>
                </a:lnTo>
                <a:cubicBezTo>
                  <a:pt x="529" y="596"/>
                  <a:pt x="904" y="1236"/>
                  <a:pt x="1016" y="1636"/>
                </a:cubicBezTo>
                <a:cubicBezTo>
                  <a:pt x="808" y="1449"/>
                  <a:pt x="592" y="1274"/>
                  <a:pt x="363" y="1112"/>
                </a:cubicBezTo>
                <a:lnTo>
                  <a:pt x="363" y="1112"/>
                </a:lnTo>
                <a:cubicBezTo>
                  <a:pt x="363" y="1112"/>
                  <a:pt x="770" y="1553"/>
                  <a:pt x="845" y="1690"/>
                </a:cubicBezTo>
                <a:cubicBezTo>
                  <a:pt x="575" y="1561"/>
                  <a:pt x="292" y="1457"/>
                  <a:pt x="1" y="1378"/>
                </a:cubicBezTo>
                <a:lnTo>
                  <a:pt x="1" y="1378"/>
                </a:lnTo>
                <a:cubicBezTo>
                  <a:pt x="1" y="1378"/>
                  <a:pt x="567" y="1677"/>
                  <a:pt x="775" y="1819"/>
                </a:cubicBezTo>
                <a:cubicBezTo>
                  <a:pt x="583" y="1769"/>
                  <a:pt x="384" y="1744"/>
                  <a:pt x="184" y="1744"/>
                </a:cubicBezTo>
                <a:cubicBezTo>
                  <a:pt x="184" y="1744"/>
                  <a:pt x="504" y="1827"/>
                  <a:pt x="966" y="1993"/>
                </a:cubicBezTo>
                <a:lnTo>
                  <a:pt x="2018" y="2073"/>
                </a:lnTo>
                <a:cubicBezTo>
                  <a:pt x="2018" y="2073"/>
                  <a:pt x="2434" y="2035"/>
                  <a:pt x="2781" y="2035"/>
                </a:cubicBezTo>
                <a:cubicBezTo>
                  <a:pt x="2868" y="2035"/>
                  <a:pt x="2950" y="2038"/>
                  <a:pt x="3021" y="2043"/>
                </a:cubicBezTo>
                <a:cubicBezTo>
                  <a:pt x="2701" y="1969"/>
                  <a:pt x="2368" y="1927"/>
                  <a:pt x="2035" y="1919"/>
                </a:cubicBezTo>
                <a:cubicBezTo>
                  <a:pt x="2035" y="1919"/>
                  <a:pt x="2734" y="1661"/>
                  <a:pt x="3175" y="1644"/>
                </a:cubicBezTo>
                <a:cubicBezTo>
                  <a:pt x="3175" y="1644"/>
                  <a:pt x="3048" y="1623"/>
                  <a:pt x="2836" y="1623"/>
                </a:cubicBezTo>
                <a:cubicBezTo>
                  <a:pt x="2604" y="1623"/>
                  <a:pt x="2269" y="1648"/>
                  <a:pt x="1885" y="1752"/>
                </a:cubicBezTo>
                <a:cubicBezTo>
                  <a:pt x="1885" y="1752"/>
                  <a:pt x="2376" y="1224"/>
                  <a:pt x="2680" y="983"/>
                </a:cubicBezTo>
                <a:lnTo>
                  <a:pt x="2680" y="983"/>
                </a:lnTo>
                <a:cubicBezTo>
                  <a:pt x="2679" y="983"/>
                  <a:pt x="2039" y="1336"/>
                  <a:pt x="1794" y="1594"/>
                </a:cubicBezTo>
                <a:cubicBezTo>
                  <a:pt x="1794" y="1594"/>
                  <a:pt x="2006" y="1107"/>
                  <a:pt x="2093" y="995"/>
                </a:cubicBezTo>
                <a:lnTo>
                  <a:pt x="2093" y="995"/>
                </a:lnTo>
                <a:cubicBezTo>
                  <a:pt x="2093" y="995"/>
                  <a:pt x="1731" y="1349"/>
                  <a:pt x="1586" y="1661"/>
                </a:cubicBezTo>
                <a:cubicBezTo>
                  <a:pt x="1586" y="1661"/>
                  <a:pt x="1744" y="546"/>
                  <a:pt x="1765" y="359"/>
                </a:cubicBezTo>
                <a:lnTo>
                  <a:pt x="1765" y="359"/>
                </a:lnTo>
                <a:cubicBezTo>
                  <a:pt x="1764" y="359"/>
                  <a:pt x="1498" y="1016"/>
                  <a:pt x="1415" y="1523"/>
                </a:cubicBezTo>
                <a:cubicBezTo>
                  <a:pt x="1415" y="1523"/>
                  <a:pt x="1286" y="471"/>
                  <a:pt x="1120"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6"/>
          <p:cNvSpPr/>
          <p:nvPr/>
        </p:nvSpPr>
        <p:spPr>
          <a:xfrm rot="1722942">
            <a:off x="1356698" y="4691053"/>
            <a:ext cx="343034" cy="216438"/>
          </a:xfrm>
          <a:custGeom>
            <a:rect b="b" l="l" r="r" t="t"/>
            <a:pathLst>
              <a:path extrusionOk="0" h="1378" w="2184">
                <a:moveTo>
                  <a:pt x="603" y="1"/>
                </a:moveTo>
                <a:cubicBezTo>
                  <a:pt x="603" y="1"/>
                  <a:pt x="815" y="825"/>
                  <a:pt x="849" y="1095"/>
                </a:cubicBezTo>
                <a:cubicBezTo>
                  <a:pt x="686" y="862"/>
                  <a:pt x="491" y="658"/>
                  <a:pt x="270" y="483"/>
                </a:cubicBezTo>
                <a:lnTo>
                  <a:pt x="270" y="483"/>
                </a:lnTo>
                <a:cubicBezTo>
                  <a:pt x="271" y="484"/>
                  <a:pt x="595" y="870"/>
                  <a:pt x="720" y="1128"/>
                </a:cubicBezTo>
                <a:cubicBezTo>
                  <a:pt x="557" y="1028"/>
                  <a:pt x="387" y="933"/>
                  <a:pt x="216" y="854"/>
                </a:cubicBezTo>
                <a:lnTo>
                  <a:pt x="216" y="854"/>
                </a:lnTo>
                <a:cubicBezTo>
                  <a:pt x="216" y="854"/>
                  <a:pt x="541" y="1103"/>
                  <a:pt x="607" y="1186"/>
                </a:cubicBezTo>
                <a:cubicBezTo>
                  <a:pt x="408" y="1132"/>
                  <a:pt x="204" y="1099"/>
                  <a:pt x="0" y="1082"/>
                </a:cubicBezTo>
                <a:lnTo>
                  <a:pt x="0" y="1082"/>
                </a:lnTo>
                <a:cubicBezTo>
                  <a:pt x="0" y="1083"/>
                  <a:pt x="420" y="1216"/>
                  <a:pt x="574" y="1286"/>
                </a:cubicBezTo>
                <a:cubicBezTo>
                  <a:pt x="530" y="1282"/>
                  <a:pt x="486" y="1280"/>
                  <a:pt x="442" y="1280"/>
                </a:cubicBezTo>
                <a:cubicBezTo>
                  <a:pt x="349" y="1280"/>
                  <a:pt x="257" y="1289"/>
                  <a:pt x="166" y="1303"/>
                </a:cubicBezTo>
                <a:cubicBezTo>
                  <a:pt x="166" y="1303"/>
                  <a:pt x="391" y="1324"/>
                  <a:pt x="724" y="1378"/>
                </a:cubicBezTo>
                <a:lnTo>
                  <a:pt x="1448" y="1299"/>
                </a:lnTo>
                <a:cubicBezTo>
                  <a:pt x="1668" y="1236"/>
                  <a:pt x="1897" y="1186"/>
                  <a:pt x="2126" y="1153"/>
                </a:cubicBezTo>
                <a:cubicBezTo>
                  <a:pt x="2068" y="1150"/>
                  <a:pt x="2011" y="1149"/>
                  <a:pt x="1954" y="1149"/>
                </a:cubicBezTo>
                <a:cubicBezTo>
                  <a:pt x="1782" y="1149"/>
                  <a:pt x="1611" y="1163"/>
                  <a:pt x="1439" y="1191"/>
                </a:cubicBezTo>
                <a:cubicBezTo>
                  <a:pt x="1439" y="1191"/>
                  <a:pt x="1889" y="929"/>
                  <a:pt x="2184" y="862"/>
                </a:cubicBezTo>
                <a:lnTo>
                  <a:pt x="2184" y="862"/>
                </a:lnTo>
                <a:cubicBezTo>
                  <a:pt x="1884" y="883"/>
                  <a:pt x="1589" y="962"/>
                  <a:pt x="1319" y="1099"/>
                </a:cubicBezTo>
                <a:cubicBezTo>
                  <a:pt x="1460" y="883"/>
                  <a:pt x="1610" y="671"/>
                  <a:pt x="1772" y="475"/>
                </a:cubicBezTo>
                <a:lnTo>
                  <a:pt x="1772" y="475"/>
                </a:lnTo>
                <a:cubicBezTo>
                  <a:pt x="1772" y="475"/>
                  <a:pt x="1377" y="791"/>
                  <a:pt x="1240" y="999"/>
                </a:cubicBezTo>
                <a:cubicBezTo>
                  <a:pt x="1240" y="999"/>
                  <a:pt x="1327" y="642"/>
                  <a:pt x="1373" y="554"/>
                </a:cubicBezTo>
                <a:lnTo>
                  <a:pt x="1373" y="554"/>
                </a:lnTo>
                <a:cubicBezTo>
                  <a:pt x="1373" y="554"/>
                  <a:pt x="1169" y="841"/>
                  <a:pt x="1102" y="1070"/>
                </a:cubicBezTo>
                <a:cubicBezTo>
                  <a:pt x="1102" y="1070"/>
                  <a:pt x="1090" y="292"/>
                  <a:pt x="1082" y="163"/>
                </a:cubicBezTo>
                <a:cubicBezTo>
                  <a:pt x="1082" y="163"/>
                  <a:pt x="978" y="642"/>
                  <a:pt x="978" y="999"/>
                </a:cubicBezTo>
                <a:cubicBezTo>
                  <a:pt x="978" y="999"/>
                  <a:pt x="770" y="300"/>
                  <a:pt x="603"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6"/>
          <p:cNvSpPr/>
          <p:nvPr/>
        </p:nvSpPr>
        <p:spPr>
          <a:xfrm rot="-410208">
            <a:off x="6224765" y="4731991"/>
            <a:ext cx="493504" cy="309893"/>
          </a:xfrm>
          <a:custGeom>
            <a:rect b="b" l="l" r="r" t="t"/>
            <a:pathLst>
              <a:path extrusionOk="0" h="1973" w="3142">
                <a:moveTo>
                  <a:pt x="770" y="1"/>
                </a:moveTo>
                <a:cubicBezTo>
                  <a:pt x="770" y="1"/>
                  <a:pt x="1153" y="1161"/>
                  <a:pt x="1228" y="1548"/>
                </a:cubicBezTo>
                <a:cubicBezTo>
                  <a:pt x="970" y="1232"/>
                  <a:pt x="670" y="953"/>
                  <a:pt x="333" y="725"/>
                </a:cubicBezTo>
                <a:lnTo>
                  <a:pt x="333" y="725"/>
                </a:lnTo>
                <a:cubicBezTo>
                  <a:pt x="333" y="725"/>
                  <a:pt x="845" y="1249"/>
                  <a:pt x="1045" y="1611"/>
                </a:cubicBezTo>
                <a:cubicBezTo>
                  <a:pt x="799" y="1482"/>
                  <a:pt x="550" y="1365"/>
                  <a:pt x="288" y="1265"/>
                </a:cubicBezTo>
                <a:lnTo>
                  <a:pt x="288" y="1265"/>
                </a:lnTo>
                <a:cubicBezTo>
                  <a:pt x="288" y="1265"/>
                  <a:pt x="787" y="1594"/>
                  <a:pt x="891" y="1706"/>
                </a:cubicBezTo>
                <a:cubicBezTo>
                  <a:pt x="600" y="1648"/>
                  <a:pt x="300" y="1619"/>
                  <a:pt x="1" y="1619"/>
                </a:cubicBezTo>
                <a:cubicBezTo>
                  <a:pt x="1" y="1619"/>
                  <a:pt x="620" y="1764"/>
                  <a:pt x="853" y="1848"/>
                </a:cubicBezTo>
                <a:cubicBezTo>
                  <a:pt x="654" y="1852"/>
                  <a:pt x="458" y="1877"/>
                  <a:pt x="263" y="1927"/>
                </a:cubicBezTo>
                <a:cubicBezTo>
                  <a:pt x="263" y="1927"/>
                  <a:pt x="591" y="1927"/>
                  <a:pt x="1078" y="1972"/>
                </a:cubicBezTo>
                <a:lnTo>
                  <a:pt x="2118" y="1777"/>
                </a:lnTo>
                <a:cubicBezTo>
                  <a:pt x="2118" y="1777"/>
                  <a:pt x="2733" y="1556"/>
                  <a:pt x="3087" y="1494"/>
                </a:cubicBezTo>
                <a:lnTo>
                  <a:pt x="3087" y="1494"/>
                </a:lnTo>
                <a:cubicBezTo>
                  <a:pt x="2754" y="1502"/>
                  <a:pt x="2421" y="1544"/>
                  <a:pt x="2097" y="1623"/>
                </a:cubicBezTo>
                <a:cubicBezTo>
                  <a:pt x="2097" y="1623"/>
                  <a:pt x="2721" y="1195"/>
                  <a:pt x="3141" y="1066"/>
                </a:cubicBezTo>
                <a:lnTo>
                  <a:pt x="3141" y="1066"/>
                </a:lnTo>
                <a:cubicBezTo>
                  <a:pt x="3141" y="1066"/>
                  <a:pt x="2584" y="1120"/>
                  <a:pt x="1914" y="1502"/>
                </a:cubicBezTo>
                <a:cubicBezTo>
                  <a:pt x="1914" y="1502"/>
                  <a:pt x="2268" y="862"/>
                  <a:pt x="2509" y="550"/>
                </a:cubicBezTo>
                <a:lnTo>
                  <a:pt x="2509" y="550"/>
                </a:lnTo>
                <a:cubicBezTo>
                  <a:pt x="2509" y="550"/>
                  <a:pt x="1968" y="1057"/>
                  <a:pt x="1789" y="1369"/>
                </a:cubicBezTo>
                <a:cubicBezTo>
                  <a:pt x="1789" y="1369"/>
                  <a:pt x="1881" y="841"/>
                  <a:pt x="1939" y="712"/>
                </a:cubicBezTo>
                <a:lnTo>
                  <a:pt x="1939" y="712"/>
                </a:lnTo>
                <a:cubicBezTo>
                  <a:pt x="1939" y="712"/>
                  <a:pt x="1673" y="1149"/>
                  <a:pt x="1602" y="1490"/>
                </a:cubicBezTo>
                <a:cubicBezTo>
                  <a:pt x="1602" y="1490"/>
                  <a:pt x="1502" y="367"/>
                  <a:pt x="1477" y="180"/>
                </a:cubicBezTo>
                <a:cubicBezTo>
                  <a:pt x="1477" y="180"/>
                  <a:pt x="1373" y="883"/>
                  <a:pt x="1407" y="1403"/>
                </a:cubicBezTo>
                <a:cubicBezTo>
                  <a:pt x="1407" y="1403"/>
                  <a:pt x="1040" y="413"/>
                  <a:pt x="7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8" name="Google Shape;768;p26"/>
          <p:cNvPicPr preferRelativeResize="0"/>
          <p:nvPr/>
        </p:nvPicPr>
        <p:blipFill>
          <a:blip r:embed="rId6">
            <a:alphaModFix/>
          </a:blip>
          <a:stretch>
            <a:fillRect/>
          </a:stretch>
        </p:blipFill>
        <p:spPr>
          <a:xfrm flipH="1">
            <a:off x="-685825" y="627600"/>
            <a:ext cx="2502726" cy="572700"/>
          </a:xfrm>
          <a:prstGeom prst="rect">
            <a:avLst/>
          </a:prstGeom>
          <a:noFill/>
          <a:ln>
            <a:noFill/>
          </a:ln>
        </p:spPr>
      </p:pic>
      <p:pic>
        <p:nvPicPr>
          <p:cNvPr id="769" name="Google Shape;769;p26"/>
          <p:cNvPicPr preferRelativeResize="0"/>
          <p:nvPr/>
        </p:nvPicPr>
        <p:blipFill>
          <a:blip r:embed="rId7">
            <a:alphaModFix/>
          </a:blip>
          <a:stretch>
            <a:fillRect/>
          </a:stretch>
        </p:blipFill>
        <p:spPr>
          <a:xfrm>
            <a:off x="6383140" y="499799"/>
            <a:ext cx="3325735" cy="753000"/>
          </a:xfrm>
          <a:prstGeom prst="rect">
            <a:avLst/>
          </a:prstGeom>
          <a:noFill/>
          <a:ln>
            <a:noFill/>
          </a:ln>
        </p:spPr>
      </p:pic>
      <p:pic>
        <p:nvPicPr>
          <p:cNvPr id="770" name="Google Shape;770;p26"/>
          <p:cNvPicPr preferRelativeResize="0"/>
          <p:nvPr/>
        </p:nvPicPr>
        <p:blipFill>
          <a:blip r:embed="rId8">
            <a:alphaModFix/>
          </a:blip>
          <a:stretch>
            <a:fillRect/>
          </a:stretch>
        </p:blipFill>
        <p:spPr>
          <a:xfrm>
            <a:off x="7581895" y="2580170"/>
            <a:ext cx="2486798" cy="753000"/>
          </a:xfrm>
          <a:prstGeom prst="rect">
            <a:avLst/>
          </a:prstGeom>
          <a:noFill/>
          <a:ln>
            <a:noFill/>
          </a:ln>
        </p:spPr>
      </p:pic>
      <p:sp>
        <p:nvSpPr>
          <p:cNvPr id="771" name="Google Shape;771;p26"/>
          <p:cNvSpPr txBox="1"/>
          <p:nvPr>
            <p:ph type="title"/>
          </p:nvPr>
        </p:nvSpPr>
        <p:spPr>
          <a:xfrm>
            <a:off x="1101224" y="17590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72" name="Google Shape;772;p26"/>
          <p:cNvSpPr txBox="1"/>
          <p:nvPr>
            <p:ph idx="1" type="subTitle"/>
          </p:nvPr>
        </p:nvSpPr>
        <p:spPr>
          <a:xfrm>
            <a:off x="1101224" y="22693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73" name="Google Shape;773;p26"/>
          <p:cNvSpPr txBox="1"/>
          <p:nvPr>
            <p:ph idx="2" type="title"/>
          </p:nvPr>
        </p:nvSpPr>
        <p:spPr>
          <a:xfrm>
            <a:off x="3578997" y="17590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74" name="Google Shape;774;p26"/>
          <p:cNvSpPr txBox="1"/>
          <p:nvPr>
            <p:ph idx="3" type="subTitle"/>
          </p:nvPr>
        </p:nvSpPr>
        <p:spPr>
          <a:xfrm>
            <a:off x="3578997" y="22693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75" name="Google Shape;775;p26"/>
          <p:cNvSpPr txBox="1"/>
          <p:nvPr>
            <p:ph idx="4" type="title"/>
          </p:nvPr>
        </p:nvSpPr>
        <p:spPr>
          <a:xfrm>
            <a:off x="1101224" y="33448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76" name="Google Shape;776;p26"/>
          <p:cNvSpPr txBox="1"/>
          <p:nvPr>
            <p:ph idx="5" type="subTitle"/>
          </p:nvPr>
        </p:nvSpPr>
        <p:spPr>
          <a:xfrm>
            <a:off x="1101224" y="38551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77" name="Google Shape;777;p26"/>
          <p:cNvSpPr txBox="1"/>
          <p:nvPr>
            <p:ph idx="6" type="title"/>
          </p:nvPr>
        </p:nvSpPr>
        <p:spPr>
          <a:xfrm>
            <a:off x="3578997" y="33448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78" name="Google Shape;778;p26"/>
          <p:cNvSpPr txBox="1"/>
          <p:nvPr>
            <p:ph idx="7" type="subTitle"/>
          </p:nvPr>
        </p:nvSpPr>
        <p:spPr>
          <a:xfrm>
            <a:off x="3578997" y="38551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79" name="Google Shape;779;p26"/>
          <p:cNvSpPr txBox="1"/>
          <p:nvPr>
            <p:ph idx="8" type="title"/>
          </p:nvPr>
        </p:nvSpPr>
        <p:spPr>
          <a:xfrm>
            <a:off x="6056776" y="17590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80" name="Google Shape;780;p26"/>
          <p:cNvSpPr txBox="1"/>
          <p:nvPr>
            <p:ph idx="9" type="subTitle"/>
          </p:nvPr>
        </p:nvSpPr>
        <p:spPr>
          <a:xfrm>
            <a:off x="6056776" y="22693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81" name="Google Shape;781;p26"/>
          <p:cNvSpPr txBox="1"/>
          <p:nvPr>
            <p:ph idx="13" type="title"/>
          </p:nvPr>
        </p:nvSpPr>
        <p:spPr>
          <a:xfrm>
            <a:off x="6056776" y="33448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82" name="Google Shape;782;p26"/>
          <p:cNvSpPr txBox="1"/>
          <p:nvPr>
            <p:ph idx="14" type="subTitle"/>
          </p:nvPr>
        </p:nvSpPr>
        <p:spPr>
          <a:xfrm>
            <a:off x="6056776" y="38551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83" name="Google Shape;783;p26"/>
          <p:cNvSpPr txBox="1"/>
          <p:nvPr>
            <p:ph idx="15" type="title"/>
          </p:nvPr>
        </p:nvSpPr>
        <p:spPr>
          <a:xfrm>
            <a:off x="713225" y="330725"/>
            <a:ext cx="7717500" cy="572700"/>
          </a:xfrm>
          <a:prstGeom prst="rect">
            <a:avLst/>
          </a:prstGeom>
          <a:effectLst>
            <a:outerShdw blurRad="57150" rotWithShape="0" algn="bl" dir="5400000" dist="19050">
              <a:schemeClr val="accent2">
                <a:alpha val="85000"/>
              </a:schemeClr>
            </a:outerShdw>
          </a:effectLst>
        </p:spPr>
        <p:txBody>
          <a:bodyPr anchorCtr="0" anchor="t" bIns="91425" lIns="91425" spcFirstLastPara="1" rIns="91425" wrap="square" tIns="91425">
            <a:noAutofit/>
          </a:bodyPr>
          <a:lstStyle>
            <a:lvl1pPr lvl="0" rtl="0" algn="ctr">
              <a:spcBef>
                <a:spcPts val="0"/>
              </a:spcBef>
              <a:spcAft>
                <a:spcPts val="0"/>
              </a:spcAft>
              <a:buSzPts val="40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
    <p:bg>
      <p:bgPr>
        <a:gradFill>
          <a:gsLst>
            <a:gs pos="0">
              <a:srgbClr val="FFF8C6">
                <a:alpha val="0"/>
              </a:srgbClr>
            </a:gs>
            <a:gs pos="0">
              <a:srgbClr val="CDD1C4"/>
            </a:gs>
            <a:gs pos="0">
              <a:srgbClr val="B4BDC3"/>
            </a:gs>
            <a:gs pos="0">
              <a:srgbClr val="A8B3C2"/>
            </a:gs>
            <a:gs pos="0">
              <a:srgbClr val="A2AEC2"/>
            </a:gs>
            <a:gs pos="0">
              <a:schemeClr val="lt1"/>
            </a:gs>
            <a:gs pos="41000">
              <a:schemeClr val="lt1"/>
            </a:gs>
            <a:gs pos="70000">
              <a:schemeClr val="accent5"/>
            </a:gs>
            <a:gs pos="93000">
              <a:srgbClr val="D0D4D9"/>
            </a:gs>
            <a:gs pos="100000">
              <a:srgbClr val="E2E8F1"/>
            </a:gs>
          </a:gsLst>
          <a:lin ang="5400700" scaled="0"/>
        </a:gradFill>
      </p:bgPr>
    </p:bg>
    <p:spTree>
      <p:nvGrpSpPr>
        <p:cNvPr id="784" name="Shape 784"/>
        <p:cNvGrpSpPr/>
        <p:nvPr/>
      </p:nvGrpSpPr>
      <p:grpSpPr>
        <a:xfrm>
          <a:off x="0" y="0"/>
          <a:ext cx="0" cy="0"/>
          <a:chOff x="0" y="0"/>
          <a:chExt cx="0" cy="0"/>
        </a:xfrm>
      </p:grpSpPr>
      <p:pic>
        <p:nvPicPr>
          <p:cNvPr id="785" name="Google Shape;785;p27"/>
          <p:cNvPicPr preferRelativeResize="0"/>
          <p:nvPr/>
        </p:nvPicPr>
        <p:blipFill>
          <a:blip r:embed="rId2">
            <a:alphaModFix amt="75000"/>
          </a:blip>
          <a:stretch>
            <a:fillRect/>
          </a:stretch>
        </p:blipFill>
        <p:spPr>
          <a:xfrm flipH="1">
            <a:off x="9525" y="-9525"/>
            <a:ext cx="9144003" cy="5143501"/>
          </a:xfrm>
          <a:prstGeom prst="rect">
            <a:avLst/>
          </a:prstGeom>
          <a:noFill/>
          <a:ln>
            <a:noFill/>
          </a:ln>
        </p:spPr>
      </p:pic>
      <p:pic>
        <p:nvPicPr>
          <p:cNvPr id="786" name="Google Shape;786;p27"/>
          <p:cNvPicPr preferRelativeResize="0"/>
          <p:nvPr/>
        </p:nvPicPr>
        <p:blipFill>
          <a:blip r:embed="rId3">
            <a:alphaModFix/>
          </a:blip>
          <a:stretch>
            <a:fillRect/>
          </a:stretch>
        </p:blipFill>
        <p:spPr>
          <a:xfrm>
            <a:off x="-447675" y="-639060"/>
            <a:ext cx="12161300" cy="6840726"/>
          </a:xfrm>
          <a:prstGeom prst="rect">
            <a:avLst/>
          </a:prstGeom>
          <a:noFill/>
          <a:ln>
            <a:noFill/>
          </a:ln>
        </p:spPr>
      </p:pic>
      <p:sp>
        <p:nvSpPr>
          <p:cNvPr id="787" name="Google Shape;787;p27"/>
          <p:cNvSpPr txBox="1"/>
          <p:nvPr>
            <p:ph type="ctrTitle"/>
          </p:nvPr>
        </p:nvSpPr>
        <p:spPr>
          <a:xfrm>
            <a:off x="5053200" y="680550"/>
            <a:ext cx="3390900" cy="967200"/>
          </a:xfrm>
          <a:prstGeom prst="rect">
            <a:avLst/>
          </a:prstGeom>
          <a:effectLst>
            <a:outerShdw blurRad="57150" rotWithShape="0" algn="bl" dir="5400000" dist="19050">
              <a:schemeClr val="accent2">
                <a:alpha val="80000"/>
              </a:schemeClr>
            </a:outerShdw>
          </a:effectLst>
        </p:spPr>
        <p:txBody>
          <a:bodyPr anchorCtr="0" anchor="ctr" bIns="91425" lIns="91425" spcFirstLastPara="1" rIns="91425" wrap="square" tIns="91425">
            <a:noAutofit/>
          </a:bodyPr>
          <a:lstStyle>
            <a:lvl1pPr lvl="0" rtl="0" algn="r">
              <a:spcBef>
                <a:spcPts val="0"/>
              </a:spcBef>
              <a:spcAft>
                <a:spcPts val="0"/>
              </a:spcAft>
              <a:buSzPts val="5200"/>
              <a:buNone/>
              <a:defRPr b="1" sz="6000">
                <a:latin typeface="Cairo"/>
                <a:ea typeface="Cairo"/>
                <a:cs typeface="Cairo"/>
                <a:sym typeface="Cairo"/>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88" name="Google Shape;788;p27"/>
          <p:cNvSpPr txBox="1"/>
          <p:nvPr>
            <p:ph idx="1" type="subTitle"/>
          </p:nvPr>
        </p:nvSpPr>
        <p:spPr>
          <a:xfrm>
            <a:off x="5053200" y="1752600"/>
            <a:ext cx="3390900" cy="1333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sz="1600">
                <a:solidFill>
                  <a:schemeClr val="dk1"/>
                </a:solidFill>
                <a:latin typeface="Jura Medium"/>
                <a:ea typeface="Jura Medium"/>
                <a:cs typeface="Jura Medium"/>
                <a:sym typeface="Jura Medium"/>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89" name="Google Shape;789;p27"/>
          <p:cNvSpPr txBox="1"/>
          <p:nvPr/>
        </p:nvSpPr>
        <p:spPr>
          <a:xfrm>
            <a:off x="4671300" y="3184700"/>
            <a:ext cx="3772800" cy="6156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300"/>
              </a:spcBef>
              <a:spcAft>
                <a:spcPts val="0"/>
              </a:spcAft>
              <a:buNone/>
            </a:pPr>
            <a:r>
              <a:rPr b="1" lang="en" sz="1200">
                <a:solidFill>
                  <a:schemeClr val="dk1"/>
                </a:solidFill>
                <a:latin typeface="Jura"/>
                <a:ea typeface="Jura"/>
                <a:cs typeface="Jura"/>
                <a:sym typeface="Jura"/>
              </a:rPr>
              <a:t>CREDITS</a:t>
            </a:r>
            <a:r>
              <a:rPr lang="en" sz="1200">
                <a:solidFill>
                  <a:schemeClr val="dk1"/>
                </a:solidFill>
                <a:latin typeface="Jura Medium"/>
                <a:ea typeface="Jura Medium"/>
                <a:cs typeface="Jura Medium"/>
                <a:sym typeface="Jura Medium"/>
              </a:rPr>
              <a:t>: This presentation template was created by </a:t>
            </a:r>
            <a:r>
              <a:rPr b="1" lang="en" sz="1200">
                <a:solidFill>
                  <a:schemeClr val="dk1"/>
                </a:solidFill>
                <a:uFill>
                  <a:noFill/>
                </a:uFill>
                <a:latin typeface="Jura"/>
                <a:ea typeface="Jura"/>
                <a:cs typeface="Jura"/>
                <a:sym typeface="Jura"/>
                <a:hlinkClick r:id="rId4">
                  <a:extLst>
                    <a:ext uri="{A12FA001-AC4F-418D-AE19-62706E023703}">
                      <ahyp:hlinkClr val="tx"/>
                    </a:ext>
                  </a:extLst>
                </a:hlinkClick>
              </a:rPr>
              <a:t>Slidesgo</a:t>
            </a:r>
            <a:r>
              <a:rPr lang="en" sz="1200">
                <a:solidFill>
                  <a:schemeClr val="dk1"/>
                </a:solidFill>
                <a:latin typeface="Jura Medium"/>
                <a:ea typeface="Jura Medium"/>
                <a:cs typeface="Jura Medium"/>
                <a:sym typeface="Jura Medium"/>
              </a:rPr>
              <a:t>, including icons by </a:t>
            </a:r>
            <a:r>
              <a:rPr b="1" lang="en" sz="1200">
                <a:solidFill>
                  <a:schemeClr val="dk1"/>
                </a:solidFill>
                <a:uFill>
                  <a:noFill/>
                </a:uFill>
                <a:latin typeface="Jura"/>
                <a:ea typeface="Jura"/>
                <a:cs typeface="Jura"/>
                <a:sym typeface="Jura"/>
                <a:hlinkClick r:id="rId5">
                  <a:extLst>
                    <a:ext uri="{A12FA001-AC4F-418D-AE19-62706E023703}">
                      <ahyp:hlinkClr val="tx"/>
                    </a:ext>
                  </a:extLst>
                </a:hlinkClick>
              </a:rPr>
              <a:t>Flaticon</a:t>
            </a:r>
            <a:r>
              <a:rPr b="1" lang="en" sz="1200">
                <a:solidFill>
                  <a:schemeClr val="dk1"/>
                </a:solidFill>
                <a:latin typeface="Jura"/>
                <a:ea typeface="Jura"/>
                <a:cs typeface="Jura"/>
                <a:sym typeface="Jura"/>
              </a:rPr>
              <a:t> </a:t>
            </a:r>
            <a:r>
              <a:rPr lang="en" sz="1200">
                <a:solidFill>
                  <a:schemeClr val="dk1"/>
                </a:solidFill>
                <a:latin typeface="Jura Medium"/>
                <a:ea typeface="Jura Medium"/>
                <a:cs typeface="Jura Medium"/>
                <a:sym typeface="Jura Medium"/>
              </a:rPr>
              <a:t>and infographics &amp; images by </a:t>
            </a:r>
            <a:r>
              <a:rPr b="1" lang="en" sz="1200">
                <a:solidFill>
                  <a:schemeClr val="dk1"/>
                </a:solidFill>
                <a:uFill>
                  <a:noFill/>
                </a:uFill>
                <a:latin typeface="Jura"/>
                <a:ea typeface="Jura"/>
                <a:cs typeface="Jura"/>
                <a:sym typeface="Jura"/>
                <a:hlinkClick r:id="rId6">
                  <a:extLst>
                    <a:ext uri="{A12FA001-AC4F-418D-AE19-62706E023703}">
                      <ahyp:hlinkClr val="tx"/>
                    </a:ext>
                  </a:extLst>
                </a:hlinkClick>
              </a:rPr>
              <a:t>Freepik</a:t>
            </a:r>
            <a:endParaRPr b="1" sz="1200">
              <a:solidFill>
                <a:schemeClr val="dk1"/>
              </a:solidFill>
              <a:latin typeface="Jura"/>
              <a:ea typeface="Jura"/>
              <a:cs typeface="Jura"/>
              <a:sym typeface="Jura"/>
            </a:endParaRPr>
          </a:p>
        </p:txBody>
      </p:sp>
      <p:grpSp>
        <p:nvGrpSpPr>
          <p:cNvPr id="790" name="Google Shape;790;p27"/>
          <p:cNvGrpSpPr/>
          <p:nvPr/>
        </p:nvGrpSpPr>
        <p:grpSpPr>
          <a:xfrm>
            <a:off x="3757887" y="4444471"/>
            <a:ext cx="368655" cy="852761"/>
            <a:chOff x="2123793" y="-2385865"/>
            <a:chExt cx="277852" cy="642720"/>
          </a:xfrm>
        </p:grpSpPr>
        <p:sp>
          <p:nvSpPr>
            <p:cNvPr id="791" name="Google Shape;791;p27"/>
            <p:cNvSpPr/>
            <p:nvPr/>
          </p:nvSpPr>
          <p:spPr>
            <a:xfrm flipH="1">
              <a:off x="2123793" y="-2385865"/>
              <a:ext cx="277852" cy="642720"/>
            </a:xfrm>
            <a:custGeom>
              <a:rect b="b" l="l" r="r" t="t"/>
              <a:pathLst>
                <a:path extrusionOk="0" h="4092" w="1769">
                  <a:moveTo>
                    <a:pt x="877" y="0"/>
                  </a:moveTo>
                  <a:cubicBezTo>
                    <a:pt x="683" y="0"/>
                    <a:pt x="563" y="177"/>
                    <a:pt x="579" y="431"/>
                  </a:cubicBezTo>
                  <a:cubicBezTo>
                    <a:pt x="591" y="697"/>
                    <a:pt x="579" y="1883"/>
                    <a:pt x="579" y="1883"/>
                  </a:cubicBezTo>
                  <a:cubicBezTo>
                    <a:pt x="579" y="1883"/>
                    <a:pt x="388" y="1845"/>
                    <a:pt x="388" y="1708"/>
                  </a:cubicBezTo>
                  <a:cubicBezTo>
                    <a:pt x="388" y="1567"/>
                    <a:pt x="404" y="651"/>
                    <a:pt x="396" y="547"/>
                  </a:cubicBezTo>
                  <a:cubicBezTo>
                    <a:pt x="392" y="439"/>
                    <a:pt x="309" y="352"/>
                    <a:pt x="200" y="344"/>
                  </a:cubicBezTo>
                  <a:cubicBezTo>
                    <a:pt x="92" y="344"/>
                    <a:pt x="1" y="460"/>
                    <a:pt x="26" y="726"/>
                  </a:cubicBezTo>
                  <a:cubicBezTo>
                    <a:pt x="51" y="993"/>
                    <a:pt x="76" y="1612"/>
                    <a:pt x="101" y="1733"/>
                  </a:cubicBezTo>
                  <a:cubicBezTo>
                    <a:pt x="155" y="1966"/>
                    <a:pt x="359" y="2137"/>
                    <a:pt x="600" y="2145"/>
                  </a:cubicBezTo>
                  <a:lnTo>
                    <a:pt x="766" y="4092"/>
                  </a:lnTo>
                  <a:lnTo>
                    <a:pt x="1086" y="4092"/>
                  </a:lnTo>
                  <a:lnTo>
                    <a:pt x="1190" y="2835"/>
                  </a:lnTo>
                  <a:cubicBezTo>
                    <a:pt x="1190" y="2835"/>
                    <a:pt x="1582" y="2777"/>
                    <a:pt x="1665" y="2490"/>
                  </a:cubicBezTo>
                  <a:cubicBezTo>
                    <a:pt x="1748" y="2203"/>
                    <a:pt x="1769" y="1508"/>
                    <a:pt x="1765" y="1342"/>
                  </a:cubicBezTo>
                  <a:cubicBezTo>
                    <a:pt x="1765" y="1176"/>
                    <a:pt x="1694" y="1022"/>
                    <a:pt x="1548" y="1018"/>
                  </a:cubicBezTo>
                  <a:cubicBezTo>
                    <a:pt x="1546" y="1017"/>
                    <a:pt x="1545" y="1017"/>
                    <a:pt x="1543" y="1017"/>
                  </a:cubicBezTo>
                  <a:cubicBezTo>
                    <a:pt x="1406" y="1017"/>
                    <a:pt x="1382" y="1173"/>
                    <a:pt x="1394" y="1292"/>
                  </a:cubicBezTo>
                  <a:cubicBezTo>
                    <a:pt x="1407" y="1413"/>
                    <a:pt x="1415" y="2261"/>
                    <a:pt x="1415" y="2382"/>
                  </a:cubicBezTo>
                  <a:cubicBezTo>
                    <a:pt x="1415" y="2498"/>
                    <a:pt x="1332" y="2540"/>
                    <a:pt x="1207" y="2573"/>
                  </a:cubicBezTo>
                  <a:cubicBezTo>
                    <a:pt x="1207" y="2573"/>
                    <a:pt x="1249" y="710"/>
                    <a:pt x="1249" y="481"/>
                  </a:cubicBezTo>
                  <a:cubicBezTo>
                    <a:pt x="1249" y="248"/>
                    <a:pt x="1132" y="28"/>
                    <a:pt x="916" y="3"/>
                  </a:cubicBezTo>
                  <a:cubicBezTo>
                    <a:pt x="903" y="1"/>
                    <a:pt x="890" y="0"/>
                    <a:pt x="8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7"/>
            <p:cNvSpPr/>
            <p:nvPr/>
          </p:nvSpPr>
          <p:spPr>
            <a:xfrm flipH="1">
              <a:off x="2182537" y="-1926286"/>
              <a:ext cx="70052" cy="177329"/>
            </a:xfrm>
            <a:custGeom>
              <a:rect b="b" l="l" r="r" t="t"/>
              <a:pathLst>
                <a:path extrusionOk="0" h="1129" w="446">
                  <a:moveTo>
                    <a:pt x="445" y="1"/>
                  </a:moveTo>
                  <a:cubicBezTo>
                    <a:pt x="412" y="196"/>
                    <a:pt x="350" y="463"/>
                    <a:pt x="291" y="687"/>
                  </a:cubicBezTo>
                  <a:cubicBezTo>
                    <a:pt x="321" y="479"/>
                    <a:pt x="337" y="275"/>
                    <a:pt x="333" y="67"/>
                  </a:cubicBezTo>
                  <a:lnTo>
                    <a:pt x="333" y="67"/>
                  </a:lnTo>
                  <a:cubicBezTo>
                    <a:pt x="304" y="288"/>
                    <a:pt x="266" y="508"/>
                    <a:pt x="212" y="729"/>
                  </a:cubicBezTo>
                  <a:cubicBezTo>
                    <a:pt x="217" y="596"/>
                    <a:pt x="217" y="463"/>
                    <a:pt x="204" y="334"/>
                  </a:cubicBezTo>
                  <a:cubicBezTo>
                    <a:pt x="192" y="537"/>
                    <a:pt x="171" y="737"/>
                    <a:pt x="137" y="941"/>
                  </a:cubicBezTo>
                  <a:cubicBezTo>
                    <a:pt x="121" y="683"/>
                    <a:pt x="71" y="429"/>
                    <a:pt x="0" y="184"/>
                  </a:cubicBezTo>
                  <a:lnTo>
                    <a:pt x="0" y="184"/>
                  </a:lnTo>
                  <a:cubicBezTo>
                    <a:pt x="58" y="504"/>
                    <a:pt x="67" y="1062"/>
                    <a:pt x="67" y="1062"/>
                  </a:cubicBezTo>
                  <a:lnTo>
                    <a:pt x="117" y="1082"/>
                  </a:lnTo>
                  <a:lnTo>
                    <a:pt x="125" y="1087"/>
                  </a:lnTo>
                  <a:lnTo>
                    <a:pt x="146" y="1091"/>
                  </a:lnTo>
                  <a:lnTo>
                    <a:pt x="175" y="1103"/>
                  </a:lnTo>
                  <a:lnTo>
                    <a:pt x="179" y="1103"/>
                  </a:lnTo>
                  <a:lnTo>
                    <a:pt x="204" y="1112"/>
                  </a:lnTo>
                  <a:lnTo>
                    <a:pt x="246" y="1128"/>
                  </a:lnTo>
                  <a:cubicBezTo>
                    <a:pt x="354" y="762"/>
                    <a:pt x="420" y="384"/>
                    <a:pt x="4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7"/>
            <p:cNvSpPr/>
            <p:nvPr/>
          </p:nvSpPr>
          <p:spPr>
            <a:xfrm flipH="1">
              <a:off x="2276620" y="-1948432"/>
              <a:ext cx="102094" cy="173874"/>
            </a:xfrm>
            <a:custGeom>
              <a:rect b="b" l="l" r="r" t="t"/>
              <a:pathLst>
                <a:path extrusionOk="0" h="1107" w="650">
                  <a:moveTo>
                    <a:pt x="312" y="0"/>
                  </a:moveTo>
                  <a:cubicBezTo>
                    <a:pt x="375" y="183"/>
                    <a:pt x="437" y="450"/>
                    <a:pt x="487" y="674"/>
                  </a:cubicBezTo>
                  <a:cubicBezTo>
                    <a:pt x="421" y="479"/>
                    <a:pt x="341" y="287"/>
                    <a:pt x="246" y="104"/>
                  </a:cubicBezTo>
                  <a:lnTo>
                    <a:pt x="246" y="104"/>
                  </a:lnTo>
                  <a:cubicBezTo>
                    <a:pt x="321" y="312"/>
                    <a:pt x="383" y="529"/>
                    <a:pt x="437" y="745"/>
                  </a:cubicBezTo>
                  <a:cubicBezTo>
                    <a:pt x="383" y="624"/>
                    <a:pt x="321" y="508"/>
                    <a:pt x="250" y="400"/>
                  </a:cubicBezTo>
                  <a:lnTo>
                    <a:pt x="250" y="400"/>
                  </a:lnTo>
                  <a:cubicBezTo>
                    <a:pt x="333" y="583"/>
                    <a:pt x="404" y="774"/>
                    <a:pt x="470" y="970"/>
                  </a:cubicBezTo>
                  <a:cubicBezTo>
                    <a:pt x="333" y="749"/>
                    <a:pt x="179" y="545"/>
                    <a:pt x="0" y="358"/>
                  </a:cubicBezTo>
                  <a:lnTo>
                    <a:pt x="0" y="358"/>
                  </a:lnTo>
                  <a:cubicBezTo>
                    <a:pt x="196" y="616"/>
                    <a:pt x="462" y="1107"/>
                    <a:pt x="462" y="1107"/>
                  </a:cubicBezTo>
                  <a:lnTo>
                    <a:pt x="512" y="1103"/>
                  </a:lnTo>
                  <a:lnTo>
                    <a:pt x="541" y="1103"/>
                  </a:lnTo>
                  <a:lnTo>
                    <a:pt x="574" y="1099"/>
                  </a:lnTo>
                  <a:lnTo>
                    <a:pt x="579" y="1099"/>
                  </a:lnTo>
                  <a:lnTo>
                    <a:pt x="604" y="1094"/>
                  </a:lnTo>
                  <a:lnTo>
                    <a:pt x="649" y="1090"/>
                  </a:lnTo>
                  <a:cubicBezTo>
                    <a:pt x="579" y="716"/>
                    <a:pt x="462" y="35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 name="Google Shape;794;p27"/>
          <p:cNvGrpSpPr/>
          <p:nvPr/>
        </p:nvGrpSpPr>
        <p:grpSpPr>
          <a:xfrm>
            <a:off x="1841380" y="3536907"/>
            <a:ext cx="802210" cy="1284401"/>
            <a:chOff x="3027403" y="-2418849"/>
            <a:chExt cx="669736" cy="1072300"/>
          </a:xfrm>
        </p:grpSpPr>
        <p:sp>
          <p:nvSpPr>
            <p:cNvPr id="795" name="Google Shape;795;p27"/>
            <p:cNvSpPr/>
            <p:nvPr/>
          </p:nvSpPr>
          <p:spPr>
            <a:xfrm flipH="1">
              <a:off x="3227978" y="-2418849"/>
              <a:ext cx="425496" cy="1072300"/>
            </a:xfrm>
            <a:custGeom>
              <a:rect b="b" l="l" r="r" t="t"/>
              <a:pathLst>
                <a:path extrusionOk="0" h="6827" w="2709">
                  <a:moveTo>
                    <a:pt x="1303" y="0"/>
                  </a:moveTo>
                  <a:cubicBezTo>
                    <a:pt x="1128" y="0"/>
                    <a:pt x="966" y="0"/>
                    <a:pt x="966" y="408"/>
                  </a:cubicBezTo>
                  <a:cubicBezTo>
                    <a:pt x="966" y="812"/>
                    <a:pt x="1041" y="4069"/>
                    <a:pt x="1041" y="4376"/>
                  </a:cubicBezTo>
                  <a:cubicBezTo>
                    <a:pt x="1041" y="4559"/>
                    <a:pt x="1028" y="4743"/>
                    <a:pt x="1003" y="4921"/>
                  </a:cubicBezTo>
                  <a:cubicBezTo>
                    <a:pt x="1003" y="4921"/>
                    <a:pt x="962" y="4930"/>
                    <a:pt x="907" y="4930"/>
                  </a:cubicBezTo>
                  <a:cubicBezTo>
                    <a:pt x="793" y="4930"/>
                    <a:pt x="616" y="4894"/>
                    <a:pt x="616" y="4672"/>
                  </a:cubicBezTo>
                  <a:cubicBezTo>
                    <a:pt x="616" y="4343"/>
                    <a:pt x="629" y="3203"/>
                    <a:pt x="641" y="3037"/>
                  </a:cubicBezTo>
                  <a:cubicBezTo>
                    <a:pt x="650" y="2875"/>
                    <a:pt x="625" y="2421"/>
                    <a:pt x="587" y="2334"/>
                  </a:cubicBezTo>
                  <a:cubicBezTo>
                    <a:pt x="563" y="2281"/>
                    <a:pt x="381" y="2210"/>
                    <a:pt x="236" y="2210"/>
                  </a:cubicBezTo>
                  <a:cubicBezTo>
                    <a:pt x="155" y="2210"/>
                    <a:pt x="86" y="2233"/>
                    <a:pt x="63" y="2292"/>
                  </a:cubicBezTo>
                  <a:cubicBezTo>
                    <a:pt x="1" y="2459"/>
                    <a:pt x="17" y="3366"/>
                    <a:pt x="42" y="3782"/>
                  </a:cubicBezTo>
                  <a:cubicBezTo>
                    <a:pt x="67" y="4198"/>
                    <a:pt x="22" y="5025"/>
                    <a:pt x="155" y="5142"/>
                  </a:cubicBezTo>
                  <a:cubicBezTo>
                    <a:pt x="284" y="5254"/>
                    <a:pt x="1078" y="5437"/>
                    <a:pt x="1078" y="5437"/>
                  </a:cubicBezTo>
                  <a:lnTo>
                    <a:pt x="1053" y="6827"/>
                  </a:lnTo>
                  <a:lnTo>
                    <a:pt x="1569" y="6752"/>
                  </a:lnTo>
                  <a:lnTo>
                    <a:pt x="1594" y="4514"/>
                  </a:lnTo>
                  <a:cubicBezTo>
                    <a:pt x="1594" y="4514"/>
                    <a:pt x="2045" y="4564"/>
                    <a:pt x="2261" y="4564"/>
                  </a:cubicBezTo>
                  <a:cubicBezTo>
                    <a:pt x="2295" y="4564"/>
                    <a:pt x="2323" y="4562"/>
                    <a:pt x="2343" y="4559"/>
                  </a:cubicBezTo>
                  <a:cubicBezTo>
                    <a:pt x="2492" y="4539"/>
                    <a:pt x="2605" y="4439"/>
                    <a:pt x="2655" y="4064"/>
                  </a:cubicBezTo>
                  <a:cubicBezTo>
                    <a:pt x="2709" y="3694"/>
                    <a:pt x="2655" y="2675"/>
                    <a:pt x="2655" y="2488"/>
                  </a:cubicBezTo>
                  <a:cubicBezTo>
                    <a:pt x="2655" y="2301"/>
                    <a:pt x="2555" y="2126"/>
                    <a:pt x="2393" y="2093"/>
                  </a:cubicBezTo>
                  <a:cubicBezTo>
                    <a:pt x="2378" y="2090"/>
                    <a:pt x="2363" y="2088"/>
                    <a:pt x="2349" y="2088"/>
                  </a:cubicBezTo>
                  <a:cubicBezTo>
                    <a:pt x="2209" y="2088"/>
                    <a:pt x="2106" y="2234"/>
                    <a:pt x="2106" y="2442"/>
                  </a:cubicBezTo>
                  <a:cubicBezTo>
                    <a:pt x="2106" y="2675"/>
                    <a:pt x="2122" y="3669"/>
                    <a:pt x="2122" y="3823"/>
                  </a:cubicBezTo>
                  <a:cubicBezTo>
                    <a:pt x="2122" y="3961"/>
                    <a:pt x="2018" y="4116"/>
                    <a:pt x="1762" y="4116"/>
                  </a:cubicBezTo>
                  <a:cubicBezTo>
                    <a:pt x="1733" y="4116"/>
                    <a:pt x="1702" y="4114"/>
                    <a:pt x="1669" y="4110"/>
                  </a:cubicBezTo>
                  <a:cubicBezTo>
                    <a:pt x="1669" y="4110"/>
                    <a:pt x="1690" y="2484"/>
                    <a:pt x="1702" y="2005"/>
                  </a:cubicBezTo>
                  <a:cubicBezTo>
                    <a:pt x="1715" y="1523"/>
                    <a:pt x="1665" y="495"/>
                    <a:pt x="1681" y="342"/>
                  </a:cubicBezTo>
                  <a:cubicBezTo>
                    <a:pt x="1690" y="188"/>
                    <a:pt x="1477" y="0"/>
                    <a:pt x="13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7"/>
            <p:cNvSpPr/>
            <p:nvPr/>
          </p:nvSpPr>
          <p:spPr>
            <a:xfrm flipH="1">
              <a:off x="3027403" y="-1717229"/>
              <a:ext cx="498689" cy="325601"/>
            </a:xfrm>
            <a:custGeom>
              <a:rect b="b" l="l" r="r" t="t"/>
              <a:pathLst>
                <a:path extrusionOk="0" h="2073" w="3175">
                  <a:moveTo>
                    <a:pt x="1120" y="1"/>
                  </a:moveTo>
                  <a:cubicBezTo>
                    <a:pt x="1120" y="1"/>
                    <a:pt x="1228" y="1228"/>
                    <a:pt x="1211" y="1623"/>
                  </a:cubicBezTo>
                  <a:cubicBezTo>
                    <a:pt x="1032" y="1249"/>
                    <a:pt x="804" y="904"/>
                    <a:pt x="529" y="596"/>
                  </a:cubicBezTo>
                  <a:lnTo>
                    <a:pt x="529" y="596"/>
                  </a:lnTo>
                  <a:cubicBezTo>
                    <a:pt x="529" y="596"/>
                    <a:pt x="904" y="1236"/>
                    <a:pt x="1016" y="1636"/>
                  </a:cubicBezTo>
                  <a:cubicBezTo>
                    <a:pt x="808" y="1449"/>
                    <a:pt x="592" y="1274"/>
                    <a:pt x="363" y="1112"/>
                  </a:cubicBezTo>
                  <a:lnTo>
                    <a:pt x="363" y="1112"/>
                  </a:lnTo>
                  <a:cubicBezTo>
                    <a:pt x="363" y="1112"/>
                    <a:pt x="770" y="1553"/>
                    <a:pt x="845" y="1690"/>
                  </a:cubicBezTo>
                  <a:cubicBezTo>
                    <a:pt x="575" y="1561"/>
                    <a:pt x="292" y="1457"/>
                    <a:pt x="1" y="1378"/>
                  </a:cubicBezTo>
                  <a:lnTo>
                    <a:pt x="1" y="1378"/>
                  </a:lnTo>
                  <a:cubicBezTo>
                    <a:pt x="1" y="1378"/>
                    <a:pt x="567" y="1677"/>
                    <a:pt x="775" y="1819"/>
                  </a:cubicBezTo>
                  <a:cubicBezTo>
                    <a:pt x="583" y="1769"/>
                    <a:pt x="384" y="1744"/>
                    <a:pt x="184" y="1744"/>
                  </a:cubicBezTo>
                  <a:cubicBezTo>
                    <a:pt x="184" y="1744"/>
                    <a:pt x="504" y="1827"/>
                    <a:pt x="966" y="1993"/>
                  </a:cubicBezTo>
                  <a:lnTo>
                    <a:pt x="2018" y="2073"/>
                  </a:lnTo>
                  <a:cubicBezTo>
                    <a:pt x="2018" y="2073"/>
                    <a:pt x="2434" y="2035"/>
                    <a:pt x="2781" y="2035"/>
                  </a:cubicBezTo>
                  <a:cubicBezTo>
                    <a:pt x="2868" y="2035"/>
                    <a:pt x="2950" y="2038"/>
                    <a:pt x="3021" y="2043"/>
                  </a:cubicBezTo>
                  <a:cubicBezTo>
                    <a:pt x="2701" y="1969"/>
                    <a:pt x="2368" y="1927"/>
                    <a:pt x="2035" y="1919"/>
                  </a:cubicBezTo>
                  <a:cubicBezTo>
                    <a:pt x="2035" y="1919"/>
                    <a:pt x="2734" y="1661"/>
                    <a:pt x="3175" y="1644"/>
                  </a:cubicBezTo>
                  <a:cubicBezTo>
                    <a:pt x="3175" y="1644"/>
                    <a:pt x="3048" y="1623"/>
                    <a:pt x="2836" y="1623"/>
                  </a:cubicBezTo>
                  <a:cubicBezTo>
                    <a:pt x="2604" y="1623"/>
                    <a:pt x="2269" y="1648"/>
                    <a:pt x="1885" y="1752"/>
                  </a:cubicBezTo>
                  <a:cubicBezTo>
                    <a:pt x="1885" y="1752"/>
                    <a:pt x="2376" y="1224"/>
                    <a:pt x="2680" y="983"/>
                  </a:cubicBezTo>
                  <a:lnTo>
                    <a:pt x="2680" y="983"/>
                  </a:lnTo>
                  <a:cubicBezTo>
                    <a:pt x="2679" y="983"/>
                    <a:pt x="2039" y="1336"/>
                    <a:pt x="1794" y="1594"/>
                  </a:cubicBezTo>
                  <a:cubicBezTo>
                    <a:pt x="1794" y="1594"/>
                    <a:pt x="2006" y="1107"/>
                    <a:pt x="2093" y="995"/>
                  </a:cubicBezTo>
                  <a:lnTo>
                    <a:pt x="2093" y="995"/>
                  </a:lnTo>
                  <a:cubicBezTo>
                    <a:pt x="2093" y="995"/>
                    <a:pt x="1731" y="1349"/>
                    <a:pt x="1586" y="1661"/>
                  </a:cubicBezTo>
                  <a:cubicBezTo>
                    <a:pt x="1586" y="1661"/>
                    <a:pt x="1744" y="546"/>
                    <a:pt x="1765" y="359"/>
                  </a:cubicBezTo>
                  <a:lnTo>
                    <a:pt x="1765" y="359"/>
                  </a:lnTo>
                  <a:cubicBezTo>
                    <a:pt x="1764" y="359"/>
                    <a:pt x="1498" y="1016"/>
                    <a:pt x="1415" y="1523"/>
                  </a:cubicBezTo>
                  <a:cubicBezTo>
                    <a:pt x="1415" y="1523"/>
                    <a:pt x="1286" y="471"/>
                    <a:pt x="11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7"/>
            <p:cNvSpPr/>
            <p:nvPr/>
          </p:nvSpPr>
          <p:spPr>
            <a:xfrm flipH="1">
              <a:off x="3354103" y="-1606810"/>
              <a:ext cx="343035" cy="216439"/>
            </a:xfrm>
            <a:custGeom>
              <a:rect b="b" l="l" r="r" t="t"/>
              <a:pathLst>
                <a:path extrusionOk="0" h="1378" w="2184">
                  <a:moveTo>
                    <a:pt x="603" y="1"/>
                  </a:moveTo>
                  <a:cubicBezTo>
                    <a:pt x="603" y="1"/>
                    <a:pt x="815" y="825"/>
                    <a:pt x="849" y="1095"/>
                  </a:cubicBezTo>
                  <a:cubicBezTo>
                    <a:pt x="686" y="862"/>
                    <a:pt x="491" y="658"/>
                    <a:pt x="270" y="483"/>
                  </a:cubicBezTo>
                  <a:lnTo>
                    <a:pt x="270" y="483"/>
                  </a:lnTo>
                  <a:cubicBezTo>
                    <a:pt x="271" y="484"/>
                    <a:pt x="595" y="870"/>
                    <a:pt x="720" y="1128"/>
                  </a:cubicBezTo>
                  <a:cubicBezTo>
                    <a:pt x="557" y="1028"/>
                    <a:pt x="387" y="933"/>
                    <a:pt x="216" y="854"/>
                  </a:cubicBezTo>
                  <a:lnTo>
                    <a:pt x="216" y="854"/>
                  </a:lnTo>
                  <a:cubicBezTo>
                    <a:pt x="216" y="854"/>
                    <a:pt x="541" y="1103"/>
                    <a:pt x="607" y="1186"/>
                  </a:cubicBezTo>
                  <a:cubicBezTo>
                    <a:pt x="408" y="1132"/>
                    <a:pt x="204" y="1099"/>
                    <a:pt x="0" y="1082"/>
                  </a:cubicBezTo>
                  <a:lnTo>
                    <a:pt x="0" y="1082"/>
                  </a:lnTo>
                  <a:cubicBezTo>
                    <a:pt x="0" y="1083"/>
                    <a:pt x="420" y="1216"/>
                    <a:pt x="574" y="1286"/>
                  </a:cubicBezTo>
                  <a:cubicBezTo>
                    <a:pt x="530" y="1282"/>
                    <a:pt x="486" y="1280"/>
                    <a:pt x="442" y="1280"/>
                  </a:cubicBezTo>
                  <a:cubicBezTo>
                    <a:pt x="349" y="1280"/>
                    <a:pt x="257" y="1289"/>
                    <a:pt x="166" y="1303"/>
                  </a:cubicBezTo>
                  <a:cubicBezTo>
                    <a:pt x="166" y="1303"/>
                    <a:pt x="391" y="1324"/>
                    <a:pt x="724" y="1378"/>
                  </a:cubicBezTo>
                  <a:lnTo>
                    <a:pt x="1448" y="1299"/>
                  </a:lnTo>
                  <a:cubicBezTo>
                    <a:pt x="1668" y="1236"/>
                    <a:pt x="1897" y="1186"/>
                    <a:pt x="2126" y="1153"/>
                  </a:cubicBezTo>
                  <a:cubicBezTo>
                    <a:pt x="2068" y="1150"/>
                    <a:pt x="2011" y="1149"/>
                    <a:pt x="1954" y="1149"/>
                  </a:cubicBezTo>
                  <a:cubicBezTo>
                    <a:pt x="1782" y="1149"/>
                    <a:pt x="1611" y="1163"/>
                    <a:pt x="1439" y="1191"/>
                  </a:cubicBezTo>
                  <a:cubicBezTo>
                    <a:pt x="1439" y="1191"/>
                    <a:pt x="1889" y="929"/>
                    <a:pt x="2184" y="862"/>
                  </a:cubicBezTo>
                  <a:lnTo>
                    <a:pt x="2184" y="862"/>
                  </a:lnTo>
                  <a:cubicBezTo>
                    <a:pt x="1884" y="883"/>
                    <a:pt x="1589" y="962"/>
                    <a:pt x="1319" y="1099"/>
                  </a:cubicBezTo>
                  <a:cubicBezTo>
                    <a:pt x="1460" y="883"/>
                    <a:pt x="1610" y="671"/>
                    <a:pt x="1772" y="475"/>
                  </a:cubicBezTo>
                  <a:lnTo>
                    <a:pt x="1772" y="475"/>
                  </a:lnTo>
                  <a:cubicBezTo>
                    <a:pt x="1772" y="475"/>
                    <a:pt x="1377" y="791"/>
                    <a:pt x="1240" y="999"/>
                  </a:cubicBezTo>
                  <a:cubicBezTo>
                    <a:pt x="1240" y="999"/>
                    <a:pt x="1327" y="642"/>
                    <a:pt x="1373" y="554"/>
                  </a:cubicBezTo>
                  <a:lnTo>
                    <a:pt x="1373" y="554"/>
                  </a:lnTo>
                  <a:cubicBezTo>
                    <a:pt x="1373" y="554"/>
                    <a:pt x="1169" y="841"/>
                    <a:pt x="1102" y="1070"/>
                  </a:cubicBezTo>
                  <a:cubicBezTo>
                    <a:pt x="1102" y="1070"/>
                    <a:pt x="1090" y="292"/>
                    <a:pt x="1082" y="163"/>
                  </a:cubicBezTo>
                  <a:cubicBezTo>
                    <a:pt x="1082" y="163"/>
                    <a:pt x="978" y="642"/>
                    <a:pt x="978" y="999"/>
                  </a:cubicBezTo>
                  <a:cubicBezTo>
                    <a:pt x="978" y="999"/>
                    <a:pt x="770" y="300"/>
                    <a:pt x="6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4">
    <p:bg>
      <p:bgPr>
        <a:gradFill>
          <a:gsLst>
            <a:gs pos="0">
              <a:srgbClr val="FFF8C6">
                <a:alpha val="0"/>
              </a:srgbClr>
            </a:gs>
            <a:gs pos="0">
              <a:schemeClr val="lt1"/>
            </a:gs>
            <a:gs pos="41000">
              <a:schemeClr val="accent5"/>
            </a:gs>
            <a:gs pos="91000">
              <a:srgbClr val="1B1938">
                <a:alpha val="34117"/>
              </a:srgbClr>
            </a:gs>
            <a:gs pos="100000">
              <a:srgbClr val="FFF8C6">
                <a:alpha val="0"/>
              </a:srgbClr>
            </a:gs>
          </a:gsLst>
          <a:lin ang="5400700" scaled="0"/>
        </a:gradFill>
      </p:bgPr>
    </p:bg>
    <p:spTree>
      <p:nvGrpSpPr>
        <p:cNvPr id="798" name="Shape 798"/>
        <p:cNvGrpSpPr/>
        <p:nvPr/>
      </p:nvGrpSpPr>
      <p:grpSpPr>
        <a:xfrm>
          <a:off x="0" y="0"/>
          <a:ext cx="0" cy="0"/>
          <a:chOff x="0" y="0"/>
          <a:chExt cx="0" cy="0"/>
        </a:xfrm>
      </p:grpSpPr>
      <p:pic>
        <p:nvPicPr>
          <p:cNvPr id="799" name="Google Shape;799;p28"/>
          <p:cNvPicPr preferRelativeResize="0"/>
          <p:nvPr/>
        </p:nvPicPr>
        <p:blipFill rotWithShape="1">
          <a:blip r:embed="rId2">
            <a:alphaModFix/>
          </a:blip>
          <a:srcRect b="-2959" l="0" r="0" t="918"/>
          <a:stretch/>
        </p:blipFill>
        <p:spPr>
          <a:xfrm flipH="1">
            <a:off x="-2402" y="2643250"/>
            <a:ext cx="9144003" cy="2616600"/>
          </a:xfrm>
          <a:prstGeom prst="rect">
            <a:avLst/>
          </a:prstGeom>
          <a:noFill/>
          <a:ln>
            <a:noFill/>
          </a:ln>
        </p:spPr>
      </p:pic>
      <p:pic>
        <p:nvPicPr>
          <p:cNvPr id="800" name="Google Shape;800;p28"/>
          <p:cNvPicPr preferRelativeResize="0"/>
          <p:nvPr/>
        </p:nvPicPr>
        <p:blipFill rotWithShape="1">
          <a:blip r:embed="rId2">
            <a:alphaModFix/>
          </a:blip>
          <a:srcRect b="-2959" l="0" r="0" t="918"/>
          <a:stretch/>
        </p:blipFill>
        <p:spPr>
          <a:xfrm flipH="1">
            <a:off x="-2402" y="14350"/>
            <a:ext cx="9144003" cy="2616600"/>
          </a:xfrm>
          <a:prstGeom prst="rect">
            <a:avLst/>
          </a:prstGeom>
          <a:noFill/>
          <a:ln>
            <a:noFill/>
          </a:ln>
        </p:spPr>
      </p:pic>
      <p:pic>
        <p:nvPicPr>
          <p:cNvPr id="801" name="Google Shape;801;p28"/>
          <p:cNvPicPr preferRelativeResize="0"/>
          <p:nvPr/>
        </p:nvPicPr>
        <p:blipFill>
          <a:blip r:embed="rId3">
            <a:alphaModFix/>
          </a:blip>
          <a:stretch>
            <a:fillRect/>
          </a:stretch>
        </p:blipFill>
        <p:spPr>
          <a:xfrm flipH="1">
            <a:off x="0" y="-739375"/>
            <a:ext cx="11772902" cy="6622249"/>
          </a:xfrm>
          <a:prstGeom prst="rect">
            <a:avLst/>
          </a:prstGeom>
          <a:noFill/>
          <a:ln>
            <a:noFill/>
          </a:ln>
        </p:spPr>
      </p:pic>
      <p:pic>
        <p:nvPicPr>
          <p:cNvPr id="802" name="Google Shape;802;p28"/>
          <p:cNvPicPr preferRelativeResize="0"/>
          <p:nvPr/>
        </p:nvPicPr>
        <p:blipFill>
          <a:blip r:embed="rId4">
            <a:alphaModFix/>
          </a:blip>
          <a:stretch>
            <a:fillRect/>
          </a:stretch>
        </p:blipFill>
        <p:spPr>
          <a:xfrm flipH="1">
            <a:off x="-685825" y="627600"/>
            <a:ext cx="2502726" cy="572700"/>
          </a:xfrm>
          <a:prstGeom prst="rect">
            <a:avLst/>
          </a:prstGeom>
          <a:noFill/>
          <a:ln>
            <a:noFill/>
          </a:ln>
        </p:spPr>
      </p:pic>
      <p:pic>
        <p:nvPicPr>
          <p:cNvPr id="803" name="Google Shape;803;p28"/>
          <p:cNvPicPr preferRelativeResize="0"/>
          <p:nvPr/>
        </p:nvPicPr>
        <p:blipFill>
          <a:blip r:embed="rId5">
            <a:alphaModFix/>
          </a:blip>
          <a:stretch>
            <a:fillRect/>
          </a:stretch>
        </p:blipFill>
        <p:spPr>
          <a:xfrm>
            <a:off x="6383140" y="499799"/>
            <a:ext cx="3325735" cy="753000"/>
          </a:xfrm>
          <a:prstGeom prst="rect">
            <a:avLst/>
          </a:prstGeom>
          <a:noFill/>
          <a:ln>
            <a:noFill/>
          </a:ln>
        </p:spPr>
      </p:pic>
      <p:pic>
        <p:nvPicPr>
          <p:cNvPr id="804" name="Google Shape;804;p28"/>
          <p:cNvPicPr preferRelativeResize="0"/>
          <p:nvPr/>
        </p:nvPicPr>
        <p:blipFill>
          <a:blip r:embed="rId6">
            <a:alphaModFix/>
          </a:blip>
          <a:stretch>
            <a:fillRect/>
          </a:stretch>
        </p:blipFill>
        <p:spPr>
          <a:xfrm>
            <a:off x="2705095" y="14345"/>
            <a:ext cx="2486798" cy="753000"/>
          </a:xfrm>
          <a:prstGeom prst="rect">
            <a:avLst/>
          </a:prstGeom>
          <a:noFill/>
          <a:ln>
            <a:noFill/>
          </a:ln>
        </p:spPr>
      </p:pic>
      <p:grpSp>
        <p:nvGrpSpPr>
          <p:cNvPr id="805" name="Google Shape;805;p28"/>
          <p:cNvGrpSpPr/>
          <p:nvPr/>
        </p:nvGrpSpPr>
        <p:grpSpPr>
          <a:xfrm>
            <a:off x="994111" y="2885069"/>
            <a:ext cx="7554318" cy="2183708"/>
            <a:chOff x="5585675" y="1859200"/>
            <a:chExt cx="1202400" cy="347575"/>
          </a:xfrm>
        </p:grpSpPr>
        <p:sp>
          <p:nvSpPr>
            <p:cNvPr id="806" name="Google Shape;806;p28"/>
            <p:cNvSpPr/>
            <p:nvPr/>
          </p:nvSpPr>
          <p:spPr>
            <a:xfrm>
              <a:off x="6678025" y="2101350"/>
              <a:ext cx="10850" cy="9275"/>
            </a:xfrm>
            <a:custGeom>
              <a:rect b="b" l="l" r="r" t="t"/>
              <a:pathLst>
                <a:path extrusionOk="0" h="371" w="434">
                  <a:moveTo>
                    <a:pt x="433" y="0"/>
                  </a:moveTo>
                  <a:cubicBezTo>
                    <a:pt x="267" y="83"/>
                    <a:pt x="121" y="196"/>
                    <a:pt x="1" y="337"/>
                  </a:cubicBezTo>
                  <a:lnTo>
                    <a:pt x="67" y="370"/>
                  </a:lnTo>
                  <a:cubicBezTo>
                    <a:pt x="176" y="237"/>
                    <a:pt x="300" y="112"/>
                    <a:pt x="433"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8"/>
            <p:cNvSpPr/>
            <p:nvPr/>
          </p:nvSpPr>
          <p:spPr>
            <a:xfrm>
              <a:off x="6675850" y="2090625"/>
              <a:ext cx="15925" cy="19175"/>
            </a:xfrm>
            <a:custGeom>
              <a:rect b="b" l="l" r="r" t="t"/>
              <a:pathLst>
                <a:path extrusionOk="0" h="767" w="637">
                  <a:moveTo>
                    <a:pt x="379" y="1"/>
                  </a:moveTo>
                  <a:lnTo>
                    <a:pt x="379" y="1"/>
                  </a:lnTo>
                  <a:cubicBezTo>
                    <a:pt x="267" y="263"/>
                    <a:pt x="0" y="720"/>
                    <a:pt x="0" y="720"/>
                  </a:cubicBezTo>
                  <a:lnTo>
                    <a:pt x="30" y="733"/>
                  </a:lnTo>
                  <a:lnTo>
                    <a:pt x="46" y="745"/>
                  </a:lnTo>
                  <a:lnTo>
                    <a:pt x="92" y="766"/>
                  </a:lnTo>
                  <a:cubicBezTo>
                    <a:pt x="92" y="766"/>
                    <a:pt x="416" y="292"/>
                    <a:pt x="637" y="55"/>
                  </a:cubicBezTo>
                  <a:lnTo>
                    <a:pt x="637" y="55"/>
                  </a:lnTo>
                  <a:cubicBezTo>
                    <a:pt x="454" y="213"/>
                    <a:pt x="287" y="388"/>
                    <a:pt x="138" y="579"/>
                  </a:cubicBezTo>
                  <a:cubicBezTo>
                    <a:pt x="233" y="396"/>
                    <a:pt x="317" y="200"/>
                    <a:pt x="379"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8"/>
            <p:cNvSpPr/>
            <p:nvPr/>
          </p:nvSpPr>
          <p:spPr>
            <a:xfrm>
              <a:off x="6669725" y="2092825"/>
              <a:ext cx="3225" cy="14250"/>
            </a:xfrm>
            <a:custGeom>
              <a:rect b="b" l="l" r="r" t="t"/>
              <a:pathLst>
                <a:path extrusionOk="0" h="570" w="129">
                  <a:moveTo>
                    <a:pt x="0" y="0"/>
                  </a:moveTo>
                  <a:cubicBezTo>
                    <a:pt x="33" y="175"/>
                    <a:pt x="54" y="354"/>
                    <a:pt x="54" y="532"/>
                  </a:cubicBezTo>
                  <a:lnTo>
                    <a:pt x="125" y="570"/>
                  </a:lnTo>
                  <a:cubicBezTo>
                    <a:pt x="129" y="304"/>
                    <a:pt x="0" y="0"/>
                    <a:pt x="0"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8"/>
            <p:cNvSpPr/>
            <p:nvPr/>
          </p:nvSpPr>
          <p:spPr>
            <a:xfrm>
              <a:off x="5597850" y="2062250"/>
              <a:ext cx="12500" cy="12500"/>
            </a:xfrm>
            <a:custGeom>
              <a:rect b="b" l="l" r="r" t="t"/>
              <a:pathLst>
                <a:path extrusionOk="0" h="500" w="500">
                  <a:moveTo>
                    <a:pt x="500" y="0"/>
                  </a:moveTo>
                  <a:cubicBezTo>
                    <a:pt x="300" y="121"/>
                    <a:pt x="134" y="279"/>
                    <a:pt x="0" y="462"/>
                  </a:cubicBezTo>
                  <a:lnTo>
                    <a:pt x="84" y="499"/>
                  </a:lnTo>
                  <a:cubicBezTo>
                    <a:pt x="84" y="499"/>
                    <a:pt x="317" y="158"/>
                    <a:pt x="500"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8"/>
            <p:cNvSpPr/>
            <p:nvPr/>
          </p:nvSpPr>
          <p:spPr>
            <a:xfrm>
              <a:off x="5594925" y="2049350"/>
              <a:ext cx="18025" cy="24450"/>
            </a:xfrm>
            <a:custGeom>
              <a:rect b="b" l="l" r="r" t="t"/>
              <a:pathLst>
                <a:path extrusionOk="0" h="978" w="721">
                  <a:moveTo>
                    <a:pt x="392" y="0"/>
                  </a:moveTo>
                  <a:lnTo>
                    <a:pt x="392" y="0"/>
                  </a:lnTo>
                  <a:cubicBezTo>
                    <a:pt x="284" y="337"/>
                    <a:pt x="1" y="928"/>
                    <a:pt x="1" y="928"/>
                  </a:cubicBezTo>
                  <a:lnTo>
                    <a:pt x="38" y="945"/>
                  </a:lnTo>
                  <a:lnTo>
                    <a:pt x="63" y="953"/>
                  </a:lnTo>
                  <a:lnTo>
                    <a:pt x="122" y="978"/>
                  </a:lnTo>
                  <a:cubicBezTo>
                    <a:pt x="122" y="978"/>
                    <a:pt x="475" y="350"/>
                    <a:pt x="721" y="38"/>
                  </a:cubicBezTo>
                  <a:lnTo>
                    <a:pt x="721" y="38"/>
                  </a:lnTo>
                  <a:cubicBezTo>
                    <a:pt x="508" y="250"/>
                    <a:pt x="321" y="487"/>
                    <a:pt x="159" y="741"/>
                  </a:cubicBezTo>
                  <a:cubicBezTo>
                    <a:pt x="259" y="499"/>
                    <a:pt x="334" y="254"/>
                    <a:pt x="392"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8"/>
            <p:cNvSpPr/>
            <p:nvPr/>
          </p:nvSpPr>
          <p:spPr>
            <a:xfrm>
              <a:off x="5585675" y="2053700"/>
              <a:ext cx="5450" cy="17300"/>
            </a:xfrm>
            <a:custGeom>
              <a:rect b="b" l="l" r="r" t="t"/>
              <a:pathLst>
                <a:path extrusionOk="0" h="692" w="218">
                  <a:moveTo>
                    <a:pt x="1" y="1"/>
                  </a:moveTo>
                  <a:lnTo>
                    <a:pt x="1" y="1"/>
                  </a:lnTo>
                  <a:cubicBezTo>
                    <a:pt x="84" y="246"/>
                    <a:pt x="121" y="654"/>
                    <a:pt x="121" y="654"/>
                  </a:cubicBezTo>
                  <a:lnTo>
                    <a:pt x="217" y="691"/>
                  </a:lnTo>
                  <a:cubicBezTo>
                    <a:pt x="192" y="363"/>
                    <a:pt x="1" y="1"/>
                    <a:pt x="1"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8"/>
            <p:cNvSpPr/>
            <p:nvPr/>
          </p:nvSpPr>
          <p:spPr>
            <a:xfrm>
              <a:off x="5588900" y="2038125"/>
              <a:ext cx="14075" cy="34950"/>
            </a:xfrm>
            <a:custGeom>
              <a:rect b="b" l="l" r="r" t="t"/>
              <a:pathLst>
                <a:path extrusionOk="0" h="1398" w="563">
                  <a:moveTo>
                    <a:pt x="562" y="0"/>
                  </a:moveTo>
                  <a:cubicBezTo>
                    <a:pt x="517" y="237"/>
                    <a:pt x="429" y="570"/>
                    <a:pt x="354" y="844"/>
                  </a:cubicBezTo>
                  <a:cubicBezTo>
                    <a:pt x="396" y="591"/>
                    <a:pt x="421" y="333"/>
                    <a:pt x="425" y="79"/>
                  </a:cubicBezTo>
                  <a:lnTo>
                    <a:pt x="425" y="79"/>
                  </a:lnTo>
                  <a:cubicBezTo>
                    <a:pt x="383" y="354"/>
                    <a:pt x="325" y="628"/>
                    <a:pt x="254" y="899"/>
                  </a:cubicBezTo>
                  <a:cubicBezTo>
                    <a:pt x="267" y="732"/>
                    <a:pt x="267" y="566"/>
                    <a:pt x="254" y="404"/>
                  </a:cubicBezTo>
                  <a:cubicBezTo>
                    <a:pt x="238" y="657"/>
                    <a:pt x="205" y="911"/>
                    <a:pt x="159" y="1161"/>
                  </a:cubicBezTo>
                  <a:cubicBezTo>
                    <a:pt x="142" y="840"/>
                    <a:pt x="88" y="524"/>
                    <a:pt x="1" y="216"/>
                  </a:cubicBezTo>
                  <a:lnTo>
                    <a:pt x="1" y="216"/>
                  </a:lnTo>
                  <a:cubicBezTo>
                    <a:pt x="67" y="611"/>
                    <a:pt x="67" y="1306"/>
                    <a:pt x="67" y="1306"/>
                  </a:cubicBezTo>
                  <a:lnTo>
                    <a:pt x="126" y="1331"/>
                  </a:lnTo>
                  <a:lnTo>
                    <a:pt x="138" y="1335"/>
                  </a:lnTo>
                  <a:lnTo>
                    <a:pt x="159" y="1348"/>
                  </a:lnTo>
                  <a:lnTo>
                    <a:pt x="196" y="1364"/>
                  </a:lnTo>
                  <a:lnTo>
                    <a:pt x="200" y="1364"/>
                  </a:lnTo>
                  <a:lnTo>
                    <a:pt x="234" y="1377"/>
                  </a:lnTo>
                  <a:lnTo>
                    <a:pt x="284" y="1398"/>
                  </a:lnTo>
                  <a:cubicBezTo>
                    <a:pt x="429" y="944"/>
                    <a:pt x="521" y="474"/>
                    <a:pt x="562"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8"/>
            <p:cNvSpPr/>
            <p:nvPr/>
          </p:nvSpPr>
          <p:spPr>
            <a:xfrm>
              <a:off x="6424600" y="2000875"/>
              <a:ext cx="48475" cy="166000"/>
            </a:xfrm>
            <a:custGeom>
              <a:rect b="b" l="l" r="r" t="t"/>
              <a:pathLst>
                <a:path extrusionOk="0" h="6640" w="1939">
                  <a:moveTo>
                    <a:pt x="1303" y="1"/>
                  </a:moveTo>
                  <a:cubicBezTo>
                    <a:pt x="1243" y="1"/>
                    <a:pt x="1178" y="44"/>
                    <a:pt x="1174" y="180"/>
                  </a:cubicBezTo>
                  <a:cubicBezTo>
                    <a:pt x="1169" y="404"/>
                    <a:pt x="1169" y="3715"/>
                    <a:pt x="1169" y="3824"/>
                  </a:cubicBezTo>
                  <a:cubicBezTo>
                    <a:pt x="1169" y="3932"/>
                    <a:pt x="1149" y="4119"/>
                    <a:pt x="1036" y="4127"/>
                  </a:cubicBezTo>
                  <a:cubicBezTo>
                    <a:pt x="1030" y="4128"/>
                    <a:pt x="1025" y="4128"/>
                    <a:pt x="1019" y="4128"/>
                  </a:cubicBezTo>
                  <a:cubicBezTo>
                    <a:pt x="918" y="4128"/>
                    <a:pt x="899" y="4017"/>
                    <a:pt x="899" y="3736"/>
                  </a:cubicBezTo>
                  <a:cubicBezTo>
                    <a:pt x="899" y="3445"/>
                    <a:pt x="932" y="1440"/>
                    <a:pt x="932" y="1311"/>
                  </a:cubicBezTo>
                  <a:cubicBezTo>
                    <a:pt x="932" y="1182"/>
                    <a:pt x="870" y="1091"/>
                    <a:pt x="799" y="1074"/>
                  </a:cubicBezTo>
                  <a:cubicBezTo>
                    <a:pt x="787" y="1071"/>
                    <a:pt x="772" y="1068"/>
                    <a:pt x="757" y="1068"/>
                  </a:cubicBezTo>
                  <a:cubicBezTo>
                    <a:pt x="694" y="1068"/>
                    <a:pt x="620" y="1115"/>
                    <a:pt x="620" y="1361"/>
                  </a:cubicBezTo>
                  <a:cubicBezTo>
                    <a:pt x="620" y="1665"/>
                    <a:pt x="575" y="3903"/>
                    <a:pt x="562" y="4136"/>
                  </a:cubicBezTo>
                  <a:cubicBezTo>
                    <a:pt x="550" y="4369"/>
                    <a:pt x="479" y="4497"/>
                    <a:pt x="400" y="4497"/>
                  </a:cubicBezTo>
                  <a:cubicBezTo>
                    <a:pt x="317" y="4497"/>
                    <a:pt x="275" y="4389"/>
                    <a:pt x="288" y="4215"/>
                  </a:cubicBezTo>
                  <a:cubicBezTo>
                    <a:pt x="300" y="4040"/>
                    <a:pt x="288" y="3000"/>
                    <a:pt x="288" y="2842"/>
                  </a:cubicBezTo>
                  <a:cubicBezTo>
                    <a:pt x="288" y="2688"/>
                    <a:pt x="188" y="2634"/>
                    <a:pt x="142" y="2634"/>
                  </a:cubicBezTo>
                  <a:cubicBezTo>
                    <a:pt x="92" y="2634"/>
                    <a:pt x="9" y="2651"/>
                    <a:pt x="9" y="2884"/>
                  </a:cubicBezTo>
                  <a:cubicBezTo>
                    <a:pt x="9" y="3116"/>
                    <a:pt x="21" y="4252"/>
                    <a:pt x="9" y="4427"/>
                  </a:cubicBezTo>
                  <a:cubicBezTo>
                    <a:pt x="0" y="4597"/>
                    <a:pt x="113" y="4789"/>
                    <a:pt x="238" y="4789"/>
                  </a:cubicBezTo>
                  <a:cubicBezTo>
                    <a:pt x="288" y="4789"/>
                    <a:pt x="357" y="4785"/>
                    <a:pt x="426" y="4785"/>
                  </a:cubicBezTo>
                  <a:cubicBezTo>
                    <a:pt x="530" y="4785"/>
                    <a:pt x="632" y="4793"/>
                    <a:pt x="662" y="4830"/>
                  </a:cubicBezTo>
                  <a:cubicBezTo>
                    <a:pt x="712" y="4897"/>
                    <a:pt x="662" y="6598"/>
                    <a:pt x="662" y="6598"/>
                  </a:cubicBezTo>
                  <a:lnTo>
                    <a:pt x="1215" y="6640"/>
                  </a:lnTo>
                  <a:cubicBezTo>
                    <a:pt x="1215" y="6340"/>
                    <a:pt x="1228" y="5255"/>
                    <a:pt x="1323" y="5134"/>
                  </a:cubicBezTo>
                  <a:cubicBezTo>
                    <a:pt x="1423" y="5009"/>
                    <a:pt x="1635" y="5067"/>
                    <a:pt x="1735" y="4968"/>
                  </a:cubicBezTo>
                  <a:cubicBezTo>
                    <a:pt x="1835" y="4868"/>
                    <a:pt x="1901" y="4855"/>
                    <a:pt x="1901" y="4531"/>
                  </a:cubicBezTo>
                  <a:cubicBezTo>
                    <a:pt x="1901" y="4210"/>
                    <a:pt x="1939" y="2588"/>
                    <a:pt x="1939" y="2293"/>
                  </a:cubicBezTo>
                  <a:cubicBezTo>
                    <a:pt x="1939" y="2002"/>
                    <a:pt x="1922" y="1918"/>
                    <a:pt x="1885" y="1860"/>
                  </a:cubicBezTo>
                  <a:cubicBezTo>
                    <a:pt x="1869" y="1835"/>
                    <a:pt x="1819" y="1814"/>
                    <a:pt x="1767" y="1814"/>
                  </a:cubicBezTo>
                  <a:cubicBezTo>
                    <a:pt x="1700" y="1814"/>
                    <a:pt x="1629" y="1850"/>
                    <a:pt x="1627" y="1956"/>
                  </a:cubicBezTo>
                  <a:cubicBezTo>
                    <a:pt x="1619" y="2147"/>
                    <a:pt x="1598" y="4227"/>
                    <a:pt x="1598" y="4389"/>
                  </a:cubicBezTo>
                  <a:cubicBezTo>
                    <a:pt x="1598" y="4519"/>
                    <a:pt x="1545" y="4585"/>
                    <a:pt x="1502" y="4585"/>
                  </a:cubicBezTo>
                  <a:cubicBezTo>
                    <a:pt x="1491" y="4585"/>
                    <a:pt x="1481" y="4581"/>
                    <a:pt x="1473" y="4572"/>
                  </a:cubicBezTo>
                  <a:cubicBezTo>
                    <a:pt x="1431" y="4531"/>
                    <a:pt x="1365" y="4252"/>
                    <a:pt x="1386" y="4123"/>
                  </a:cubicBezTo>
                  <a:cubicBezTo>
                    <a:pt x="1411" y="3994"/>
                    <a:pt x="1419" y="1215"/>
                    <a:pt x="1431" y="779"/>
                  </a:cubicBezTo>
                  <a:cubicBezTo>
                    <a:pt x="1440" y="346"/>
                    <a:pt x="1436" y="113"/>
                    <a:pt x="1398" y="47"/>
                  </a:cubicBezTo>
                  <a:cubicBezTo>
                    <a:pt x="1383" y="21"/>
                    <a:pt x="1344" y="1"/>
                    <a:pt x="13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8"/>
            <p:cNvSpPr/>
            <p:nvPr/>
          </p:nvSpPr>
          <p:spPr>
            <a:xfrm>
              <a:off x="6736050" y="2006175"/>
              <a:ext cx="52025" cy="158000"/>
            </a:xfrm>
            <a:custGeom>
              <a:rect b="b" l="l" r="r" t="t"/>
              <a:pathLst>
                <a:path extrusionOk="0" h="6320" w="2081">
                  <a:moveTo>
                    <a:pt x="1003" y="1"/>
                  </a:moveTo>
                  <a:cubicBezTo>
                    <a:pt x="866" y="1"/>
                    <a:pt x="741" y="1"/>
                    <a:pt x="741" y="375"/>
                  </a:cubicBezTo>
                  <a:cubicBezTo>
                    <a:pt x="741" y="750"/>
                    <a:pt x="800" y="3766"/>
                    <a:pt x="800" y="4048"/>
                  </a:cubicBezTo>
                  <a:cubicBezTo>
                    <a:pt x="800" y="4219"/>
                    <a:pt x="791" y="4389"/>
                    <a:pt x="771" y="4556"/>
                  </a:cubicBezTo>
                  <a:cubicBezTo>
                    <a:pt x="771" y="4556"/>
                    <a:pt x="740" y="4563"/>
                    <a:pt x="699" y="4563"/>
                  </a:cubicBezTo>
                  <a:cubicBezTo>
                    <a:pt x="610" y="4563"/>
                    <a:pt x="471" y="4530"/>
                    <a:pt x="471" y="4323"/>
                  </a:cubicBezTo>
                  <a:cubicBezTo>
                    <a:pt x="471" y="4019"/>
                    <a:pt x="479" y="2963"/>
                    <a:pt x="492" y="2809"/>
                  </a:cubicBezTo>
                  <a:cubicBezTo>
                    <a:pt x="500" y="2659"/>
                    <a:pt x="483" y="2243"/>
                    <a:pt x="454" y="2160"/>
                  </a:cubicBezTo>
                  <a:cubicBezTo>
                    <a:pt x="436" y="2110"/>
                    <a:pt x="296" y="2046"/>
                    <a:pt x="184" y="2046"/>
                  </a:cubicBezTo>
                  <a:cubicBezTo>
                    <a:pt x="120" y="2046"/>
                    <a:pt x="65" y="2067"/>
                    <a:pt x="47" y="2122"/>
                  </a:cubicBezTo>
                  <a:cubicBezTo>
                    <a:pt x="1" y="2272"/>
                    <a:pt x="9" y="3112"/>
                    <a:pt x="30" y="3499"/>
                  </a:cubicBezTo>
                  <a:cubicBezTo>
                    <a:pt x="47" y="3886"/>
                    <a:pt x="13" y="4652"/>
                    <a:pt x="113" y="4756"/>
                  </a:cubicBezTo>
                  <a:cubicBezTo>
                    <a:pt x="217" y="4864"/>
                    <a:pt x="829" y="5030"/>
                    <a:pt x="829" y="5030"/>
                  </a:cubicBezTo>
                  <a:lnTo>
                    <a:pt x="808" y="6320"/>
                  </a:lnTo>
                  <a:lnTo>
                    <a:pt x="808" y="6320"/>
                  </a:lnTo>
                  <a:lnTo>
                    <a:pt x="1203" y="6249"/>
                  </a:lnTo>
                  <a:lnTo>
                    <a:pt x="1224" y="4177"/>
                  </a:lnTo>
                  <a:cubicBezTo>
                    <a:pt x="1224" y="4177"/>
                    <a:pt x="1563" y="4223"/>
                    <a:pt x="1733" y="4223"/>
                  </a:cubicBezTo>
                  <a:cubicBezTo>
                    <a:pt x="1762" y="4223"/>
                    <a:pt x="1785" y="4222"/>
                    <a:pt x="1802" y="4219"/>
                  </a:cubicBezTo>
                  <a:cubicBezTo>
                    <a:pt x="1919" y="4198"/>
                    <a:pt x="2006" y="4107"/>
                    <a:pt x="2043" y="3761"/>
                  </a:cubicBezTo>
                  <a:cubicBezTo>
                    <a:pt x="2081" y="3420"/>
                    <a:pt x="2043" y="2472"/>
                    <a:pt x="2043" y="2301"/>
                  </a:cubicBezTo>
                  <a:cubicBezTo>
                    <a:pt x="2043" y="2131"/>
                    <a:pt x="1969" y="1969"/>
                    <a:pt x="1840" y="1939"/>
                  </a:cubicBezTo>
                  <a:cubicBezTo>
                    <a:pt x="1828" y="1936"/>
                    <a:pt x="1816" y="1935"/>
                    <a:pt x="1805" y="1935"/>
                  </a:cubicBezTo>
                  <a:cubicBezTo>
                    <a:pt x="1697" y="1935"/>
                    <a:pt x="1619" y="2072"/>
                    <a:pt x="1619" y="2264"/>
                  </a:cubicBezTo>
                  <a:cubicBezTo>
                    <a:pt x="1619" y="2476"/>
                    <a:pt x="1632" y="3399"/>
                    <a:pt x="1632" y="3541"/>
                  </a:cubicBezTo>
                  <a:cubicBezTo>
                    <a:pt x="1632" y="3668"/>
                    <a:pt x="1551" y="3813"/>
                    <a:pt x="1352" y="3813"/>
                  </a:cubicBezTo>
                  <a:cubicBezTo>
                    <a:pt x="1330" y="3813"/>
                    <a:pt x="1307" y="3811"/>
                    <a:pt x="1282" y="3807"/>
                  </a:cubicBezTo>
                  <a:cubicBezTo>
                    <a:pt x="1282" y="3807"/>
                    <a:pt x="1303" y="2301"/>
                    <a:pt x="1311" y="1856"/>
                  </a:cubicBezTo>
                  <a:cubicBezTo>
                    <a:pt x="1320" y="1411"/>
                    <a:pt x="1282" y="459"/>
                    <a:pt x="1290" y="313"/>
                  </a:cubicBezTo>
                  <a:cubicBezTo>
                    <a:pt x="1303" y="172"/>
                    <a:pt x="113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8"/>
            <p:cNvSpPr/>
            <p:nvPr/>
          </p:nvSpPr>
          <p:spPr>
            <a:xfrm>
              <a:off x="5744475" y="1989550"/>
              <a:ext cx="67725" cy="170675"/>
            </a:xfrm>
            <a:custGeom>
              <a:rect b="b" l="l" r="r" t="t"/>
              <a:pathLst>
                <a:path extrusionOk="0" h="6827" w="2709">
                  <a:moveTo>
                    <a:pt x="1303" y="0"/>
                  </a:moveTo>
                  <a:cubicBezTo>
                    <a:pt x="1128" y="0"/>
                    <a:pt x="966" y="0"/>
                    <a:pt x="966" y="408"/>
                  </a:cubicBezTo>
                  <a:cubicBezTo>
                    <a:pt x="966" y="812"/>
                    <a:pt x="1041" y="4069"/>
                    <a:pt x="1041" y="4376"/>
                  </a:cubicBezTo>
                  <a:cubicBezTo>
                    <a:pt x="1041" y="4559"/>
                    <a:pt x="1028" y="4743"/>
                    <a:pt x="1003" y="4921"/>
                  </a:cubicBezTo>
                  <a:cubicBezTo>
                    <a:pt x="1003" y="4921"/>
                    <a:pt x="962" y="4930"/>
                    <a:pt x="907" y="4930"/>
                  </a:cubicBezTo>
                  <a:cubicBezTo>
                    <a:pt x="793" y="4930"/>
                    <a:pt x="616" y="4894"/>
                    <a:pt x="616" y="4672"/>
                  </a:cubicBezTo>
                  <a:cubicBezTo>
                    <a:pt x="616" y="4343"/>
                    <a:pt x="629" y="3203"/>
                    <a:pt x="641" y="3037"/>
                  </a:cubicBezTo>
                  <a:cubicBezTo>
                    <a:pt x="650" y="2875"/>
                    <a:pt x="625" y="2421"/>
                    <a:pt x="587" y="2334"/>
                  </a:cubicBezTo>
                  <a:cubicBezTo>
                    <a:pt x="563" y="2281"/>
                    <a:pt x="381" y="2210"/>
                    <a:pt x="236" y="2210"/>
                  </a:cubicBezTo>
                  <a:cubicBezTo>
                    <a:pt x="155" y="2210"/>
                    <a:pt x="86" y="2233"/>
                    <a:pt x="63" y="2292"/>
                  </a:cubicBezTo>
                  <a:cubicBezTo>
                    <a:pt x="1" y="2459"/>
                    <a:pt x="17" y="3366"/>
                    <a:pt x="42" y="3782"/>
                  </a:cubicBezTo>
                  <a:cubicBezTo>
                    <a:pt x="67" y="4198"/>
                    <a:pt x="22" y="5025"/>
                    <a:pt x="155" y="5142"/>
                  </a:cubicBezTo>
                  <a:cubicBezTo>
                    <a:pt x="284" y="5254"/>
                    <a:pt x="1078" y="5437"/>
                    <a:pt x="1078" y="5437"/>
                  </a:cubicBezTo>
                  <a:lnTo>
                    <a:pt x="1053" y="6827"/>
                  </a:lnTo>
                  <a:lnTo>
                    <a:pt x="1569" y="6752"/>
                  </a:lnTo>
                  <a:lnTo>
                    <a:pt x="1594" y="4514"/>
                  </a:lnTo>
                  <a:cubicBezTo>
                    <a:pt x="1594" y="4514"/>
                    <a:pt x="2045" y="4564"/>
                    <a:pt x="2261" y="4564"/>
                  </a:cubicBezTo>
                  <a:cubicBezTo>
                    <a:pt x="2295" y="4564"/>
                    <a:pt x="2323" y="4562"/>
                    <a:pt x="2343" y="4559"/>
                  </a:cubicBezTo>
                  <a:cubicBezTo>
                    <a:pt x="2492" y="4539"/>
                    <a:pt x="2605" y="4439"/>
                    <a:pt x="2655" y="4064"/>
                  </a:cubicBezTo>
                  <a:cubicBezTo>
                    <a:pt x="2709" y="3694"/>
                    <a:pt x="2655" y="2675"/>
                    <a:pt x="2655" y="2488"/>
                  </a:cubicBezTo>
                  <a:cubicBezTo>
                    <a:pt x="2655" y="2301"/>
                    <a:pt x="2555" y="2126"/>
                    <a:pt x="2393" y="2093"/>
                  </a:cubicBezTo>
                  <a:cubicBezTo>
                    <a:pt x="2378" y="2090"/>
                    <a:pt x="2363" y="2088"/>
                    <a:pt x="2349" y="2088"/>
                  </a:cubicBezTo>
                  <a:cubicBezTo>
                    <a:pt x="2209" y="2088"/>
                    <a:pt x="2106" y="2234"/>
                    <a:pt x="2106" y="2442"/>
                  </a:cubicBezTo>
                  <a:cubicBezTo>
                    <a:pt x="2106" y="2675"/>
                    <a:pt x="2122" y="3669"/>
                    <a:pt x="2122" y="3823"/>
                  </a:cubicBezTo>
                  <a:cubicBezTo>
                    <a:pt x="2122" y="3961"/>
                    <a:pt x="2018" y="4116"/>
                    <a:pt x="1762" y="4116"/>
                  </a:cubicBezTo>
                  <a:cubicBezTo>
                    <a:pt x="1733" y="4116"/>
                    <a:pt x="1702" y="4114"/>
                    <a:pt x="1669" y="4110"/>
                  </a:cubicBezTo>
                  <a:cubicBezTo>
                    <a:pt x="1669" y="4110"/>
                    <a:pt x="1690" y="2484"/>
                    <a:pt x="1702" y="2005"/>
                  </a:cubicBezTo>
                  <a:cubicBezTo>
                    <a:pt x="1715" y="1523"/>
                    <a:pt x="1665" y="495"/>
                    <a:pt x="1681" y="342"/>
                  </a:cubicBezTo>
                  <a:cubicBezTo>
                    <a:pt x="1690" y="188"/>
                    <a:pt x="1477" y="0"/>
                    <a:pt x="13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8"/>
            <p:cNvSpPr/>
            <p:nvPr/>
          </p:nvSpPr>
          <p:spPr>
            <a:xfrm rot="-986709">
              <a:off x="6627276" y="2107047"/>
              <a:ext cx="107151" cy="67326"/>
            </a:xfrm>
            <a:custGeom>
              <a:rect b="b" l="l" r="r" t="t"/>
              <a:pathLst>
                <a:path extrusionOk="0" h="2693" w="4286">
                  <a:moveTo>
                    <a:pt x="1303" y="1"/>
                  </a:moveTo>
                  <a:cubicBezTo>
                    <a:pt x="1303" y="1"/>
                    <a:pt x="1619" y="1623"/>
                    <a:pt x="1652" y="2156"/>
                  </a:cubicBezTo>
                  <a:cubicBezTo>
                    <a:pt x="1361" y="1686"/>
                    <a:pt x="1008" y="1257"/>
                    <a:pt x="596" y="887"/>
                  </a:cubicBezTo>
                  <a:lnTo>
                    <a:pt x="596" y="887"/>
                  </a:lnTo>
                  <a:cubicBezTo>
                    <a:pt x="596" y="887"/>
                    <a:pt x="1191" y="1686"/>
                    <a:pt x="1399" y="2206"/>
                  </a:cubicBezTo>
                  <a:cubicBezTo>
                    <a:pt x="1091" y="1985"/>
                    <a:pt x="775" y="1785"/>
                    <a:pt x="446" y="1602"/>
                  </a:cubicBezTo>
                  <a:lnTo>
                    <a:pt x="446" y="1602"/>
                  </a:lnTo>
                  <a:cubicBezTo>
                    <a:pt x="446" y="1603"/>
                    <a:pt x="1053" y="2135"/>
                    <a:pt x="1174" y="2305"/>
                  </a:cubicBezTo>
                  <a:cubicBezTo>
                    <a:pt x="795" y="2172"/>
                    <a:pt x="400" y="2077"/>
                    <a:pt x="1" y="2023"/>
                  </a:cubicBezTo>
                  <a:lnTo>
                    <a:pt x="1" y="2023"/>
                  </a:lnTo>
                  <a:cubicBezTo>
                    <a:pt x="1" y="2023"/>
                    <a:pt x="804" y="2335"/>
                    <a:pt x="1099" y="2488"/>
                  </a:cubicBezTo>
                  <a:cubicBezTo>
                    <a:pt x="953" y="2470"/>
                    <a:pt x="806" y="2461"/>
                    <a:pt x="659" y="2461"/>
                  </a:cubicBezTo>
                  <a:cubicBezTo>
                    <a:pt x="539" y="2461"/>
                    <a:pt x="418" y="2467"/>
                    <a:pt x="296" y="2480"/>
                  </a:cubicBezTo>
                  <a:cubicBezTo>
                    <a:pt x="296" y="2480"/>
                    <a:pt x="737" y="2543"/>
                    <a:pt x="1378" y="2692"/>
                  </a:cubicBezTo>
                  <a:lnTo>
                    <a:pt x="2796" y="2630"/>
                  </a:lnTo>
                  <a:cubicBezTo>
                    <a:pt x="2796" y="2630"/>
                    <a:pt x="3661" y="2451"/>
                    <a:pt x="4140" y="2439"/>
                  </a:cubicBezTo>
                  <a:cubicBezTo>
                    <a:pt x="3893" y="2409"/>
                    <a:pt x="3645" y="2394"/>
                    <a:pt x="3396" y="2394"/>
                  </a:cubicBezTo>
                  <a:cubicBezTo>
                    <a:pt x="3197" y="2394"/>
                    <a:pt x="2996" y="2403"/>
                    <a:pt x="2796" y="2422"/>
                  </a:cubicBezTo>
                  <a:cubicBezTo>
                    <a:pt x="2796" y="2422"/>
                    <a:pt x="3699" y="1968"/>
                    <a:pt x="4285" y="1877"/>
                  </a:cubicBezTo>
                  <a:cubicBezTo>
                    <a:pt x="4285" y="1877"/>
                    <a:pt x="4265" y="1876"/>
                    <a:pt x="4227" y="1876"/>
                  </a:cubicBezTo>
                  <a:cubicBezTo>
                    <a:pt x="4034" y="1876"/>
                    <a:pt x="3376" y="1902"/>
                    <a:pt x="2576" y="2222"/>
                  </a:cubicBezTo>
                  <a:cubicBezTo>
                    <a:pt x="2576" y="2222"/>
                    <a:pt x="3154" y="1436"/>
                    <a:pt x="3532" y="1070"/>
                  </a:cubicBezTo>
                  <a:lnTo>
                    <a:pt x="3532" y="1070"/>
                  </a:lnTo>
                  <a:cubicBezTo>
                    <a:pt x="3532" y="1070"/>
                    <a:pt x="2725" y="1644"/>
                    <a:pt x="2426" y="2027"/>
                  </a:cubicBezTo>
                  <a:cubicBezTo>
                    <a:pt x="2426" y="2027"/>
                    <a:pt x="2642" y="1340"/>
                    <a:pt x="2742" y="1174"/>
                  </a:cubicBezTo>
                  <a:lnTo>
                    <a:pt x="2742" y="1174"/>
                  </a:lnTo>
                  <a:cubicBezTo>
                    <a:pt x="2742" y="1174"/>
                    <a:pt x="2314" y="1707"/>
                    <a:pt x="2160" y="2147"/>
                  </a:cubicBezTo>
                  <a:cubicBezTo>
                    <a:pt x="2160" y="2147"/>
                    <a:pt x="2218" y="629"/>
                    <a:pt x="2218" y="375"/>
                  </a:cubicBezTo>
                  <a:lnTo>
                    <a:pt x="2218" y="375"/>
                  </a:lnTo>
                  <a:cubicBezTo>
                    <a:pt x="2218" y="376"/>
                    <a:pt x="1956" y="1299"/>
                    <a:pt x="1914" y="1993"/>
                  </a:cubicBezTo>
                  <a:cubicBezTo>
                    <a:pt x="1914" y="1993"/>
                    <a:pt x="1594" y="604"/>
                    <a:pt x="13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8"/>
            <p:cNvSpPr/>
            <p:nvPr/>
          </p:nvSpPr>
          <p:spPr>
            <a:xfrm>
              <a:off x="6028276" y="2145400"/>
              <a:ext cx="72500" cy="58775"/>
            </a:xfrm>
            <a:custGeom>
              <a:rect b="b" l="l" r="r" t="t"/>
              <a:pathLst>
                <a:path extrusionOk="0" h="2351" w="2900">
                  <a:moveTo>
                    <a:pt x="778" y="1"/>
                  </a:moveTo>
                  <a:lnTo>
                    <a:pt x="778" y="1"/>
                  </a:lnTo>
                  <a:cubicBezTo>
                    <a:pt x="778" y="1"/>
                    <a:pt x="1078" y="1402"/>
                    <a:pt x="1128" y="1864"/>
                  </a:cubicBezTo>
                  <a:cubicBezTo>
                    <a:pt x="916" y="1477"/>
                    <a:pt x="649" y="1124"/>
                    <a:pt x="342" y="803"/>
                  </a:cubicBezTo>
                  <a:lnTo>
                    <a:pt x="342" y="803"/>
                  </a:lnTo>
                  <a:cubicBezTo>
                    <a:pt x="342" y="804"/>
                    <a:pt x="787" y="1477"/>
                    <a:pt x="957" y="1922"/>
                  </a:cubicBezTo>
                  <a:cubicBezTo>
                    <a:pt x="741" y="1743"/>
                    <a:pt x="516" y="1585"/>
                    <a:pt x="279" y="1436"/>
                  </a:cubicBezTo>
                  <a:lnTo>
                    <a:pt x="279" y="1436"/>
                  </a:lnTo>
                  <a:cubicBezTo>
                    <a:pt x="279" y="1436"/>
                    <a:pt x="720" y="1872"/>
                    <a:pt x="812" y="2018"/>
                  </a:cubicBezTo>
                  <a:cubicBezTo>
                    <a:pt x="550" y="1922"/>
                    <a:pt x="275" y="1856"/>
                    <a:pt x="1" y="1823"/>
                  </a:cubicBezTo>
                  <a:lnTo>
                    <a:pt x="1" y="1823"/>
                  </a:lnTo>
                  <a:cubicBezTo>
                    <a:pt x="1" y="1823"/>
                    <a:pt x="562" y="2060"/>
                    <a:pt x="770" y="2180"/>
                  </a:cubicBezTo>
                  <a:cubicBezTo>
                    <a:pt x="717" y="2175"/>
                    <a:pt x="663" y="2173"/>
                    <a:pt x="610" y="2173"/>
                  </a:cubicBezTo>
                  <a:cubicBezTo>
                    <a:pt x="481" y="2173"/>
                    <a:pt x="352" y="2187"/>
                    <a:pt x="225" y="2214"/>
                  </a:cubicBezTo>
                  <a:cubicBezTo>
                    <a:pt x="225" y="2214"/>
                    <a:pt x="525" y="2247"/>
                    <a:pt x="966" y="2351"/>
                  </a:cubicBezTo>
                  <a:lnTo>
                    <a:pt x="1931" y="2230"/>
                  </a:lnTo>
                  <a:cubicBezTo>
                    <a:pt x="1931" y="2230"/>
                    <a:pt x="2505" y="2035"/>
                    <a:pt x="2829" y="2001"/>
                  </a:cubicBezTo>
                  <a:cubicBezTo>
                    <a:pt x="2738" y="1994"/>
                    <a:pt x="2647" y="1990"/>
                    <a:pt x="2555" y="1990"/>
                  </a:cubicBezTo>
                  <a:cubicBezTo>
                    <a:pt x="2342" y="1990"/>
                    <a:pt x="2128" y="2011"/>
                    <a:pt x="1918" y="2051"/>
                  </a:cubicBezTo>
                  <a:cubicBezTo>
                    <a:pt x="1918" y="2051"/>
                    <a:pt x="2509" y="1615"/>
                    <a:pt x="2900" y="1506"/>
                  </a:cubicBezTo>
                  <a:lnTo>
                    <a:pt x="2900" y="1506"/>
                  </a:lnTo>
                  <a:cubicBezTo>
                    <a:pt x="2900" y="1506"/>
                    <a:pt x="2388" y="1511"/>
                    <a:pt x="1756" y="1889"/>
                  </a:cubicBezTo>
                  <a:cubicBezTo>
                    <a:pt x="1756" y="1889"/>
                    <a:pt x="2110" y="1174"/>
                    <a:pt x="2347" y="837"/>
                  </a:cubicBezTo>
                  <a:lnTo>
                    <a:pt x="2347" y="837"/>
                  </a:lnTo>
                  <a:cubicBezTo>
                    <a:pt x="2346" y="837"/>
                    <a:pt x="1827" y="1369"/>
                    <a:pt x="1648" y="1719"/>
                  </a:cubicBezTo>
                  <a:cubicBezTo>
                    <a:pt x="1648" y="1719"/>
                    <a:pt x="1756" y="1107"/>
                    <a:pt x="1818" y="961"/>
                  </a:cubicBezTo>
                  <a:lnTo>
                    <a:pt x="1818" y="961"/>
                  </a:lnTo>
                  <a:cubicBezTo>
                    <a:pt x="1818" y="962"/>
                    <a:pt x="1552" y="1444"/>
                    <a:pt x="1469" y="1835"/>
                  </a:cubicBezTo>
                  <a:cubicBezTo>
                    <a:pt x="1469" y="1835"/>
                    <a:pt x="1431" y="508"/>
                    <a:pt x="1419" y="288"/>
                  </a:cubicBezTo>
                  <a:cubicBezTo>
                    <a:pt x="1419" y="288"/>
                    <a:pt x="1290" y="1103"/>
                    <a:pt x="1298" y="1710"/>
                  </a:cubicBezTo>
                  <a:cubicBezTo>
                    <a:pt x="1298" y="1710"/>
                    <a:pt x="1007" y="512"/>
                    <a:pt x="778"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8"/>
            <p:cNvSpPr/>
            <p:nvPr/>
          </p:nvSpPr>
          <p:spPr>
            <a:xfrm>
              <a:off x="6068526" y="2148950"/>
              <a:ext cx="65850" cy="57825"/>
            </a:xfrm>
            <a:custGeom>
              <a:rect b="b" l="l" r="r" t="t"/>
              <a:pathLst>
                <a:path extrusionOk="0" h="2313" w="2634">
                  <a:moveTo>
                    <a:pt x="1273" y="0"/>
                  </a:moveTo>
                  <a:lnTo>
                    <a:pt x="1273" y="0"/>
                  </a:lnTo>
                  <a:cubicBezTo>
                    <a:pt x="1273" y="0"/>
                    <a:pt x="1074" y="1161"/>
                    <a:pt x="970" y="1522"/>
                  </a:cubicBezTo>
                  <a:cubicBezTo>
                    <a:pt x="903" y="1144"/>
                    <a:pt x="791" y="774"/>
                    <a:pt x="628" y="420"/>
                  </a:cubicBezTo>
                  <a:lnTo>
                    <a:pt x="628" y="420"/>
                  </a:lnTo>
                  <a:cubicBezTo>
                    <a:pt x="629" y="420"/>
                    <a:pt x="799" y="1098"/>
                    <a:pt x="799" y="1498"/>
                  </a:cubicBezTo>
                  <a:cubicBezTo>
                    <a:pt x="670" y="1277"/>
                    <a:pt x="524" y="1065"/>
                    <a:pt x="371" y="865"/>
                  </a:cubicBezTo>
                  <a:lnTo>
                    <a:pt x="371" y="865"/>
                  </a:lnTo>
                  <a:cubicBezTo>
                    <a:pt x="371" y="865"/>
                    <a:pt x="608" y="1364"/>
                    <a:pt x="641" y="1510"/>
                  </a:cubicBezTo>
                  <a:cubicBezTo>
                    <a:pt x="445" y="1331"/>
                    <a:pt x="229" y="1173"/>
                    <a:pt x="0" y="1040"/>
                  </a:cubicBezTo>
                  <a:lnTo>
                    <a:pt x="0" y="1040"/>
                  </a:lnTo>
                  <a:cubicBezTo>
                    <a:pt x="0" y="1040"/>
                    <a:pt x="412" y="1439"/>
                    <a:pt x="554" y="1614"/>
                  </a:cubicBezTo>
                  <a:cubicBezTo>
                    <a:pt x="400" y="1527"/>
                    <a:pt x="242" y="1460"/>
                    <a:pt x="71" y="1414"/>
                  </a:cubicBezTo>
                  <a:lnTo>
                    <a:pt x="71" y="1414"/>
                  </a:lnTo>
                  <a:cubicBezTo>
                    <a:pt x="71" y="1414"/>
                    <a:pt x="321" y="1564"/>
                    <a:pt x="674" y="1818"/>
                  </a:cubicBezTo>
                  <a:lnTo>
                    <a:pt x="1552" y="2117"/>
                  </a:lnTo>
                  <a:cubicBezTo>
                    <a:pt x="1552" y="2117"/>
                    <a:pt x="2118" y="2209"/>
                    <a:pt x="2409" y="2313"/>
                  </a:cubicBezTo>
                  <a:cubicBezTo>
                    <a:pt x="2155" y="2167"/>
                    <a:pt x="1881" y="2059"/>
                    <a:pt x="1602" y="1980"/>
                  </a:cubicBezTo>
                  <a:cubicBezTo>
                    <a:pt x="1602" y="1980"/>
                    <a:pt x="1911" y="1939"/>
                    <a:pt x="2228" y="1939"/>
                  </a:cubicBezTo>
                  <a:cubicBezTo>
                    <a:pt x="2371" y="1939"/>
                    <a:pt x="2516" y="1947"/>
                    <a:pt x="2633" y="1972"/>
                  </a:cubicBezTo>
                  <a:cubicBezTo>
                    <a:pt x="2633" y="1972"/>
                    <a:pt x="2235" y="1791"/>
                    <a:pt x="1628" y="1791"/>
                  </a:cubicBezTo>
                  <a:cubicBezTo>
                    <a:pt x="1591" y="1791"/>
                    <a:pt x="1553" y="1791"/>
                    <a:pt x="1514" y="1793"/>
                  </a:cubicBezTo>
                  <a:cubicBezTo>
                    <a:pt x="1514" y="1793"/>
                    <a:pt x="2051" y="1406"/>
                    <a:pt x="2371" y="1252"/>
                  </a:cubicBezTo>
                  <a:lnTo>
                    <a:pt x="2371" y="1252"/>
                  </a:lnTo>
                  <a:cubicBezTo>
                    <a:pt x="2371" y="1252"/>
                    <a:pt x="1743" y="1439"/>
                    <a:pt x="1469" y="1626"/>
                  </a:cubicBezTo>
                  <a:cubicBezTo>
                    <a:pt x="1469" y="1626"/>
                    <a:pt x="1764" y="1219"/>
                    <a:pt x="1868" y="1131"/>
                  </a:cubicBezTo>
                  <a:lnTo>
                    <a:pt x="1868" y="1131"/>
                  </a:lnTo>
                  <a:cubicBezTo>
                    <a:pt x="1868" y="1132"/>
                    <a:pt x="1477" y="1385"/>
                    <a:pt x="1277" y="1643"/>
                  </a:cubicBezTo>
                  <a:cubicBezTo>
                    <a:pt x="1277" y="1643"/>
                    <a:pt x="1677" y="641"/>
                    <a:pt x="1739" y="470"/>
                  </a:cubicBezTo>
                  <a:lnTo>
                    <a:pt x="1739" y="470"/>
                  </a:lnTo>
                  <a:cubicBezTo>
                    <a:pt x="1739" y="470"/>
                    <a:pt x="1356" y="1023"/>
                    <a:pt x="1169" y="1477"/>
                  </a:cubicBezTo>
                  <a:cubicBezTo>
                    <a:pt x="1169" y="1477"/>
                    <a:pt x="1302" y="470"/>
                    <a:pt x="1273"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8"/>
            <p:cNvSpPr/>
            <p:nvPr/>
          </p:nvSpPr>
          <p:spPr>
            <a:xfrm>
              <a:off x="5864175" y="2133575"/>
              <a:ext cx="79475" cy="51300"/>
            </a:xfrm>
            <a:custGeom>
              <a:rect b="b" l="l" r="r" t="t"/>
              <a:pathLst>
                <a:path extrusionOk="0" h="2052" w="3179">
                  <a:moveTo>
                    <a:pt x="1099" y="1"/>
                  </a:moveTo>
                  <a:lnTo>
                    <a:pt x="1099" y="1"/>
                  </a:lnTo>
                  <a:cubicBezTo>
                    <a:pt x="1099" y="1"/>
                    <a:pt x="1219" y="1224"/>
                    <a:pt x="1211" y="1619"/>
                  </a:cubicBezTo>
                  <a:cubicBezTo>
                    <a:pt x="1028" y="1249"/>
                    <a:pt x="791" y="907"/>
                    <a:pt x="512" y="604"/>
                  </a:cubicBezTo>
                  <a:lnTo>
                    <a:pt x="512" y="604"/>
                  </a:lnTo>
                  <a:cubicBezTo>
                    <a:pt x="512" y="604"/>
                    <a:pt x="899" y="1240"/>
                    <a:pt x="1016" y="1635"/>
                  </a:cubicBezTo>
                  <a:cubicBezTo>
                    <a:pt x="808" y="1452"/>
                    <a:pt x="587" y="1278"/>
                    <a:pt x="354" y="1120"/>
                  </a:cubicBezTo>
                  <a:lnTo>
                    <a:pt x="354" y="1120"/>
                  </a:lnTo>
                  <a:cubicBezTo>
                    <a:pt x="354" y="1120"/>
                    <a:pt x="766" y="1556"/>
                    <a:pt x="845" y="1694"/>
                  </a:cubicBezTo>
                  <a:cubicBezTo>
                    <a:pt x="575" y="1565"/>
                    <a:pt x="288" y="1465"/>
                    <a:pt x="1" y="1394"/>
                  </a:cubicBezTo>
                  <a:lnTo>
                    <a:pt x="1" y="1394"/>
                  </a:lnTo>
                  <a:cubicBezTo>
                    <a:pt x="1" y="1394"/>
                    <a:pt x="570" y="1685"/>
                    <a:pt x="778" y="1823"/>
                  </a:cubicBezTo>
                  <a:cubicBezTo>
                    <a:pt x="601" y="1780"/>
                    <a:pt x="416" y="1756"/>
                    <a:pt x="231" y="1756"/>
                  </a:cubicBezTo>
                  <a:cubicBezTo>
                    <a:pt x="217" y="1756"/>
                    <a:pt x="202" y="1756"/>
                    <a:pt x="188" y="1756"/>
                  </a:cubicBezTo>
                  <a:cubicBezTo>
                    <a:pt x="188" y="1756"/>
                    <a:pt x="508" y="1835"/>
                    <a:pt x="970" y="1993"/>
                  </a:cubicBezTo>
                  <a:lnTo>
                    <a:pt x="2026" y="2051"/>
                  </a:lnTo>
                  <a:cubicBezTo>
                    <a:pt x="2026" y="2051"/>
                    <a:pt x="2484" y="2004"/>
                    <a:pt x="2842" y="2004"/>
                  </a:cubicBezTo>
                  <a:cubicBezTo>
                    <a:pt x="2909" y="2004"/>
                    <a:pt x="2972" y="2006"/>
                    <a:pt x="3029" y="2010"/>
                  </a:cubicBezTo>
                  <a:cubicBezTo>
                    <a:pt x="2704" y="1939"/>
                    <a:pt x="2372" y="1902"/>
                    <a:pt x="2039" y="1902"/>
                  </a:cubicBezTo>
                  <a:cubicBezTo>
                    <a:pt x="2039" y="1902"/>
                    <a:pt x="2738" y="1631"/>
                    <a:pt x="3179" y="1610"/>
                  </a:cubicBezTo>
                  <a:cubicBezTo>
                    <a:pt x="3179" y="1610"/>
                    <a:pt x="3069" y="1594"/>
                    <a:pt x="2882" y="1594"/>
                  </a:cubicBezTo>
                  <a:cubicBezTo>
                    <a:pt x="2649" y="1594"/>
                    <a:pt x="2296" y="1620"/>
                    <a:pt x="1889" y="1735"/>
                  </a:cubicBezTo>
                  <a:cubicBezTo>
                    <a:pt x="1889" y="1735"/>
                    <a:pt x="2372" y="1199"/>
                    <a:pt x="2675" y="957"/>
                  </a:cubicBezTo>
                  <a:lnTo>
                    <a:pt x="2675" y="957"/>
                  </a:lnTo>
                  <a:cubicBezTo>
                    <a:pt x="2675" y="958"/>
                    <a:pt x="2035" y="1319"/>
                    <a:pt x="1789" y="1581"/>
                  </a:cubicBezTo>
                  <a:cubicBezTo>
                    <a:pt x="1789" y="1581"/>
                    <a:pt x="1997" y="1090"/>
                    <a:pt x="2080" y="974"/>
                  </a:cubicBezTo>
                  <a:lnTo>
                    <a:pt x="2080" y="974"/>
                  </a:lnTo>
                  <a:cubicBezTo>
                    <a:pt x="2080" y="974"/>
                    <a:pt x="1727" y="1340"/>
                    <a:pt x="1581" y="1652"/>
                  </a:cubicBezTo>
                  <a:cubicBezTo>
                    <a:pt x="1581" y="1652"/>
                    <a:pt x="1731" y="537"/>
                    <a:pt x="1748" y="346"/>
                  </a:cubicBezTo>
                  <a:lnTo>
                    <a:pt x="1748" y="346"/>
                  </a:lnTo>
                  <a:cubicBezTo>
                    <a:pt x="1748" y="346"/>
                    <a:pt x="1490" y="1007"/>
                    <a:pt x="1415" y="1519"/>
                  </a:cubicBezTo>
                  <a:cubicBezTo>
                    <a:pt x="1415" y="1519"/>
                    <a:pt x="1269" y="467"/>
                    <a:pt x="1099"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8"/>
            <p:cNvSpPr/>
            <p:nvPr/>
          </p:nvSpPr>
          <p:spPr>
            <a:xfrm>
              <a:off x="5764750" y="2101225"/>
              <a:ext cx="79375" cy="51825"/>
            </a:xfrm>
            <a:custGeom>
              <a:rect b="b" l="l" r="r" t="t"/>
              <a:pathLst>
                <a:path extrusionOk="0" h="2073" w="3175">
                  <a:moveTo>
                    <a:pt x="1120" y="1"/>
                  </a:moveTo>
                  <a:cubicBezTo>
                    <a:pt x="1120" y="1"/>
                    <a:pt x="1228" y="1228"/>
                    <a:pt x="1211" y="1623"/>
                  </a:cubicBezTo>
                  <a:cubicBezTo>
                    <a:pt x="1032" y="1249"/>
                    <a:pt x="804" y="904"/>
                    <a:pt x="529" y="596"/>
                  </a:cubicBezTo>
                  <a:lnTo>
                    <a:pt x="529" y="596"/>
                  </a:lnTo>
                  <a:cubicBezTo>
                    <a:pt x="529" y="596"/>
                    <a:pt x="904" y="1236"/>
                    <a:pt x="1016" y="1636"/>
                  </a:cubicBezTo>
                  <a:cubicBezTo>
                    <a:pt x="808" y="1449"/>
                    <a:pt x="592" y="1274"/>
                    <a:pt x="363" y="1112"/>
                  </a:cubicBezTo>
                  <a:lnTo>
                    <a:pt x="363" y="1112"/>
                  </a:lnTo>
                  <a:cubicBezTo>
                    <a:pt x="363" y="1112"/>
                    <a:pt x="770" y="1553"/>
                    <a:pt x="845" y="1690"/>
                  </a:cubicBezTo>
                  <a:cubicBezTo>
                    <a:pt x="575" y="1561"/>
                    <a:pt x="292" y="1457"/>
                    <a:pt x="1" y="1378"/>
                  </a:cubicBezTo>
                  <a:lnTo>
                    <a:pt x="1" y="1378"/>
                  </a:lnTo>
                  <a:cubicBezTo>
                    <a:pt x="1" y="1378"/>
                    <a:pt x="567" y="1677"/>
                    <a:pt x="775" y="1819"/>
                  </a:cubicBezTo>
                  <a:cubicBezTo>
                    <a:pt x="583" y="1769"/>
                    <a:pt x="384" y="1744"/>
                    <a:pt x="184" y="1744"/>
                  </a:cubicBezTo>
                  <a:cubicBezTo>
                    <a:pt x="184" y="1744"/>
                    <a:pt x="504" y="1827"/>
                    <a:pt x="966" y="1993"/>
                  </a:cubicBezTo>
                  <a:lnTo>
                    <a:pt x="2018" y="2073"/>
                  </a:lnTo>
                  <a:cubicBezTo>
                    <a:pt x="2018" y="2073"/>
                    <a:pt x="2434" y="2035"/>
                    <a:pt x="2781" y="2035"/>
                  </a:cubicBezTo>
                  <a:cubicBezTo>
                    <a:pt x="2868" y="2035"/>
                    <a:pt x="2950" y="2038"/>
                    <a:pt x="3021" y="2043"/>
                  </a:cubicBezTo>
                  <a:cubicBezTo>
                    <a:pt x="2701" y="1969"/>
                    <a:pt x="2368" y="1927"/>
                    <a:pt x="2035" y="1919"/>
                  </a:cubicBezTo>
                  <a:cubicBezTo>
                    <a:pt x="2035" y="1919"/>
                    <a:pt x="2734" y="1661"/>
                    <a:pt x="3175" y="1644"/>
                  </a:cubicBezTo>
                  <a:cubicBezTo>
                    <a:pt x="3175" y="1644"/>
                    <a:pt x="3048" y="1623"/>
                    <a:pt x="2836" y="1623"/>
                  </a:cubicBezTo>
                  <a:cubicBezTo>
                    <a:pt x="2604" y="1623"/>
                    <a:pt x="2269" y="1648"/>
                    <a:pt x="1885" y="1752"/>
                  </a:cubicBezTo>
                  <a:cubicBezTo>
                    <a:pt x="1885" y="1752"/>
                    <a:pt x="2376" y="1224"/>
                    <a:pt x="2680" y="983"/>
                  </a:cubicBezTo>
                  <a:lnTo>
                    <a:pt x="2680" y="983"/>
                  </a:lnTo>
                  <a:cubicBezTo>
                    <a:pt x="2679" y="983"/>
                    <a:pt x="2039" y="1336"/>
                    <a:pt x="1794" y="1594"/>
                  </a:cubicBezTo>
                  <a:cubicBezTo>
                    <a:pt x="1794" y="1594"/>
                    <a:pt x="2006" y="1107"/>
                    <a:pt x="2093" y="995"/>
                  </a:cubicBezTo>
                  <a:lnTo>
                    <a:pt x="2093" y="995"/>
                  </a:lnTo>
                  <a:cubicBezTo>
                    <a:pt x="2093" y="995"/>
                    <a:pt x="1731" y="1349"/>
                    <a:pt x="1586" y="1661"/>
                  </a:cubicBezTo>
                  <a:cubicBezTo>
                    <a:pt x="1586" y="1661"/>
                    <a:pt x="1744" y="546"/>
                    <a:pt x="1765" y="359"/>
                  </a:cubicBezTo>
                  <a:lnTo>
                    <a:pt x="1765" y="359"/>
                  </a:lnTo>
                  <a:cubicBezTo>
                    <a:pt x="1764" y="359"/>
                    <a:pt x="1498" y="1016"/>
                    <a:pt x="1415" y="1523"/>
                  </a:cubicBezTo>
                  <a:cubicBezTo>
                    <a:pt x="1415" y="1523"/>
                    <a:pt x="1286" y="471"/>
                    <a:pt x="1120"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8"/>
            <p:cNvSpPr/>
            <p:nvPr/>
          </p:nvSpPr>
          <p:spPr>
            <a:xfrm>
              <a:off x="5737525" y="2118800"/>
              <a:ext cx="54600" cy="34450"/>
            </a:xfrm>
            <a:custGeom>
              <a:rect b="b" l="l" r="r" t="t"/>
              <a:pathLst>
                <a:path extrusionOk="0" h="1378" w="2184">
                  <a:moveTo>
                    <a:pt x="603" y="1"/>
                  </a:moveTo>
                  <a:cubicBezTo>
                    <a:pt x="603" y="1"/>
                    <a:pt x="815" y="825"/>
                    <a:pt x="849" y="1095"/>
                  </a:cubicBezTo>
                  <a:cubicBezTo>
                    <a:pt x="686" y="862"/>
                    <a:pt x="491" y="658"/>
                    <a:pt x="270" y="483"/>
                  </a:cubicBezTo>
                  <a:lnTo>
                    <a:pt x="270" y="483"/>
                  </a:lnTo>
                  <a:cubicBezTo>
                    <a:pt x="271" y="484"/>
                    <a:pt x="595" y="870"/>
                    <a:pt x="720" y="1128"/>
                  </a:cubicBezTo>
                  <a:cubicBezTo>
                    <a:pt x="557" y="1028"/>
                    <a:pt x="387" y="933"/>
                    <a:pt x="216" y="854"/>
                  </a:cubicBezTo>
                  <a:lnTo>
                    <a:pt x="216" y="854"/>
                  </a:lnTo>
                  <a:cubicBezTo>
                    <a:pt x="216" y="854"/>
                    <a:pt x="541" y="1103"/>
                    <a:pt x="607" y="1186"/>
                  </a:cubicBezTo>
                  <a:cubicBezTo>
                    <a:pt x="408" y="1132"/>
                    <a:pt x="204" y="1099"/>
                    <a:pt x="0" y="1082"/>
                  </a:cubicBezTo>
                  <a:lnTo>
                    <a:pt x="0" y="1082"/>
                  </a:lnTo>
                  <a:cubicBezTo>
                    <a:pt x="0" y="1083"/>
                    <a:pt x="420" y="1216"/>
                    <a:pt x="574" y="1286"/>
                  </a:cubicBezTo>
                  <a:cubicBezTo>
                    <a:pt x="530" y="1282"/>
                    <a:pt x="486" y="1280"/>
                    <a:pt x="442" y="1280"/>
                  </a:cubicBezTo>
                  <a:cubicBezTo>
                    <a:pt x="349" y="1280"/>
                    <a:pt x="257" y="1289"/>
                    <a:pt x="166" y="1303"/>
                  </a:cubicBezTo>
                  <a:cubicBezTo>
                    <a:pt x="166" y="1303"/>
                    <a:pt x="391" y="1324"/>
                    <a:pt x="724" y="1378"/>
                  </a:cubicBezTo>
                  <a:lnTo>
                    <a:pt x="1448" y="1299"/>
                  </a:lnTo>
                  <a:cubicBezTo>
                    <a:pt x="1668" y="1236"/>
                    <a:pt x="1897" y="1186"/>
                    <a:pt x="2126" y="1153"/>
                  </a:cubicBezTo>
                  <a:cubicBezTo>
                    <a:pt x="2068" y="1150"/>
                    <a:pt x="2011" y="1149"/>
                    <a:pt x="1954" y="1149"/>
                  </a:cubicBezTo>
                  <a:cubicBezTo>
                    <a:pt x="1782" y="1149"/>
                    <a:pt x="1611" y="1163"/>
                    <a:pt x="1439" y="1191"/>
                  </a:cubicBezTo>
                  <a:cubicBezTo>
                    <a:pt x="1439" y="1191"/>
                    <a:pt x="1889" y="929"/>
                    <a:pt x="2184" y="862"/>
                  </a:cubicBezTo>
                  <a:lnTo>
                    <a:pt x="2184" y="862"/>
                  </a:lnTo>
                  <a:cubicBezTo>
                    <a:pt x="1884" y="883"/>
                    <a:pt x="1589" y="962"/>
                    <a:pt x="1319" y="1099"/>
                  </a:cubicBezTo>
                  <a:cubicBezTo>
                    <a:pt x="1460" y="883"/>
                    <a:pt x="1610" y="671"/>
                    <a:pt x="1772" y="475"/>
                  </a:cubicBezTo>
                  <a:lnTo>
                    <a:pt x="1772" y="475"/>
                  </a:lnTo>
                  <a:cubicBezTo>
                    <a:pt x="1772" y="475"/>
                    <a:pt x="1377" y="791"/>
                    <a:pt x="1240" y="999"/>
                  </a:cubicBezTo>
                  <a:cubicBezTo>
                    <a:pt x="1240" y="999"/>
                    <a:pt x="1327" y="642"/>
                    <a:pt x="1373" y="554"/>
                  </a:cubicBezTo>
                  <a:lnTo>
                    <a:pt x="1373" y="554"/>
                  </a:lnTo>
                  <a:cubicBezTo>
                    <a:pt x="1373" y="554"/>
                    <a:pt x="1169" y="841"/>
                    <a:pt x="1102" y="1070"/>
                  </a:cubicBezTo>
                  <a:cubicBezTo>
                    <a:pt x="1102" y="1070"/>
                    <a:pt x="1090" y="292"/>
                    <a:pt x="1082" y="163"/>
                  </a:cubicBezTo>
                  <a:cubicBezTo>
                    <a:pt x="1082" y="163"/>
                    <a:pt x="978" y="642"/>
                    <a:pt x="978" y="999"/>
                  </a:cubicBezTo>
                  <a:cubicBezTo>
                    <a:pt x="978" y="999"/>
                    <a:pt x="770" y="300"/>
                    <a:pt x="603"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8"/>
            <p:cNvSpPr/>
            <p:nvPr/>
          </p:nvSpPr>
          <p:spPr>
            <a:xfrm>
              <a:off x="5635600" y="1859200"/>
              <a:ext cx="97775" cy="261600"/>
            </a:xfrm>
            <a:custGeom>
              <a:rect b="b" l="l" r="r" t="t"/>
              <a:pathLst>
                <a:path extrusionOk="0" h="10464" w="3911">
                  <a:moveTo>
                    <a:pt x="1939" y="0"/>
                  </a:moveTo>
                  <a:cubicBezTo>
                    <a:pt x="1512" y="0"/>
                    <a:pt x="1255" y="461"/>
                    <a:pt x="1286" y="1105"/>
                  </a:cubicBezTo>
                  <a:cubicBezTo>
                    <a:pt x="1315" y="1787"/>
                    <a:pt x="1286" y="4819"/>
                    <a:pt x="1286" y="4819"/>
                  </a:cubicBezTo>
                  <a:cubicBezTo>
                    <a:pt x="1286" y="4819"/>
                    <a:pt x="857" y="4719"/>
                    <a:pt x="857" y="4366"/>
                  </a:cubicBezTo>
                  <a:cubicBezTo>
                    <a:pt x="857" y="4008"/>
                    <a:pt x="899" y="1674"/>
                    <a:pt x="878" y="1400"/>
                  </a:cubicBezTo>
                  <a:cubicBezTo>
                    <a:pt x="862" y="1130"/>
                    <a:pt x="678" y="880"/>
                    <a:pt x="446" y="880"/>
                  </a:cubicBezTo>
                  <a:cubicBezTo>
                    <a:pt x="208" y="880"/>
                    <a:pt x="0" y="1171"/>
                    <a:pt x="55" y="1858"/>
                  </a:cubicBezTo>
                  <a:cubicBezTo>
                    <a:pt x="113" y="2540"/>
                    <a:pt x="167" y="4116"/>
                    <a:pt x="225" y="4432"/>
                  </a:cubicBezTo>
                  <a:cubicBezTo>
                    <a:pt x="287" y="4744"/>
                    <a:pt x="562" y="5427"/>
                    <a:pt x="1327" y="5481"/>
                  </a:cubicBezTo>
                  <a:lnTo>
                    <a:pt x="1689" y="10464"/>
                  </a:lnTo>
                  <a:lnTo>
                    <a:pt x="2392" y="10464"/>
                  </a:lnTo>
                  <a:lnTo>
                    <a:pt x="2625" y="7253"/>
                  </a:lnTo>
                  <a:cubicBezTo>
                    <a:pt x="2625" y="7253"/>
                    <a:pt x="3495" y="7107"/>
                    <a:pt x="3682" y="6371"/>
                  </a:cubicBezTo>
                  <a:cubicBezTo>
                    <a:pt x="3869" y="5635"/>
                    <a:pt x="3911" y="3863"/>
                    <a:pt x="3902" y="3430"/>
                  </a:cubicBezTo>
                  <a:cubicBezTo>
                    <a:pt x="3898" y="3001"/>
                    <a:pt x="3740" y="2615"/>
                    <a:pt x="3424" y="2606"/>
                  </a:cubicBezTo>
                  <a:cubicBezTo>
                    <a:pt x="3421" y="2606"/>
                    <a:pt x="3418" y="2606"/>
                    <a:pt x="3414" y="2606"/>
                  </a:cubicBezTo>
                  <a:cubicBezTo>
                    <a:pt x="3111" y="2606"/>
                    <a:pt x="3054" y="3005"/>
                    <a:pt x="3083" y="3309"/>
                  </a:cubicBezTo>
                  <a:cubicBezTo>
                    <a:pt x="3112" y="3613"/>
                    <a:pt x="3133" y="5784"/>
                    <a:pt x="3133" y="6088"/>
                  </a:cubicBezTo>
                  <a:cubicBezTo>
                    <a:pt x="3133" y="6396"/>
                    <a:pt x="2954" y="6504"/>
                    <a:pt x="2679" y="6587"/>
                  </a:cubicBezTo>
                  <a:cubicBezTo>
                    <a:pt x="2679" y="6587"/>
                    <a:pt x="2771" y="1820"/>
                    <a:pt x="2771" y="1225"/>
                  </a:cubicBezTo>
                  <a:cubicBezTo>
                    <a:pt x="2771" y="630"/>
                    <a:pt x="2505" y="69"/>
                    <a:pt x="2026" y="6"/>
                  </a:cubicBezTo>
                  <a:cubicBezTo>
                    <a:pt x="1996" y="2"/>
                    <a:pt x="1967" y="0"/>
                    <a:pt x="19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8"/>
            <p:cNvSpPr/>
            <p:nvPr/>
          </p:nvSpPr>
          <p:spPr>
            <a:xfrm>
              <a:off x="5674800" y="2060875"/>
              <a:ext cx="10225" cy="36950"/>
            </a:xfrm>
            <a:custGeom>
              <a:rect b="b" l="l" r="r" t="t"/>
              <a:pathLst>
                <a:path extrusionOk="0" h="1478" w="409">
                  <a:moveTo>
                    <a:pt x="408" y="1"/>
                  </a:moveTo>
                  <a:cubicBezTo>
                    <a:pt x="408" y="1"/>
                    <a:pt x="30" y="717"/>
                    <a:pt x="1" y="1478"/>
                  </a:cubicBezTo>
                  <a:lnTo>
                    <a:pt x="196" y="1444"/>
                  </a:lnTo>
                  <a:cubicBezTo>
                    <a:pt x="196" y="1444"/>
                    <a:pt x="250" y="521"/>
                    <a:pt x="408"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8"/>
            <p:cNvSpPr/>
            <p:nvPr/>
          </p:nvSpPr>
          <p:spPr>
            <a:xfrm>
              <a:off x="5660450" y="2034675"/>
              <a:ext cx="16350" cy="64100"/>
            </a:xfrm>
            <a:custGeom>
              <a:rect b="b" l="l" r="r" t="t"/>
              <a:pathLst>
                <a:path extrusionOk="0" h="2564" w="654">
                  <a:moveTo>
                    <a:pt x="654" y="1"/>
                  </a:moveTo>
                  <a:cubicBezTo>
                    <a:pt x="500" y="662"/>
                    <a:pt x="408" y="1340"/>
                    <a:pt x="387" y="2018"/>
                  </a:cubicBezTo>
                  <a:cubicBezTo>
                    <a:pt x="308" y="1436"/>
                    <a:pt x="180" y="862"/>
                    <a:pt x="1" y="300"/>
                  </a:cubicBezTo>
                  <a:lnTo>
                    <a:pt x="1" y="300"/>
                  </a:lnTo>
                  <a:cubicBezTo>
                    <a:pt x="171" y="1082"/>
                    <a:pt x="304" y="2563"/>
                    <a:pt x="304" y="2563"/>
                  </a:cubicBezTo>
                  <a:lnTo>
                    <a:pt x="392" y="2551"/>
                  </a:lnTo>
                  <a:lnTo>
                    <a:pt x="446" y="2542"/>
                  </a:lnTo>
                  <a:lnTo>
                    <a:pt x="587" y="2522"/>
                  </a:lnTo>
                  <a:cubicBezTo>
                    <a:pt x="587" y="2522"/>
                    <a:pt x="546" y="895"/>
                    <a:pt x="654"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8"/>
            <p:cNvSpPr/>
            <p:nvPr/>
          </p:nvSpPr>
          <p:spPr>
            <a:xfrm>
              <a:off x="5630300" y="2072850"/>
              <a:ext cx="29025" cy="28100"/>
            </a:xfrm>
            <a:custGeom>
              <a:rect b="b" l="l" r="r" t="t"/>
              <a:pathLst>
                <a:path extrusionOk="0" h="1124" w="1161">
                  <a:moveTo>
                    <a:pt x="0" y="0"/>
                  </a:moveTo>
                  <a:lnTo>
                    <a:pt x="0" y="0"/>
                  </a:lnTo>
                  <a:cubicBezTo>
                    <a:pt x="425" y="379"/>
                    <a:pt x="945" y="1123"/>
                    <a:pt x="945" y="1123"/>
                  </a:cubicBezTo>
                  <a:lnTo>
                    <a:pt x="1161" y="1090"/>
                  </a:lnTo>
                  <a:cubicBezTo>
                    <a:pt x="753" y="479"/>
                    <a:pt x="1" y="1"/>
                    <a:pt x="0"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8"/>
            <p:cNvSpPr/>
            <p:nvPr/>
          </p:nvSpPr>
          <p:spPr>
            <a:xfrm>
              <a:off x="5625100" y="2022525"/>
              <a:ext cx="45575" cy="77800"/>
            </a:xfrm>
            <a:custGeom>
              <a:rect b="b" l="l" r="r" t="t"/>
              <a:pathLst>
                <a:path extrusionOk="0" h="3112" w="1823">
                  <a:moveTo>
                    <a:pt x="791" y="0"/>
                  </a:moveTo>
                  <a:lnTo>
                    <a:pt x="791" y="0"/>
                  </a:lnTo>
                  <a:cubicBezTo>
                    <a:pt x="978" y="516"/>
                    <a:pt x="1182" y="1260"/>
                    <a:pt x="1340" y="1884"/>
                  </a:cubicBezTo>
                  <a:cubicBezTo>
                    <a:pt x="1140" y="1344"/>
                    <a:pt x="903" y="820"/>
                    <a:pt x="624" y="312"/>
                  </a:cubicBezTo>
                  <a:lnTo>
                    <a:pt x="624" y="312"/>
                  </a:lnTo>
                  <a:cubicBezTo>
                    <a:pt x="828" y="803"/>
                    <a:pt x="1049" y="1518"/>
                    <a:pt x="1215" y="2097"/>
                  </a:cubicBezTo>
                  <a:cubicBezTo>
                    <a:pt x="1053" y="1768"/>
                    <a:pt x="870" y="1448"/>
                    <a:pt x="670" y="1140"/>
                  </a:cubicBezTo>
                  <a:lnTo>
                    <a:pt x="670" y="1140"/>
                  </a:lnTo>
                  <a:cubicBezTo>
                    <a:pt x="895" y="1585"/>
                    <a:pt x="1169" y="2288"/>
                    <a:pt x="1323" y="2721"/>
                  </a:cubicBezTo>
                  <a:cubicBezTo>
                    <a:pt x="940" y="2122"/>
                    <a:pt x="499" y="1564"/>
                    <a:pt x="0" y="1061"/>
                  </a:cubicBezTo>
                  <a:lnTo>
                    <a:pt x="0" y="1061"/>
                  </a:lnTo>
                  <a:cubicBezTo>
                    <a:pt x="558" y="1764"/>
                    <a:pt x="1319" y="3112"/>
                    <a:pt x="1319" y="3112"/>
                  </a:cubicBezTo>
                  <a:lnTo>
                    <a:pt x="1460" y="3091"/>
                  </a:lnTo>
                  <a:lnTo>
                    <a:pt x="1485" y="3087"/>
                  </a:lnTo>
                  <a:lnTo>
                    <a:pt x="1535" y="3078"/>
                  </a:lnTo>
                  <a:lnTo>
                    <a:pt x="1618" y="3066"/>
                  </a:lnTo>
                  <a:lnTo>
                    <a:pt x="1627" y="3066"/>
                  </a:lnTo>
                  <a:lnTo>
                    <a:pt x="1702" y="3053"/>
                  </a:lnTo>
                  <a:lnTo>
                    <a:pt x="1822" y="3037"/>
                  </a:lnTo>
                  <a:cubicBezTo>
                    <a:pt x="1585" y="1988"/>
                    <a:pt x="1240" y="973"/>
                    <a:pt x="791"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8"/>
            <p:cNvSpPr/>
            <p:nvPr/>
          </p:nvSpPr>
          <p:spPr>
            <a:xfrm>
              <a:off x="5702575" y="2108400"/>
              <a:ext cx="29875" cy="24900"/>
            </a:xfrm>
            <a:custGeom>
              <a:rect b="b" l="l" r="r" t="t"/>
              <a:pathLst>
                <a:path extrusionOk="0" h="996" w="1195">
                  <a:moveTo>
                    <a:pt x="1194" y="1"/>
                  </a:moveTo>
                  <a:cubicBezTo>
                    <a:pt x="1194" y="1"/>
                    <a:pt x="470" y="317"/>
                    <a:pt x="0" y="891"/>
                  </a:cubicBezTo>
                  <a:lnTo>
                    <a:pt x="171" y="995"/>
                  </a:lnTo>
                  <a:cubicBezTo>
                    <a:pt x="171" y="995"/>
                    <a:pt x="762" y="305"/>
                    <a:pt x="1194"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8"/>
            <p:cNvSpPr/>
            <p:nvPr/>
          </p:nvSpPr>
          <p:spPr>
            <a:xfrm>
              <a:off x="5696650" y="2077850"/>
              <a:ext cx="44725" cy="53050"/>
            </a:xfrm>
            <a:custGeom>
              <a:rect b="b" l="l" r="r" t="t"/>
              <a:pathLst>
                <a:path extrusionOk="0" h="2122" w="1789">
                  <a:moveTo>
                    <a:pt x="1103" y="0"/>
                  </a:moveTo>
                  <a:cubicBezTo>
                    <a:pt x="774" y="724"/>
                    <a:pt x="0" y="1972"/>
                    <a:pt x="0" y="1972"/>
                  </a:cubicBezTo>
                  <a:lnTo>
                    <a:pt x="75" y="2017"/>
                  </a:lnTo>
                  <a:lnTo>
                    <a:pt x="129" y="2051"/>
                  </a:lnTo>
                  <a:lnTo>
                    <a:pt x="246" y="2121"/>
                  </a:lnTo>
                  <a:cubicBezTo>
                    <a:pt x="246" y="2121"/>
                    <a:pt x="1173" y="824"/>
                    <a:pt x="1789" y="191"/>
                  </a:cubicBezTo>
                  <a:lnTo>
                    <a:pt x="1789" y="191"/>
                  </a:lnTo>
                  <a:cubicBezTo>
                    <a:pt x="1273" y="612"/>
                    <a:pt x="807" y="1082"/>
                    <a:pt x="391" y="1597"/>
                  </a:cubicBezTo>
                  <a:cubicBezTo>
                    <a:pt x="674" y="1086"/>
                    <a:pt x="911" y="549"/>
                    <a:pt x="1103"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8"/>
            <p:cNvSpPr/>
            <p:nvPr/>
          </p:nvSpPr>
          <p:spPr>
            <a:xfrm>
              <a:off x="5682400" y="2082000"/>
              <a:ext cx="7825" cy="40375"/>
            </a:xfrm>
            <a:custGeom>
              <a:rect b="b" l="l" r="r" t="t"/>
              <a:pathLst>
                <a:path extrusionOk="0" h="1615" w="313">
                  <a:moveTo>
                    <a:pt x="0" y="0"/>
                  </a:moveTo>
                  <a:cubicBezTo>
                    <a:pt x="113" y="579"/>
                    <a:pt x="75" y="1498"/>
                    <a:pt x="75" y="1498"/>
                  </a:cubicBezTo>
                  <a:lnTo>
                    <a:pt x="267" y="1614"/>
                  </a:lnTo>
                  <a:cubicBezTo>
                    <a:pt x="312" y="870"/>
                    <a:pt x="0" y="1"/>
                    <a:pt x="0"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8"/>
            <p:cNvSpPr/>
            <p:nvPr/>
          </p:nvSpPr>
          <p:spPr>
            <a:xfrm>
              <a:off x="5687900" y="2052150"/>
              <a:ext cx="35700" cy="76350"/>
            </a:xfrm>
            <a:custGeom>
              <a:rect b="b" l="l" r="r" t="t"/>
              <a:pathLst>
                <a:path extrusionOk="0" h="3054" w="1428">
                  <a:moveTo>
                    <a:pt x="1428" y="1"/>
                  </a:moveTo>
                  <a:cubicBezTo>
                    <a:pt x="1270" y="525"/>
                    <a:pt x="987" y="1240"/>
                    <a:pt x="745" y="1835"/>
                  </a:cubicBezTo>
                  <a:cubicBezTo>
                    <a:pt x="908" y="1278"/>
                    <a:pt x="1032" y="712"/>
                    <a:pt x="1111" y="134"/>
                  </a:cubicBezTo>
                  <a:lnTo>
                    <a:pt x="1111" y="134"/>
                  </a:lnTo>
                  <a:cubicBezTo>
                    <a:pt x="983" y="654"/>
                    <a:pt x="733" y="1357"/>
                    <a:pt x="517" y="1918"/>
                  </a:cubicBezTo>
                  <a:cubicBezTo>
                    <a:pt x="587" y="1552"/>
                    <a:pt x="633" y="1186"/>
                    <a:pt x="658" y="812"/>
                  </a:cubicBezTo>
                  <a:lnTo>
                    <a:pt x="658" y="812"/>
                  </a:lnTo>
                  <a:cubicBezTo>
                    <a:pt x="575" y="1311"/>
                    <a:pt x="371" y="2039"/>
                    <a:pt x="238" y="2480"/>
                  </a:cubicBezTo>
                  <a:cubicBezTo>
                    <a:pt x="292" y="1756"/>
                    <a:pt x="271" y="1032"/>
                    <a:pt x="180" y="313"/>
                  </a:cubicBezTo>
                  <a:lnTo>
                    <a:pt x="180" y="313"/>
                  </a:lnTo>
                  <a:cubicBezTo>
                    <a:pt x="200" y="1228"/>
                    <a:pt x="1" y="2783"/>
                    <a:pt x="1" y="2783"/>
                  </a:cubicBezTo>
                  <a:lnTo>
                    <a:pt x="126" y="2858"/>
                  </a:lnTo>
                  <a:lnTo>
                    <a:pt x="146" y="2871"/>
                  </a:lnTo>
                  <a:lnTo>
                    <a:pt x="192" y="2900"/>
                  </a:lnTo>
                  <a:lnTo>
                    <a:pt x="263" y="2942"/>
                  </a:lnTo>
                  <a:lnTo>
                    <a:pt x="271" y="2950"/>
                  </a:lnTo>
                  <a:lnTo>
                    <a:pt x="338" y="2987"/>
                  </a:lnTo>
                  <a:lnTo>
                    <a:pt x="442" y="3054"/>
                  </a:lnTo>
                  <a:cubicBezTo>
                    <a:pt x="874" y="2072"/>
                    <a:pt x="1207" y="1049"/>
                    <a:pt x="1428"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5">
    <p:bg>
      <p:bgPr>
        <a:gradFill>
          <a:gsLst>
            <a:gs pos="0">
              <a:srgbClr val="FFF8C6">
                <a:alpha val="0"/>
              </a:srgbClr>
            </a:gs>
            <a:gs pos="0">
              <a:schemeClr val="lt1"/>
            </a:gs>
            <a:gs pos="41000">
              <a:schemeClr val="accent5"/>
            </a:gs>
            <a:gs pos="91000">
              <a:srgbClr val="1B1938">
                <a:alpha val="34117"/>
              </a:srgbClr>
            </a:gs>
            <a:gs pos="100000">
              <a:srgbClr val="FFF8C6">
                <a:alpha val="0"/>
              </a:srgbClr>
            </a:gs>
          </a:gsLst>
          <a:lin ang="5400700" scaled="0"/>
        </a:gradFill>
      </p:bgPr>
    </p:bg>
    <p:spTree>
      <p:nvGrpSpPr>
        <p:cNvPr id="831" name="Shape 831"/>
        <p:cNvGrpSpPr/>
        <p:nvPr/>
      </p:nvGrpSpPr>
      <p:grpSpPr>
        <a:xfrm>
          <a:off x="0" y="0"/>
          <a:ext cx="0" cy="0"/>
          <a:chOff x="0" y="0"/>
          <a:chExt cx="0" cy="0"/>
        </a:xfrm>
      </p:grpSpPr>
      <p:pic>
        <p:nvPicPr>
          <p:cNvPr id="832" name="Google Shape;832;p29"/>
          <p:cNvPicPr preferRelativeResize="0"/>
          <p:nvPr/>
        </p:nvPicPr>
        <p:blipFill rotWithShape="1">
          <a:blip r:embed="rId2">
            <a:alphaModFix amt="75000"/>
          </a:blip>
          <a:srcRect b="4807" l="0" r="0" t="0"/>
          <a:stretch/>
        </p:blipFill>
        <p:spPr>
          <a:xfrm flipH="1">
            <a:off x="-390382" y="-373600"/>
            <a:ext cx="9877376" cy="5574249"/>
          </a:xfrm>
          <a:prstGeom prst="rect">
            <a:avLst/>
          </a:prstGeom>
          <a:noFill/>
          <a:ln>
            <a:noFill/>
          </a:ln>
        </p:spPr>
      </p:pic>
      <p:pic>
        <p:nvPicPr>
          <p:cNvPr id="833" name="Google Shape;833;p29"/>
          <p:cNvPicPr preferRelativeResize="0"/>
          <p:nvPr/>
        </p:nvPicPr>
        <p:blipFill>
          <a:blip r:embed="rId3">
            <a:alphaModFix/>
          </a:blip>
          <a:stretch>
            <a:fillRect/>
          </a:stretch>
        </p:blipFill>
        <p:spPr>
          <a:xfrm>
            <a:off x="-1676425" y="1506537"/>
            <a:ext cx="10022943" cy="3783076"/>
          </a:xfrm>
          <a:prstGeom prst="rect">
            <a:avLst/>
          </a:prstGeom>
          <a:noFill/>
          <a:ln>
            <a:noFill/>
          </a:ln>
        </p:spPr>
      </p:pic>
      <p:pic>
        <p:nvPicPr>
          <p:cNvPr id="834" name="Google Shape;834;p29"/>
          <p:cNvPicPr preferRelativeResize="0"/>
          <p:nvPr/>
        </p:nvPicPr>
        <p:blipFill>
          <a:blip r:embed="rId4">
            <a:alphaModFix/>
          </a:blip>
          <a:stretch>
            <a:fillRect/>
          </a:stretch>
        </p:blipFill>
        <p:spPr>
          <a:xfrm>
            <a:off x="590642" y="4189216"/>
            <a:ext cx="9144003" cy="1509118"/>
          </a:xfrm>
          <a:prstGeom prst="rect">
            <a:avLst/>
          </a:prstGeom>
          <a:noFill/>
          <a:ln>
            <a:noFill/>
          </a:ln>
        </p:spPr>
      </p:pic>
      <p:pic>
        <p:nvPicPr>
          <p:cNvPr id="835" name="Google Shape;835;p29"/>
          <p:cNvPicPr preferRelativeResize="0"/>
          <p:nvPr/>
        </p:nvPicPr>
        <p:blipFill>
          <a:blip r:embed="rId5">
            <a:alphaModFix/>
          </a:blip>
          <a:stretch>
            <a:fillRect/>
          </a:stretch>
        </p:blipFill>
        <p:spPr>
          <a:xfrm>
            <a:off x="-166631" y="4104350"/>
            <a:ext cx="9482148" cy="1955925"/>
          </a:xfrm>
          <a:prstGeom prst="rect">
            <a:avLst/>
          </a:prstGeom>
          <a:noFill/>
          <a:ln>
            <a:noFill/>
          </a:ln>
        </p:spPr>
      </p:pic>
      <p:grpSp>
        <p:nvGrpSpPr>
          <p:cNvPr id="836" name="Google Shape;836;p29"/>
          <p:cNvGrpSpPr/>
          <p:nvPr/>
        </p:nvGrpSpPr>
        <p:grpSpPr>
          <a:xfrm flipH="1">
            <a:off x="3352057" y="2961268"/>
            <a:ext cx="5467520" cy="2203343"/>
            <a:chOff x="5864175" y="1859200"/>
            <a:chExt cx="870250" cy="350700"/>
          </a:xfrm>
        </p:grpSpPr>
        <p:sp>
          <p:nvSpPr>
            <p:cNvPr id="837" name="Google Shape;837;p29"/>
            <p:cNvSpPr/>
            <p:nvPr/>
          </p:nvSpPr>
          <p:spPr>
            <a:xfrm>
              <a:off x="5874775" y="2056425"/>
              <a:ext cx="58675" cy="51600"/>
            </a:xfrm>
            <a:custGeom>
              <a:rect b="b" l="l" r="r" t="t"/>
              <a:pathLst>
                <a:path extrusionOk="0" h="2064" w="2347">
                  <a:moveTo>
                    <a:pt x="496" y="0"/>
                  </a:moveTo>
                  <a:cubicBezTo>
                    <a:pt x="496" y="1"/>
                    <a:pt x="845" y="1140"/>
                    <a:pt x="924" y="1518"/>
                  </a:cubicBezTo>
                  <a:cubicBezTo>
                    <a:pt x="721" y="1215"/>
                    <a:pt x="475" y="936"/>
                    <a:pt x="201" y="695"/>
                  </a:cubicBezTo>
                  <a:lnTo>
                    <a:pt x="201" y="695"/>
                  </a:lnTo>
                  <a:cubicBezTo>
                    <a:pt x="201" y="695"/>
                    <a:pt x="617" y="1219"/>
                    <a:pt x="787" y="1577"/>
                  </a:cubicBezTo>
                  <a:cubicBezTo>
                    <a:pt x="600" y="1444"/>
                    <a:pt x="400" y="1327"/>
                    <a:pt x="196" y="1219"/>
                  </a:cubicBezTo>
                  <a:lnTo>
                    <a:pt x="196" y="1219"/>
                  </a:lnTo>
                  <a:cubicBezTo>
                    <a:pt x="197" y="1219"/>
                    <a:pt x="592" y="1552"/>
                    <a:pt x="675" y="1664"/>
                  </a:cubicBezTo>
                  <a:cubicBezTo>
                    <a:pt x="454" y="1602"/>
                    <a:pt x="226" y="1568"/>
                    <a:pt x="1" y="1560"/>
                  </a:cubicBezTo>
                  <a:lnTo>
                    <a:pt x="1" y="1560"/>
                  </a:lnTo>
                  <a:cubicBezTo>
                    <a:pt x="1" y="1560"/>
                    <a:pt x="475" y="1718"/>
                    <a:pt x="658" y="1805"/>
                  </a:cubicBezTo>
                  <a:cubicBezTo>
                    <a:pt x="645" y="1805"/>
                    <a:pt x="632" y="1805"/>
                    <a:pt x="619" y="1805"/>
                  </a:cubicBezTo>
                  <a:cubicBezTo>
                    <a:pt x="479" y="1805"/>
                    <a:pt x="342" y="1826"/>
                    <a:pt x="209" y="1864"/>
                  </a:cubicBezTo>
                  <a:cubicBezTo>
                    <a:pt x="209" y="1864"/>
                    <a:pt x="458" y="1876"/>
                    <a:pt x="829" y="1926"/>
                  </a:cubicBezTo>
                  <a:lnTo>
                    <a:pt x="1203" y="2063"/>
                  </a:lnTo>
                  <a:lnTo>
                    <a:pt x="1607" y="1764"/>
                  </a:lnTo>
                  <a:cubicBezTo>
                    <a:pt x="1607" y="1764"/>
                    <a:pt x="2064" y="1568"/>
                    <a:pt x="2326" y="1514"/>
                  </a:cubicBezTo>
                  <a:cubicBezTo>
                    <a:pt x="2077" y="1514"/>
                    <a:pt x="1827" y="1548"/>
                    <a:pt x="1582" y="1618"/>
                  </a:cubicBezTo>
                  <a:cubicBezTo>
                    <a:pt x="1582" y="1618"/>
                    <a:pt x="2035" y="1215"/>
                    <a:pt x="2347" y="1102"/>
                  </a:cubicBezTo>
                  <a:lnTo>
                    <a:pt x="2347" y="1102"/>
                  </a:lnTo>
                  <a:cubicBezTo>
                    <a:pt x="2347" y="1102"/>
                    <a:pt x="1927" y="1136"/>
                    <a:pt x="1440" y="1493"/>
                  </a:cubicBezTo>
                  <a:cubicBezTo>
                    <a:pt x="1440" y="1493"/>
                    <a:pt x="1673" y="878"/>
                    <a:pt x="1844" y="582"/>
                  </a:cubicBezTo>
                  <a:lnTo>
                    <a:pt x="1844" y="582"/>
                  </a:lnTo>
                  <a:cubicBezTo>
                    <a:pt x="1843" y="583"/>
                    <a:pt x="1457" y="1061"/>
                    <a:pt x="1336" y="1360"/>
                  </a:cubicBezTo>
                  <a:cubicBezTo>
                    <a:pt x="1336" y="1360"/>
                    <a:pt x="1382" y="849"/>
                    <a:pt x="1419" y="724"/>
                  </a:cubicBezTo>
                  <a:lnTo>
                    <a:pt x="1419" y="724"/>
                  </a:lnTo>
                  <a:cubicBezTo>
                    <a:pt x="1419" y="724"/>
                    <a:pt x="1236" y="1144"/>
                    <a:pt x="1199" y="1473"/>
                  </a:cubicBezTo>
                  <a:cubicBezTo>
                    <a:pt x="1199" y="1473"/>
                    <a:pt x="1070" y="375"/>
                    <a:pt x="1045" y="191"/>
                  </a:cubicBezTo>
                  <a:lnTo>
                    <a:pt x="1045" y="191"/>
                  </a:lnTo>
                  <a:cubicBezTo>
                    <a:pt x="1045" y="192"/>
                    <a:pt x="999" y="878"/>
                    <a:pt x="1049" y="1381"/>
                  </a:cubicBezTo>
                  <a:cubicBezTo>
                    <a:pt x="1049" y="1381"/>
                    <a:pt x="721" y="408"/>
                    <a:pt x="496"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9"/>
            <p:cNvSpPr/>
            <p:nvPr/>
          </p:nvSpPr>
          <p:spPr>
            <a:xfrm>
              <a:off x="5943725" y="1994800"/>
              <a:ext cx="44225" cy="102300"/>
            </a:xfrm>
            <a:custGeom>
              <a:rect b="b" l="l" r="r" t="t"/>
              <a:pathLst>
                <a:path extrusionOk="0" h="4092" w="1769">
                  <a:moveTo>
                    <a:pt x="877" y="0"/>
                  </a:moveTo>
                  <a:cubicBezTo>
                    <a:pt x="683" y="0"/>
                    <a:pt x="563" y="177"/>
                    <a:pt x="579" y="431"/>
                  </a:cubicBezTo>
                  <a:cubicBezTo>
                    <a:pt x="591" y="697"/>
                    <a:pt x="579" y="1883"/>
                    <a:pt x="579" y="1883"/>
                  </a:cubicBezTo>
                  <a:cubicBezTo>
                    <a:pt x="579" y="1883"/>
                    <a:pt x="388" y="1845"/>
                    <a:pt x="388" y="1708"/>
                  </a:cubicBezTo>
                  <a:cubicBezTo>
                    <a:pt x="388" y="1567"/>
                    <a:pt x="404" y="651"/>
                    <a:pt x="396" y="547"/>
                  </a:cubicBezTo>
                  <a:cubicBezTo>
                    <a:pt x="392" y="439"/>
                    <a:pt x="309" y="352"/>
                    <a:pt x="200" y="344"/>
                  </a:cubicBezTo>
                  <a:cubicBezTo>
                    <a:pt x="92" y="344"/>
                    <a:pt x="1" y="460"/>
                    <a:pt x="26" y="726"/>
                  </a:cubicBezTo>
                  <a:cubicBezTo>
                    <a:pt x="51" y="993"/>
                    <a:pt x="76" y="1612"/>
                    <a:pt x="101" y="1733"/>
                  </a:cubicBezTo>
                  <a:cubicBezTo>
                    <a:pt x="155" y="1966"/>
                    <a:pt x="359" y="2137"/>
                    <a:pt x="600" y="2145"/>
                  </a:cubicBezTo>
                  <a:lnTo>
                    <a:pt x="766" y="4092"/>
                  </a:lnTo>
                  <a:lnTo>
                    <a:pt x="1086" y="4092"/>
                  </a:lnTo>
                  <a:lnTo>
                    <a:pt x="1190" y="2835"/>
                  </a:lnTo>
                  <a:cubicBezTo>
                    <a:pt x="1190" y="2835"/>
                    <a:pt x="1582" y="2777"/>
                    <a:pt x="1665" y="2490"/>
                  </a:cubicBezTo>
                  <a:cubicBezTo>
                    <a:pt x="1748" y="2203"/>
                    <a:pt x="1769" y="1508"/>
                    <a:pt x="1765" y="1342"/>
                  </a:cubicBezTo>
                  <a:cubicBezTo>
                    <a:pt x="1765" y="1176"/>
                    <a:pt x="1694" y="1022"/>
                    <a:pt x="1548" y="1018"/>
                  </a:cubicBezTo>
                  <a:cubicBezTo>
                    <a:pt x="1546" y="1017"/>
                    <a:pt x="1545" y="1017"/>
                    <a:pt x="1543" y="1017"/>
                  </a:cubicBezTo>
                  <a:cubicBezTo>
                    <a:pt x="1406" y="1017"/>
                    <a:pt x="1382" y="1173"/>
                    <a:pt x="1394" y="1292"/>
                  </a:cubicBezTo>
                  <a:cubicBezTo>
                    <a:pt x="1407" y="1413"/>
                    <a:pt x="1415" y="2261"/>
                    <a:pt x="1415" y="2382"/>
                  </a:cubicBezTo>
                  <a:cubicBezTo>
                    <a:pt x="1415" y="2498"/>
                    <a:pt x="1332" y="2540"/>
                    <a:pt x="1207" y="2573"/>
                  </a:cubicBezTo>
                  <a:cubicBezTo>
                    <a:pt x="1207" y="2573"/>
                    <a:pt x="1249" y="710"/>
                    <a:pt x="1249" y="481"/>
                  </a:cubicBezTo>
                  <a:cubicBezTo>
                    <a:pt x="1249" y="248"/>
                    <a:pt x="1132" y="28"/>
                    <a:pt x="916" y="3"/>
                  </a:cubicBezTo>
                  <a:cubicBezTo>
                    <a:pt x="903" y="1"/>
                    <a:pt x="890" y="0"/>
                    <a:pt x="877"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9"/>
            <p:cNvSpPr/>
            <p:nvPr/>
          </p:nvSpPr>
          <p:spPr>
            <a:xfrm>
              <a:off x="5975025" y="2087300"/>
              <a:ext cx="9800" cy="10125"/>
            </a:xfrm>
            <a:custGeom>
              <a:rect b="b" l="l" r="r" t="t"/>
              <a:pathLst>
                <a:path extrusionOk="0" h="405" w="392">
                  <a:moveTo>
                    <a:pt x="392" y="1"/>
                  </a:moveTo>
                  <a:lnTo>
                    <a:pt x="392" y="1"/>
                  </a:lnTo>
                  <a:cubicBezTo>
                    <a:pt x="238" y="96"/>
                    <a:pt x="105" y="225"/>
                    <a:pt x="1" y="379"/>
                  </a:cubicBezTo>
                  <a:lnTo>
                    <a:pt x="72" y="404"/>
                  </a:lnTo>
                  <a:cubicBezTo>
                    <a:pt x="163" y="258"/>
                    <a:pt x="271" y="125"/>
                    <a:pt x="392"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9"/>
            <p:cNvSpPr/>
            <p:nvPr/>
          </p:nvSpPr>
          <p:spPr>
            <a:xfrm>
              <a:off x="5972650" y="2077000"/>
              <a:ext cx="14150" cy="19900"/>
            </a:xfrm>
            <a:custGeom>
              <a:rect b="b" l="l" r="r" t="t"/>
              <a:pathLst>
                <a:path extrusionOk="0" h="796" w="566">
                  <a:moveTo>
                    <a:pt x="300" y="1"/>
                  </a:moveTo>
                  <a:cubicBezTo>
                    <a:pt x="217" y="271"/>
                    <a:pt x="0" y="758"/>
                    <a:pt x="0" y="758"/>
                  </a:cubicBezTo>
                  <a:lnTo>
                    <a:pt x="33" y="766"/>
                  </a:lnTo>
                  <a:lnTo>
                    <a:pt x="50" y="774"/>
                  </a:lnTo>
                  <a:lnTo>
                    <a:pt x="100" y="795"/>
                  </a:lnTo>
                  <a:cubicBezTo>
                    <a:pt x="100" y="795"/>
                    <a:pt x="370" y="284"/>
                    <a:pt x="566" y="30"/>
                  </a:cubicBezTo>
                  <a:lnTo>
                    <a:pt x="566" y="30"/>
                  </a:lnTo>
                  <a:cubicBezTo>
                    <a:pt x="400" y="205"/>
                    <a:pt x="250" y="396"/>
                    <a:pt x="125" y="600"/>
                  </a:cubicBezTo>
                  <a:cubicBezTo>
                    <a:pt x="200" y="404"/>
                    <a:pt x="258" y="205"/>
                    <a:pt x="300"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9"/>
            <p:cNvSpPr/>
            <p:nvPr/>
          </p:nvSpPr>
          <p:spPr>
            <a:xfrm>
              <a:off x="5964950" y="2080850"/>
              <a:ext cx="4700" cy="13850"/>
            </a:xfrm>
            <a:custGeom>
              <a:rect b="b" l="l" r="r" t="t"/>
              <a:pathLst>
                <a:path extrusionOk="0" h="554" w="188">
                  <a:moveTo>
                    <a:pt x="0" y="1"/>
                  </a:moveTo>
                  <a:lnTo>
                    <a:pt x="0" y="1"/>
                  </a:lnTo>
                  <a:cubicBezTo>
                    <a:pt x="54" y="171"/>
                    <a:pt x="88" y="346"/>
                    <a:pt x="109" y="521"/>
                  </a:cubicBezTo>
                  <a:lnTo>
                    <a:pt x="188" y="554"/>
                  </a:lnTo>
                  <a:cubicBezTo>
                    <a:pt x="163" y="288"/>
                    <a:pt x="0" y="1"/>
                    <a:pt x="0"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9"/>
            <p:cNvSpPr/>
            <p:nvPr/>
          </p:nvSpPr>
          <p:spPr>
            <a:xfrm>
              <a:off x="5967450" y="2067950"/>
              <a:ext cx="11150" cy="28225"/>
            </a:xfrm>
            <a:custGeom>
              <a:rect b="b" l="l" r="r" t="t"/>
              <a:pathLst>
                <a:path extrusionOk="0" h="1129" w="446">
                  <a:moveTo>
                    <a:pt x="445" y="1"/>
                  </a:moveTo>
                  <a:cubicBezTo>
                    <a:pt x="412" y="196"/>
                    <a:pt x="350" y="463"/>
                    <a:pt x="291" y="687"/>
                  </a:cubicBezTo>
                  <a:cubicBezTo>
                    <a:pt x="321" y="479"/>
                    <a:pt x="337" y="275"/>
                    <a:pt x="333" y="67"/>
                  </a:cubicBezTo>
                  <a:lnTo>
                    <a:pt x="333" y="67"/>
                  </a:lnTo>
                  <a:cubicBezTo>
                    <a:pt x="304" y="288"/>
                    <a:pt x="266" y="508"/>
                    <a:pt x="212" y="729"/>
                  </a:cubicBezTo>
                  <a:cubicBezTo>
                    <a:pt x="217" y="596"/>
                    <a:pt x="217" y="463"/>
                    <a:pt x="204" y="334"/>
                  </a:cubicBezTo>
                  <a:cubicBezTo>
                    <a:pt x="192" y="537"/>
                    <a:pt x="171" y="737"/>
                    <a:pt x="137" y="941"/>
                  </a:cubicBezTo>
                  <a:cubicBezTo>
                    <a:pt x="121" y="683"/>
                    <a:pt x="71" y="429"/>
                    <a:pt x="0" y="184"/>
                  </a:cubicBezTo>
                  <a:lnTo>
                    <a:pt x="0" y="184"/>
                  </a:lnTo>
                  <a:cubicBezTo>
                    <a:pt x="58" y="504"/>
                    <a:pt x="67" y="1062"/>
                    <a:pt x="67" y="1062"/>
                  </a:cubicBezTo>
                  <a:lnTo>
                    <a:pt x="117" y="1082"/>
                  </a:lnTo>
                  <a:lnTo>
                    <a:pt x="125" y="1087"/>
                  </a:lnTo>
                  <a:lnTo>
                    <a:pt x="146" y="1091"/>
                  </a:lnTo>
                  <a:lnTo>
                    <a:pt x="175" y="1103"/>
                  </a:lnTo>
                  <a:lnTo>
                    <a:pt x="179" y="1103"/>
                  </a:lnTo>
                  <a:lnTo>
                    <a:pt x="204" y="1112"/>
                  </a:lnTo>
                  <a:lnTo>
                    <a:pt x="246" y="1128"/>
                  </a:lnTo>
                  <a:cubicBezTo>
                    <a:pt x="354" y="762"/>
                    <a:pt x="420" y="384"/>
                    <a:pt x="445"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9"/>
            <p:cNvSpPr/>
            <p:nvPr/>
          </p:nvSpPr>
          <p:spPr>
            <a:xfrm>
              <a:off x="5965150" y="2078575"/>
              <a:ext cx="4500" cy="12900"/>
            </a:xfrm>
            <a:custGeom>
              <a:rect b="b" l="l" r="r" t="t"/>
              <a:pathLst>
                <a:path extrusionOk="0" h="516" w="180">
                  <a:moveTo>
                    <a:pt x="180" y="0"/>
                  </a:moveTo>
                  <a:cubicBezTo>
                    <a:pt x="84" y="158"/>
                    <a:pt x="26" y="333"/>
                    <a:pt x="1" y="516"/>
                  </a:cubicBezTo>
                  <a:lnTo>
                    <a:pt x="76" y="512"/>
                  </a:lnTo>
                  <a:cubicBezTo>
                    <a:pt x="92" y="337"/>
                    <a:pt x="125" y="167"/>
                    <a:pt x="180"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9"/>
            <p:cNvSpPr/>
            <p:nvPr/>
          </p:nvSpPr>
          <p:spPr>
            <a:xfrm>
              <a:off x="5960775" y="2069100"/>
              <a:ext cx="6175" cy="22600"/>
            </a:xfrm>
            <a:custGeom>
              <a:rect b="b" l="l" r="r" t="t"/>
              <a:pathLst>
                <a:path extrusionOk="0" h="904" w="247">
                  <a:moveTo>
                    <a:pt x="246" y="1"/>
                  </a:moveTo>
                  <a:cubicBezTo>
                    <a:pt x="180" y="234"/>
                    <a:pt x="138" y="471"/>
                    <a:pt x="117" y="712"/>
                  </a:cubicBezTo>
                  <a:cubicBezTo>
                    <a:pt x="97" y="504"/>
                    <a:pt x="59" y="300"/>
                    <a:pt x="1" y="100"/>
                  </a:cubicBezTo>
                  <a:lnTo>
                    <a:pt x="1" y="100"/>
                  </a:lnTo>
                  <a:cubicBezTo>
                    <a:pt x="51" y="379"/>
                    <a:pt x="76" y="903"/>
                    <a:pt x="76" y="903"/>
                  </a:cubicBezTo>
                  <a:lnTo>
                    <a:pt x="109" y="899"/>
                  </a:lnTo>
                  <a:lnTo>
                    <a:pt x="130" y="899"/>
                  </a:lnTo>
                  <a:lnTo>
                    <a:pt x="184" y="895"/>
                  </a:lnTo>
                  <a:cubicBezTo>
                    <a:pt x="184" y="895"/>
                    <a:pt x="197" y="317"/>
                    <a:pt x="246"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9"/>
            <p:cNvSpPr/>
            <p:nvPr/>
          </p:nvSpPr>
          <p:spPr>
            <a:xfrm>
              <a:off x="5948925" y="2081900"/>
              <a:ext cx="10425" cy="10425"/>
            </a:xfrm>
            <a:custGeom>
              <a:rect b="b" l="l" r="r" t="t"/>
              <a:pathLst>
                <a:path extrusionOk="0" h="417" w="417">
                  <a:moveTo>
                    <a:pt x="1" y="0"/>
                  </a:moveTo>
                  <a:cubicBezTo>
                    <a:pt x="126" y="129"/>
                    <a:pt x="238" y="266"/>
                    <a:pt x="338" y="416"/>
                  </a:cubicBezTo>
                  <a:lnTo>
                    <a:pt x="417" y="408"/>
                  </a:lnTo>
                  <a:cubicBezTo>
                    <a:pt x="275" y="183"/>
                    <a:pt x="1" y="0"/>
                    <a:pt x="1"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9"/>
            <p:cNvSpPr/>
            <p:nvPr/>
          </p:nvSpPr>
          <p:spPr>
            <a:xfrm>
              <a:off x="5947375" y="2064425"/>
              <a:ext cx="16250" cy="27675"/>
            </a:xfrm>
            <a:custGeom>
              <a:rect b="b" l="l" r="r" t="t"/>
              <a:pathLst>
                <a:path extrusionOk="0" h="1107" w="650">
                  <a:moveTo>
                    <a:pt x="312" y="0"/>
                  </a:moveTo>
                  <a:cubicBezTo>
                    <a:pt x="375" y="183"/>
                    <a:pt x="437" y="450"/>
                    <a:pt x="487" y="674"/>
                  </a:cubicBezTo>
                  <a:cubicBezTo>
                    <a:pt x="421" y="479"/>
                    <a:pt x="341" y="287"/>
                    <a:pt x="246" y="104"/>
                  </a:cubicBezTo>
                  <a:lnTo>
                    <a:pt x="246" y="104"/>
                  </a:lnTo>
                  <a:cubicBezTo>
                    <a:pt x="321" y="312"/>
                    <a:pt x="383" y="529"/>
                    <a:pt x="437" y="745"/>
                  </a:cubicBezTo>
                  <a:cubicBezTo>
                    <a:pt x="383" y="624"/>
                    <a:pt x="321" y="508"/>
                    <a:pt x="250" y="400"/>
                  </a:cubicBezTo>
                  <a:lnTo>
                    <a:pt x="250" y="400"/>
                  </a:lnTo>
                  <a:cubicBezTo>
                    <a:pt x="333" y="583"/>
                    <a:pt x="404" y="774"/>
                    <a:pt x="470" y="970"/>
                  </a:cubicBezTo>
                  <a:cubicBezTo>
                    <a:pt x="333" y="749"/>
                    <a:pt x="179" y="545"/>
                    <a:pt x="0" y="358"/>
                  </a:cubicBezTo>
                  <a:lnTo>
                    <a:pt x="0" y="358"/>
                  </a:lnTo>
                  <a:cubicBezTo>
                    <a:pt x="196" y="616"/>
                    <a:pt x="462" y="1107"/>
                    <a:pt x="462" y="1107"/>
                  </a:cubicBezTo>
                  <a:lnTo>
                    <a:pt x="512" y="1103"/>
                  </a:lnTo>
                  <a:lnTo>
                    <a:pt x="541" y="1103"/>
                  </a:lnTo>
                  <a:lnTo>
                    <a:pt x="574" y="1099"/>
                  </a:lnTo>
                  <a:lnTo>
                    <a:pt x="579" y="1099"/>
                  </a:lnTo>
                  <a:lnTo>
                    <a:pt x="604" y="1094"/>
                  </a:lnTo>
                  <a:lnTo>
                    <a:pt x="649" y="1090"/>
                  </a:lnTo>
                  <a:cubicBezTo>
                    <a:pt x="579" y="716"/>
                    <a:pt x="462" y="350"/>
                    <a:pt x="312"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9"/>
            <p:cNvSpPr/>
            <p:nvPr/>
          </p:nvSpPr>
          <p:spPr>
            <a:xfrm>
              <a:off x="6191850" y="2144300"/>
              <a:ext cx="6075" cy="13425"/>
            </a:xfrm>
            <a:custGeom>
              <a:rect b="b" l="l" r="r" t="t"/>
              <a:pathLst>
                <a:path extrusionOk="0" h="537" w="243">
                  <a:moveTo>
                    <a:pt x="242" y="0"/>
                  </a:moveTo>
                  <a:cubicBezTo>
                    <a:pt x="126" y="162"/>
                    <a:pt x="47" y="341"/>
                    <a:pt x="1" y="537"/>
                  </a:cubicBezTo>
                  <a:lnTo>
                    <a:pt x="80" y="537"/>
                  </a:lnTo>
                  <a:cubicBezTo>
                    <a:pt x="80" y="537"/>
                    <a:pt x="151" y="187"/>
                    <a:pt x="242"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9"/>
            <p:cNvSpPr/>
            <p:nvPr/>
          </p:nvSpPr>
          <p:spPr>
            <a:xfrm>
              <a:off x="6189150" y="2134000"/>
              <a:ext cx="6800" cy="23725"/>
            </a:xfrm>
            <a:custGeom>
              <a:rect b="b" l="l" r="r" t="t"/>
              <a:pathLst>
                <a:path extrusionOk="0" h="949" w="272">
                  <a:moveTo>
                    <a:pt x="271" y="0"/>
                  </a:moveTo>
                  <a:lnTo>
                    <a:pt x="271" y="0"/>
                  </a:lnTo>
                  <a:cubicBezTo>
                    <a:pt x="176" y="242"/>
                    <a:pt x="105" y="491"/>
                    <a:pt x="63" y="745"/>
                  </a:cubicBezTo>
                  <a:cubicBezTo>
                    <a:pt x="63" y="520"/>
                    <a:pt x="42" y="296"/>
                    <a:pt x="1" y="75"/>
                  </a:cubicBezTo>
                  <a:lnTo>
                    <a:pt x="1" y="75"/>
                  </a:lnTo>
                  <a:cubicBezTo>
                    <a:pt x="26" y="383"/>
                    <a:pt x="1" y="949"/>
                    <a:pt x="1" y="949"/>
                  </a:cubicBezTo>
                  <a:lnTo>
                    <a:pt x="113" y="949"/>
                  </a:lnTo>
                  <a:cubicBezTo>
                    <a:pt x="113" y="949"/>
                    <a:pt x="180" y="333"/>
                    <a:pt x="271"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9"/>
            <p:cNvSpPr/>
            <p:nvPr/>
          </p:nvSpPr>
          <p:spPr>
            <a:xfrm>
              <a:off x="6175525" y="2145850"/>
              <a:ext cx="10125" cy="11875"/>
            </a:xfrm>
            <a:custGeom>
              <a:rect b="b" l="l" r="r" t="t"/>
              <a:pathLst>
                <a:path extrusionOk="0" h="475" w="405">
                  <a:moveTo>
                    <a:pt x="1" y="0"/>
                  </a:moveTo>
                  <a:cubicBezTo>
                    <a:pt x="117" y="146"/>
                    <a:pt x="226" y="308"/>
                    <a:pt x="317" y="475"/>
                  </a:cubicBezTo>
                  <a:lnTo>
                    <a:pt x="404" y="475"/>
                  </a:lnTo>
                  <a:cubicBezTo>
                    <a:pt x="275" y="221"/>
                    <a:pt x="1" y="1"/>
                    <a:pt x="1"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9"/>
            <p:cNvSpPr/>
            <p:nvPr/>
          </p:nvSpPr>
          <p:spPr>
            <a:xfrm>
              <a:off x="6174700" y="2127550"/>
              <a:ext cx="15525" cy="30175"/>
            </a:xfrm>
            <a:custGeom>
              <a:rect b="b" l="l" r="r" t="t"/>
              <a:pathLst>
                <a:path extrusionOk="0" h="1207" w="621">
                  <a:moveTo>
                    <a:pt x="371" y="0"/>
                  </a:moveTo>
                  <a:lnTo>
                    <a:pt x="371" y="0"/>
                  </a:lnTo>
                  <a:cubicBezTo>
                    <a:pt x="417" y="208"/>
                    <a:pt x="458" y="500"/>
                    <a:pt x="487" y="745"/>
                  </a:cubicBezTo>
                  <a:cubicBezTo>
                    <a:pt x="437" y="529"/>
                    <a:pt x="371" y="317"/>
                    <a:pt x="283" y="109"/>
                  </a:cubicBezTo>
                  <a:lnTo>
                    <a:pt x="283" y="109"/>
                  </a:lnTo>
                  <a:cubicBezTo>
                    <a:pt x="346" y="346"/>
                    <a:pt x="392" y="579"/>
                    <a:pt x="425" y="820"/>
                  </a:cubicBezTo>
                  <a:cubicBezTo>
                    <a:pt x="379" y="683"/>
                    <a:pt x="325" y="554"/>
                    <a:pt x="259" y="425"/>
                  </a:cubicBezTo>
                  <a:lnTo>
                    <a:pt x="259" y="425"/>
                  </a:lnTo>
                  <a:cubicBezTo>
                    <a:pt x="329" y="633"/>
                    <a:pt x="392" y="845"/>
                    <a:pt x="437" y="1061"/>
                  </a:cubicBezTo>
                  <a:cubicBezTo>
                    <a:pt x="317" y="812"/>
                    <a:pt x="171" y="574"/>
                    <a:pt x="1" y="358"/>
                  </a:cubicBezTo>
                  <a:lnTo>
                    <a:pt x="1" y="358"/>
                  </a:lnTo>
                  <a:cubicBezTo>
                    <a:pt x="184" y="653"/>
                    <a:pt x="417" y="1207"/>
                    <a:pt x="417" y="1207"/>
                  </a:cubicBezTo>
                  <a:lnTo>
                    <a:pt x="620" y="1207"/>
                  </a:lnTo>
                  <a:cubicBezTo>
                    <a:pt x="579" y="795"/>
                    <a:pt x="496" y="391"/>
                    <a:pt x="371"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9"/>
            <p:cNvSpPr/>
            <p:nvPr/>
          </p:nvSpPr>
          <p:spPr>
            <a:xfrm>
              <a:off x="6627275" y="2107050"/>
              <a:ext cx="107150" cy="67325"/>
            </a:xfrm>
            <a:custGeom>
              <a:rect b="b" l="l" r="r" t="t"/>
              <a:pathLst>
                <a:path extrusionOk="0" h="2693" w="4286">
                  <a:moveTo>
                    <a:pt x="1303" y="1"/>
                  </a:moveTo>
                  <a:cubicBezTo>
                    <a:pt x="1303" y="1"/>
                    <a:pt x="1619" y="1623"/>
                    <a:pt x="1652" y="2156"/>
                  </a:cubicBezTo>
                  <a:cubicBezTo>
                    <a:pt x="1361" y="1686"/>
                    <a:pt x="1008" y="1257"/>
                    <a:pt x="596" y="887"/>
                  </a:cubicBezTo>
                  <a:lnTo>
                    <a:pt x="596" y="887"/>
                  </a:lnTo>
                  <a:cubicBezTo>
                    <a:pt x="596" y="887"/>
                    <a:pt x="1191" y="1686"/>
                    <a:pt x="1399" y="2206"/>
                  </a:cubicBezTo>
                  <a:cubicBezTo>
                    <a:pt x="1091" y="1985"/>
                    <a:pt x="775" y="1785"/>
                    <a:pt x="446" y="1602"/>
                  </a:cubicBezTo>
                  <a:lnTo>
                    <a:pt x="446" y="1602"/>
                  </a:lnTo>
                  <a:cubicBezTo>
                    <a:pt x="446" y="1603"/>
                    <a:pt x="1053" y="2135"/>
                    <a:pt x="1174" y="2305"/>
                  </a:cubicBezTo>
                  <a:cubicBezTo>
                    <a:pt x="795" y="2172"/>
                    <a:pt x="400" y="2077"/>
                    <a:pt x="1" y="2023"/>
                  </a:cubicBezTo>
                  <a:lnTo>
                    <a:pt x="1" y="2023"/>
                  </a:lnTo>
                  <a:cubicBezTo>
                    <a:pt x="1" y="2023"/>
                    <a:pt x="804" y="2335"/>
                    <a:pt x="1099" y="2488"/>
                  </a:cubicBezTo>
                  <a:cubicBezTo>
                    <a:pt x="953" y="2470"/>
                    <a:pt x="806" y="2461"/>
                    <a:pt x="659" y="2461"/>
                  </a:cubicBezTo>
                  <a:cubicBezTo>
                    <a:pt x="539" y="2461"/>
                    <a:pt x="418" y="2467"/>
                    <a:pt x="296" y="2480"/>
                  </a:cubicBezTo>
                  <a:cubicBezTo>
                    <a:pt x="296" y="2480"/>
                    <a:pt x="737" y="2543"/>
                    <a:pt x="1378" y="2692"/>
                  </a:cubicBezTo>
                  <a:lnTo>
                    <a:pt x="2796" y="2630"/>
                  </a:lnTo>
                  <a:cubicBezTo>
                    <a:pt x="2796" y="2630"/>
                    <a:pt x="3661" y="2451"/>
                    <a:pt x="4140" y="2439"/>
                  </a:cubicBezTo>
                  <a:cubicBezTo>
                    <a:pt x="3893" y="2409"/>
                    <a:pt x="3645" y="2394"/>
                    <a:pt x="3396" y="2394"/>
                  </a:cubicBezTo>
                  <a:cubicBezTo>
                    <a:pt x="3197" y="2394"/>
                    <a:pt x="2996" y="2403"/>
                    <a:pt x="2796" y="2422"/>
                  </a:cubicBezTo>
                  <a:cubicBezTo>
                    <a:pt x="2796" y="2422"/>
                    <a:pt x="3699" y="1968"/>
                    <a:pt x="4285" y="1877"/>
                  </a:cubicBezTo>
                  <a:cubicBezTo>
                    <a:pt x="4285" y="1877"/>
                    <a:pt x="4265" y="1876"/>
                    <a:pt x="4227" y="1876"/>
                  </a:cubicBezTo>
                  <a:cubicBezTo>
                    <a:pt x="4034" y="1876"/>
                    <a:pt x="3376" y="1902"/>
                    <a:pt x="2576" y="2222"/>
                  </a:cubicBezTo>
                  <a:cubicBezTo>
                    <a:pt x="2576" y="2222"/>
                    <a:pt x="3154" y="1436"/>
                    <a:pt x="3532" y="1070"/>
                  </a:cubicBezTo>
                  <a:lnTo>
                    <a:pt x="3532" y="1070"/>
                  </a:lnTo>
                  <a:cubicBezTo>
                    <a:pt x="3532" y="1070"/>
                    <a:pt x="2725" y="1644"/>
                    <a:pt x="2426" y="2027"/>
                  </a:cubicBezTo>
                  <a:cubicBezTo>
                    <a:pt x="2426" y="2027"/>
                    <a:pt x="2642" y="1340"/>
                    <a:pt x="2742" y="1174"/>
                  </a:cubicBezTo>
                  <a:lnTo>
                    <a:pt x="2742" y="1174"/>
                  </a:lnTo>
                  <a:cubicBezTo>
                    <a:pt x="2742" y="1174"/>
                    <a:pt x="2314" y="1707"/>
                    <a:pt x="2160" y="2147"/>
                  </a:cubicBezTo>
                  <a:cubicBezTo>
                    <a:pt x="2160" y="2147"/>
                    <a:pt x="2218" y="629"/>
                    <a:pt x="2218" y="375"/>
                  </a:cubicBezTo>
                  <a:lnTo>
                    <a:pt x="2218" y="375"/>
                  </a:lnTo>
                  <a:cubicBezTo>
                    <a:pt x="2218" y="376"/>
                    <a:pt x="1956" y="1299"/>
                    <a:pt x="1914" y="1993"/>
                  </a:cubicBezTo>
                  <a:cubicBezTo>
                    <a:pt x="1914" y="1993"/>
                    <a:pt x="1594" y="604"/>
                    <a:pt x="13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9"/>
            <p:cNvSpPr/>
            <p:nvPr/>
          </p:nvSpPr>
          <p:spPr>
            <a:xfrm>
              <a:off x="6028276" y="2145400"/>
              <a:ext cx="72500" cy="58775"/>
            </a:xfrm>
            <a:custGeom>
              <a:rect b="b" l="l" r="r" t="t"/>
              <a:pathLst>
                <a:path extrusionOk="0" h="2351" w="2900">
                  <a:moveTo>
                    <a:pt x="778" y="1"/>
                  </a:moveTo>
                  <a:lnTo>
                    <a:pt x="778" y="1"/>
                  </a:lnTo>
                  <a:cubicBezTo>
                    <a:pt x="778" y="1"/>
                    <a:pt x="1078" y="1402"/>
                    <a:pt x="1128" y="1864"/>
                  </a:cubicBezTo>
                  <a:cubicBezTo>
                    <a:pt x="916" y="1477"/>
                    <a:pt x="649" y="1124"/>
                    <a:pt x="342" y="803"/>
                  </a:cubicBezTo>
                  <a:lnTo>
                    <a:pt x="342" y="803"/>
                  </a:lnTo>
                  <a:cubicBezTo>
                    <a:pt x="342" y="804"/>
                    <a:pt x="787" y="1477"/>
                    <a:pt x="957" y="1922"/>
                  </a:cubicBezTo>
                  <a:cubicBezTo>
                    <a:pt x="741" y="1743"/>
                    <a:pt x="516" y="1585"/>
                    <a:pt x="279" y="1436"/>
                  </a:cubicBezTo>
                  <a:lnTo>
                    <a:pt x="279" y="1436"/>
                  </a:lnTo>
                  <a:cubicBezTo>
                    <a:pt x="279" y="1436"/>
                    <a:pt x="720" y="1872"/>
                    <a:pt x="812" y="2018"/>
                  </a:cubicBezTo>
                  <a:cubicBezTo>
                    <a:pt x="550" y="1922"/>
                    <a:pt x="275" y="1856"/>
                    <a:pt x="1" y="1823"/>
                  </a:cubicBezTo>
                  <a:lnTo>
                    <a:pt x="1" y="1823"/>
                  </a:lnTo>
                  <a:cubicBezTo>
                    <a:pt x="1" y="1823"/>
                    <a:pt x="562" y="2060"/>
                    <a:pt x="770" y="2180"/>
                  </a:cubicBezTo>
                  <a:cubicBezTo>
                    <a:pt x="717" y="2175"/>
                    <a:pt x="663" y="2173"/>
                    <a:pt x="610" y="2173"/>
                  </a:cubicBezTo>
                  <a:cubicBezTo>
                    <a:pt x="481" y="2173"/>
                    <a:pt x="352" y="2187"/>
                    <a:pt x="225" y="2214"/>
                  </a:cubicBezTo>
                  <a:cubicBezTo>
                    <a:pt x="225" y="2214"/>
                    <a:pt x="525" y="2247"/>
                    <a:pt x="966" y="2351"/>
                  </a:cubicBezTo>
                  <a:lnTo>
                    <a:pt x="1931" y="2230"/>
                  </a:lnTo>
                  <a:cubicBezTo>
                    <a:pt x="1931" y="2230"/>
                    <a:pt x="2505" y="2035"/>
                    <a:pt x="2829" y="2001"/>
                  </a:cubicBezTo>
                  <a:cubicBezTo>
                    <a:pt x="2738" y="1994"/>
                    <a:pt x="2647" y="1990"/>
                    <a:pt x="2555" y="1990"/>
                  </a:cubicBezTo>
                  <a:cubicBezTo>
                    <a:pt x="2342" y="1990"/>
                    <a:pt x="2128" y="2011"/>
                    <a:pt x="1918" y="2051"/>
                  </a:cubicBezTo>
                  <a:cubicBezTo>
                    <a:pt x="1918" y="2051"/>
                    <a:pt x="2509" y="1615"/>
                    <a:pt x="2900" y="1506"/>
                  </a:cubicBezTo>
                  <a:lnTo>
                    <a:pt x="2900" y="1506"/>
                  </a:lnTo>
                  <a:cubicBezTo>
                    <a:pt x="2900" y="1506"/>
                    <a:pt x="2388" y="1511"/>
                    <a:pt x="1756" y="1889"/>
                  </a:cubicBezTo>
                  <a:cubicBezTo>
                    <a:pt x="1756" y="1889"/>
                    <a:pt x="2110" y="1174"/>
                    <a:pt x="2347" y="837"/>
                  </a:cubicBezTo>
                  <a:lnTo>
                    <a:pt x="2347" y="837"/>
                  </a:lnTo>
                  <a:cubicBezTo>
                    <a:pt x="2346" y="837"/>
                    <a:pt x="1827" y="1369"/>
                    <a:pt x="1648" y="1719"/>
                  </a:cubicBezTo>
                  <a:cubicBezTo>
                    <a:pt x="1648" y="1719"/>
                    <a:pt x="1756" y="1107"/>
                    <a:pt x="1818" y="961"/>
                  </a:cubicBezTo>
                  <a:lnTo>
                    <a:pt x="1818" y="961"/>
                  </a:lnTo>
                  <a:cubicBezTo>
                    <a:pt x="1818" y="962"/>
                    <a:pt x="1552" y="1444"/>
                    <a:pt x="1469" y="1835"/>
                  </a:cubicBezTo>
                  <a:cubicBezTo>
                    <a:pt x="1469" y="1835"/>
                    <a:pt x="1431" y="508"/>
                    <a:pt x="1419" y="288"/>
                  </a:cubicBezTo>
                  <a:cubicBezTo>
                    <a:pt x="1419" y="288"/>
                    <a:pt x="1290" y="1103"/>
                    <a:pt x="1298" y="1710"/>
                  </a:cubicBezTo>
                  <a:cubicBezTo>
                    <a:pt x="1298" y="1710"/>
                    <a:pt x="1007" y="512"/>
                    <a:pt x="778"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9"/>
            <p:cNvSpPr/>
            <p:nvPr/>
          </p:nvSpPr>
          <p:spPr>
            <a:xfrm>
              <a:off x="6068526" y="2148950"/>
              <a:ext cx="65850" cy="57825"/>
            </a:xfrm>
            <a:custGeom>
              <a:rect b="b" l="l" r="r" t="t"/>
              <a:pathLst>
                <a:path extrusionOk="0" h="2313" w="2634">
                  <a:moveTo>
                    <a:pt x="1273" y="0"/>
                  </a:moveTo>
                  <a:lnTo>
                    <a:pt x="1273" y="0"/>
                  </a:lnTo>
                  <a:cubicBezTo>
                    <a:pt x="1273" y="0"/>
                    <a:pt x="1074" y="1161"/>
                    <a:pt x="970" y="1522"/>
                  </a:cubicBezTo>
                  <a:cubicBezTo>
                    <a:pt x="903" y="1144"/>
                    <a:pt x="791" y="774"/>
                    <a:pt x="628" y="420"/>
                  </a:cubicBezTo>
                  <a:lnTo>
                    <a:pt x="628" y="420"/>
                  </a:lnTo>
                  <a:cubicBezTo>
                    <a:pt x="629" y="420"/>
                    <a:pt x="799" y="1098"/>
                    <a:pt x="799" y="1498"/>
                  </a:cubicBezTo>
                  <a:cubicBezTo>
                    <a:pt x="670" y="1277"/>
                    <a:pt x="524" y="1065"/>
                    <a:pt x="371" y="865"/>
                  </a:cubicBezTo>
                  <a:lnTo>
                    <a:pt x="371" y="865"/>
                  </a:lnTo>
                  <a:cubicBezTo>
                    <a:pt x="371" y="865"/>
                    <a:pt x="608" y="1364"/>
                    <a:pt x="641" y="1510"/>
                  </a:cubicBezTo>
                  <a:cubicBezTo>
                    <a:pt x="445" y="1331"/>
                    <a:pt x="229" y="1173"/>
                    <a:pt x="0" y="1040"/>
                  </a:cubicBezTo>
                  <a:lnTo>
                    <a:pt x="0" y="1040"/>
                  </a:lnTo>
                  <a:cubicBezTo>
                    <a:pt x="0" y="1040"/>
                    <a:pt x="412" y="1439"/>
                    <a:pt x="554" y="1614"/>
                  </a:cubicBezTo>
                  <a:cubicBezTo>
                    <a:pt x="400" y="1527"/>
                    <a:pt x="242" y="1460"/>
                    <a:pt x="71" y="1414"/>
                  </a:cubicBezTo>
                  <a:lnTo>
                    <a:pt x="71" y="1414"/>
                  </a:lnTo>
                  <a:cubicBezTo>
                    <a:pt x="71" y="1414"/>
                    <a:pt x="321" y="1564"/>
                    <a:pt x="674" y="1818"/>
                  </a:cubicBezTo>
                  <a:lnTo>
                    <a:pt x="1552" y="2117"/>
                  </a:lnTo>
                  <a:cubicBezTo>
                    <a:pt x="1552" y="2117"/>
                    <a:pt x="2118" y="2209"/>
                    <a:pt x="2409" y="2313"/>
                  </a:cubicBezTo>
                  <a:cubicBezTo>
                    <a:pt x="2155" y="2167"/>
                    <a:pt x="1881" y="2059"/>
                    <a:pt x="1602" y="1980"/>
                  </a:cubicBezTo>
                  <a:cubicBezTo>
                    <a:pt x="1602" y="1980"/>
                    <a:pt x="1911" y="1939"/>
                    <a:pt x="2228" y="1939"/>
                  </a:cubicBezTo>
                  <a:cubicBezTo>
                    <a:pt x="2371" y="1939"/>
                    <a:pt x="2516" y="1947"/>
                    <a:pt x="2633" y="1972"/>
                  </a:cubicBezTo>
                  <a:cubicBezTo>
                    <a:pt x="2633" y="1972"/>
                    <a:pt x="2235" y="1791"/>
                    <a:pt x="1628" y="1791"/>
                  </a:cubicBezTo>
                  <a:cubicBezTo>
                    <a:pt x="1591" y="1791"/>
                    <a:pt x="1553" y="1791"/>
                    <a:pt x="1514" y="1793"/>
                  </a:cubicBezTo>
                  <a:cubicBezTo>
                    <a:pt x="1514" y="1793"/>
                    <a:pt x="2051" y="1406"/>
                    <a:pt x="2371" y="1252"/>
                  </a:cubicBezTo>
                  <a:lnTo>
                    <a:pt x="2371" y="1252"/>
                  </a:lnTo>
                  <a:cubicBezTo>
                    <a:pt x="2371" y="1252"/>
                    <a:pt x="1743" y="1439"/>
                    <a:pt x="1469" y="1626"/>
                  </a:cubicBezTo>
                  <a:cubicBezTo>
                    <a:pt x="1469" y="1626"/>
                    <a:pt x="1764" y="1219"/>
                    <a:pt x="1868" y="1131"/>
                  </a:cubicBezTo>
                  <a:lnTo>
                    <a:pt x="1868" y="1131"/>
                  </a:lnTo>
                  <a:cubicBezTo>
                    <a:pt x="1868" y="1132"/>
                    <a:pt x="1477" y="1385"/>
                    <a:pt x="1277" y="1643"/>
                  </a:cubicBezTo>
                  <a:cubicBezTo>
                    <a:pt x="1277" y="1643"/>
                    <a:pt x="1677" y="641"/>
                    <a:pt x="1739" y="470"/>
                  </a:cubicBezTo>
                  <a:lnTo>
                    <a:pt x="1739" y="470"/>
                  </a:lnTo>
                  <a:cubicBezTo>
                    <a:pt x="1739" y="470"/>
                    <a:pt x="1356" y="1023"/>
                    <a:pt x="1169" y="1477"/>
                  </a:cubicBezTo>
                  <a:cubicBezTo>
                    <a:pt x="1169" y="1477"/>
                    <a:pt x="1302" y="470"/>
                    <a:pt x="1273"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9"/>
            <p:cNvSpPr/>
            <p:nvPr/>
          </p:nvSpPr>
          <p:spPr>
            <a:xfrm>
              <a:off x="6213700" y="2127125"/>
              <a:ext cx="78550" cy="49325"/>
            </a:xfrm>
            <a:custGeom>
              <a:rect b="b" l="l" r="r" t="t"/>
              <a:pathLst>
                <a:path extrusionOk="0" h="1973" w="3142">
                  <a:moveTo>
                    <a:pt x="770" y="1"/>
                  </a:moveTo>
                  <a:cubicBezTo>
                    <a:pt x="770" y="1"/>
                    <a:pt x="1153" y="1161"/>
                    <a:pt x="1228" y="1548"/>
                  </a:cubicBezTo>
                  <a:cubicBezTo>
                    <a:pt x="970" y="1232"/>
                    <a:pt x="670" y="953"/>
                    <a:pt x="333" y="725"/>
                  </a:cubicBezTo>
                  <a:lnTo>
                    <a:pt x="333" y="725"/>
                  </a:lnTo>
                  <a:cubicBezTo>
                    <a:pt x="333" y="725"/>
                    <a:pt x="845" y="1249"/>
                    <a:pt x="1045" y="1611"/>
                  </a:cubicBezTo>
                  <a:cubicBezTo>
                    <a:pt x="799" y="1482"/>
                    <a:pt x="550" y="1365"/>
                    <a:pt x="288" y="1265"/>
                  </a:cubicBezTo>
                  <a:lnTo>
                    <a:pt x="288" y="1265"/>
                  </a:lnTo>
                  <a:cubicBezTo>
                    <a:pt x="288" y="1265"/>
                    <a:pt x="787" y="1594"/>
                    <a:pt x="891" y="1706"/>
                  </a:cubicBezTo>
                  <a:cubicBezTo>
                    <a:pt x="600" y="1648"/>
                    <a:pt x="300" y="1619"/>
                    <a:pt x="1" y="1619"/>
                  </a:cubicBezTo>
                  <a:cubicBezTo>
                    <a:pt x="1" y="1619"/>
                    <a:pt x="620" y="1764"/>
                    <a:pt x="853" y="1848"/>
                  </a:cubicBezTo>
                  <a:cubicBezTo>
                    <a:pt x="654" y="1852"/>
                    <a:pt x="458" y="1877"/>
                    <a:pt x="263" y="1927"/>
                  </a:cubicBezTo>
                  <a:cubicBezTo>
                    <a:pt x="263" y="1927"/>
                    <a:pt x="591" y="1927"/>
                    <a:pt x="1078" y="1972"/>
                  </a:cubicBezTo>
                  <a:lnTo>
                    <a:pt x="2118" y="1777"/>
                  </a:lnTo>
                  <a:cubicBezTo>
                    <a:pt x="2118" y="1777"/>
                    <a:pt x="2733" y="1556"/>
                    <a:pt x="3087" y="1494"/>
                  </a:cubicBezTo>
                  <a:lnTo>
                    <a:pt x="3087" y="1494"/>
                  </a:lnTo>
                  <a:cubicBezTo>
                    <a:pt x="2754" y="1502"/>
                    <a:pt x="2421" y="1544"/>
                    <a:pt x="2097" y="1623"/>
                  </a:cubicBezTo>
                  <a:cubicBezTo>
                    <a:pt x="2097" y="1623"/>
                    <a:pt x="2721" y="1195"/>
                    <a:pt x="3141" y="1066"/>
                  </a:cubicBezTo>
                  <a:lnTo>
                    <a:pt x="3141" y="1066"/>
                  </a:lnTo>
                  <a:cubicBezTo>
                    <a:pt x="3141" y="1066"/>
                    <a:pt x="2584" y="1120"/>
                    <a:pt x="1914" y="1502"/>
                  </a:cubicBezTo>
                  <a:cubicBezTo>
                    <a:pt x="1914" y="1502"/>
                    <a:pt x="2268" y="862"/>
                    <a:pt x="2509" y="550"/>
                  </a:cubicBezTo>
                  <a:lnTo>
                    <a:pt x="2509" y="550"/>
                  </a:lnTo>
                  <a:cubicBezTo>
                    <a:pt x="2509" y="550"/>
                    <a:pt x="1968" y="1057"/>
                    <a:pt x="1789" y="1369"/>
                  </a:cubicBezTo>
                  <a:cubicBezTo>
                    <a:pt x="1789" y="1369"/>
                    <a:pt x="1881" y="841"/>
                    <a:pt x="1939" y="712"/>
                  </a:cubicBezTo>
                  <a:lnTo>
                    <a:pt x="1939" y="712"/>
                  </a:lnTo>
                  <a:cubicBezTo>
                    <a:pt x="1939" y="712"/>
                    <a:pt x="1673" y="1149"/>
                    <a:pt x="1602" y="1490"/>
                  </a:cubicBezTo>
                  <a:cubicBezTo>
                    <a:pt x="1602" y="1490"/>
                    <a:pt x="1502" y="367"/>
                    <a:pt x="1477" y="180"/>
                  </a:cubicBezTo>
                  <a:cubicBezTo>
                    <a:pt x="1477" y="180"/>
                    <a:pt x="1373" y="883"/>
                    <a:pt x="1407" y="1403"/>
                  </a:cubicBezTo>
                  <a:cubicBezTo>
                    <a:pt x="1407" y="1403"/>
                    <a:pt x="1040" y="413"/>
                    <a:pt x="7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9"/>
            <p:cNvSpPr/>
            <p:nvPr/>
          </p:nvSpPr>
          <p:spPr>
            <a:xfrm>
              <a:off x="5864175" y="2133575"/>
              <a:ext cx="79475" cy="51300"/>
            </a:xfrm>
            <a:custGeom>
              <a:rect b="b" l="l" r="r" t="t"/>
              <a:pathLst>
                <a:path extrusionOk="0" h="2052" w="3179">
                  <a:moveTo>
                    <a:pt x="1099" y="1"/>
                  </a:moveTo>
                  <a:lnTo>
                    <a:pt x="1099" y="1"/>
                  </a:lnTo>
                  <a:cubicBezTo>
                    <a:pt x="1099" y="1"/>
                    <a:pt x="1219" y="1224"/>
                    <a:pt x="1211" y="1619"/>
                  </a:cubicBezTo>
                  <a:cubicBezTo>
                    <a:pt x="1028" y="1249"/>
                    <a:pt x="791" y="907"/>
                    <a:pt x="512" y="604"/>
                  </a:cubicBezTo>
                  <a:lnTo>
                    <a:pt x="512" y="604"/>
                  </a:lnTo>
                  <a:cubicBezTo>
                    <a:pt x="512" y="604"/>
                    <a:pt x="899" y="1240"/>
                    <a:pt x="1016" y="1635"/>
                  </a:cubicBezTo>
                  <a:cubicBezTo>
                    <a:pt x="808" y="1452"/>
                    <a:pt x="587" y="1278"/>
                    <a:pt x="354" y="1120"/>
                  </a:cubicBezTo>
                  <a:lnTo>
                    <a:pt x="354" y="1120"/>
                  </a:lnTo>
                  <a:cubicBezTo>
                    <a:pt x="354" y="1120"/>
                    <a:pt x="766" y="1556"/>
                    <a:pt x="845" y="1694"/>
                  </a:cubicBezTo>
                  <a:cubicBezTo>
                    <a:pt x="575" y="1565"/>
                    <a:pt x="288" y="1465"/>
                    <a:pt x="1" y="1394"/>
                  </a:cubicBezTo>
                  <a:lnTo>
                    <a:pt x="1" y="1394"/>
                  </a:lnTo>
                  <a:cubicBezTo>
                    <a:pt x="1" y="1394"/>
                    <a:pt x="570" y="1685"/>
                    <a:pt x="778" y="1823"/>
                  </a:cubicBezTo>
                  <a:cubicBezTo>
                    <a:pt x="601" y="1780"/>
                    <a:pt x="416" y="1756"/>
                    <a:pt x="231" y="1756"/>
                  </a:cubicBezTo>
                  <a:cubicBezTo>
                    <a:pt x="217" y="1756"/>
                    <a:pt x="202" y="1756"/>
                    <a:pt x="188" y="1756"/>
                  </a:cubicBezTo>
                  <a:cubicBezTo>
                    <a:pt x="188" y="1756"/>
                    <a:pt x="508" y="1835"/>
                    <a:pt x="970" y="1993"/>
                  </a:cubicBezTo>
                  <a:lnTo>
                    <a:pt x="2026" y="2051"/>
                  </a:lnTo>
                  <a:cubicBezTo>
                    <a:pt x="2026" y="2051"/>
                    <a:pt x="2484" y="2004"/>
                    <a:pt x="2842" y="2004"/>
                  </a:cubicBezTo>
                  <a:cubicBezTo>
                    <a:pt x="2909" y="2004"/>
                    <a:pt x="2972" y="2006"/>
                    <a:pt x="3029" y="2010"/>
                  </a:cubicBezTo>
                  <a:cubicBezTo>
                    <a:pt x="2704" y="1939"/>
                    <a:pt x="2372" y="1902"/>
                    <a:pt x="2039" y="1902"/>
                  </a:cubicBezTo>
                  <a:cubicBezTo>
                    <a:pt x="2039" y="1902"/>
                    <a:pt x="2738" y="1631"/>
                    <a:pt x="3179" y="1610"/>
                  </a:cubicBezTo>
                  <a:cubicBezTo>
                    <a:pt x="3179" y="1610"/>
                    <a:pt x="3069" y="1594"/>
                    <a:pt x="2882" y="1594"/>
                  </a:cubicBezTo>
                  <a:cubicBezTo>
                    <a:pt x="2649" y="1594"/>
                    <a:pt x="2296" y="1620"/>
                    <a:pt x="1889" y="1735"/>
                  </a:cubicBezTo>
                  <a:cubicBezTo>
                    <a:pt x="1889" y="1735"/>
                    <a:pt x="2372" y="1199"/>
                    <a:pt x="2675" y="957"/>
                  </a:cubicBezTo>
                  <a:lnTo>
                    <a:pt x="2675" y="957"/>
                  </a:lnTo>
                  <a:cubicBezTo>
                    <a:pt x="2675" y="958"/>
                    <a:pt x="2035" y="1319"/>
                    <a:pt x="1789" y="1581"/>
                  </a:cubicBezTo>
                  <a:cubicBezTo>
                    <a:pt x="1789" y="1581"/>
                    <a:pt x="1997" y="1090"/>
                    <a:pt x="2080" y="974"/>
                  </a:cubicBezTo>
                  <a:lnTo>
                    <a:pt x="2080" y="974"/>
                  </a:lnTo>
                  <a:cubicBezTo>
                    <a:pt x="2080" y="974"/>
                    <a:pt x="1727" y="1340"/>
                    <a:pt x="1581" y="1652"/>
                  </a:cubicBezTo>
                  <a:cubicBezTo>
                    <a:pt x="1581" y="1652"/>
                    <a:pt x="1731" y="537"/>
                    <a:pt x="1748" y="346"/>
                  </a:cubicBezTo>
                  <a:lnTo>
                    <a:pt x="1748" y="346"/>
                  </a:lnTo>
                  <a:cubicBezTo>
                    <a:pt x="1748" y="346"/>
                    <a:pt x="1490" y="1007"/>
                    <a:pt x="1415" y="1519"/>
                  </a:cubicBezTo>
                  <a:cubicBezTo>
                    <a:pt x="1415" y="1519"/>
                    <a:pt x="1269" y="467"/>
                    <a:pt x="1099"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9"/>
            <p:cNvSpPr/>
            <p:nvPr/>
          </p:nvSpPr>
          <p:spPr>
            <a:xfrm>
              <a:off x="6029526" y="1859200"/>
              <a:ext cx="97475" cy="350700"/>
            </a:xfrm>
            <a:custGeom>
              <a:rect b="b" l="l" r="r" t="t"/>
              <a:pathLst>
                <a:path extrusionOk="0" h="14028" w="3899">
                  <a:moveTo>
                    <a:pt x="2618" y="1"/>
                  </a:moveTo>
                  <a:cubicBezTo>
                    <a:pt x="2499" y="1"/>
                    <a:pt x="2371" y="94"/>
                    <a:pt x="2363" y="380"/>
                  </a:cubicBezTo>
                  <a:cubicBezTo>
                    <a:pt x="2351" y="862"/>
                    <a:pt x="2351" y="7850"/>
                    <a:pt x="2351" y="8079"/>
                  </a:cubicBezTo>
                  <a:cubicBezTo>
                    <a:pt x="2351" y="8308"/>
                    <a:pt x="2309" y="8699"/>
                    <a:pt x="2080" y="8724"/>
                  </a:cubicBezTo>
                  <a:cubicBezTo>
                    <a:pt x="2071" y="8725"/>
                    <a:pt x="2062" y="8725"/>
                    <a:pt x="2053" y="8725"/>
                  </a:cubicBezTo>
                  <a:cubicBezTo>
                    <a:pt x="1848" y="8725"/>
                    <a:pt x="1806" y="8490"/>
                    <a:pt x="1806" y="7896"/>
                  </a:cubicBezTo>
                  <a:cubicBezTo>
                    <a:pt x="1806" y="7276"/>
                    <a:pt x="1872" y="3046"/>
                    <a:pt x="1872" y="2771"/>
                  </a:cubicBezTo>
                  <a:cubicBezTo>
                    <a:pt x="1872" y="2497"/>
                    <a:pt x="1756" y="2301"/>
                    <a:pt x="1614" y="2268"/>
                  </a:cubicBezTo>
                  <a:cubicBezTo>
                    <a:pt x="1587" y="2261"/>
                    <a:pt x="1557" y="2255"/>
                    <a:pt x="1525" y="2255"/>
                  </a:cubicBezTo>
                  <a:cubicBezTo>
                    <a:pt x="1396" y="2255"/>
                    <a:pt x="1253" y="2356"/>
                    <a:pt x="1253" y="2875"/>
                  </a:cubicBezTo>
                  <a:cubicBezTo>
                    <a:pt x="1253" y="3516"/>
                    <a:pt x="1157" y="8241"/>
                    <a:pt x="1132" y="8732"/>
                  </a:cubicBezTo>
                  <a:cubicBezTo>
                    <a:pt x="1111" y="9227"/>
                    <a:pt x="970" y="9502"/>
                    <a:pt x="807" y="9502"/>
                  </a:cubicBezTo>
                  <a:cubicBezTo>
                    <a:pt x="641" y="9502"/>
                    <a:pt x="554" y="9273"/>
                    <a:pt x="579" y="8907"/>
                  </a:cubicBezTo>
                  <a:cubicBezTo>
                    <a:pt x="599" y="8537"/>
                    <a:pt x="574" y="6324"/>
                    <a:pt x="574" y="6003"/>
                  </a:cubicBezTo>
                  <a:cubicBezTo>
                    <a:pt x="574" y="5683"/>
                    <a:pt x="379" y="5567"/>
                    <a:pt x="283" y="5567"/>
                  </a:cubicBezTo>
                  <a:cubicBezTo>
                    <a:pt x="188" y="5567"/>
                    <a:pt x="25" y="5604"/>
                    <a:pt x="25" y="6095"/>
                  </a:cubicBezTo>
                  <a:cubicBezTo>
                    <a:pt x="25" y="6590"/>
                    <a:pt x="46" y="8986"/>
                    <a:pt x="25" y="9352"/>
                  </a:cubicBezTo>
                  <a:cubicBezTo>
                    <a:pt x="0" y="9718"/>
                    <a:pt x="242" y="10122"/>
                    <a:pt x="491" y="10122"/>
                  </a:cubicBezTo>
                  <a:cubicBezTo>
                    <a:pt x="595" y="10122"/>
                    <a:pt x="741" y="10113"/>
                    <a:pt x="885" y="10113"/>
                  </a:cubicBezTo>
                  <a:cubicBezTo>
                    <a:pt x="1088" y="10113"/>
                    <a:pt x="1284" y="10130"/>
                    <a:pt x="1340" y="10213"/>
                  </a:cubicBezTo>
                  <a:cubicBezTo>
                    <a:pt x="1440" y="10350"/>
                    <a:pt x="1340" y="13936"/>
                    <a:pt x="1340" y="13936"/>
                  </a:cubicBezTo>
                  <a:lnTo>
                    <a:pt x="2442" y="14028"/>
                  </a:lnTo>
                  <a:cubicBezTo>
                    <a:pt x="2442" y="13395"/>
                    <a:pt x="2467" y="11099"/>
                    <a:pt x="2667" y="10841"/>
                  </a:cubicBezTo>
                  <a:cubicBezTo>
                    <a:pt x="2866" y="10583"/>
                    <a:pt x="3291" y="10700"/>
                    <a:pt x="3490" y="10488"/>
                  </a:cubicBezTo>
                  <a:cubicBezTo>
                    <a:pt x="3694" y="10276"/>
                    <a:pt x="3827" y="10255"/>
                    <a:pt x="3827" y="9573"/>
                  </a:cubicBezTo>
                  <a:cubicBezTo>
                    <a:pt x="3827" y="8895"/>
                    <a:pt x="3898" y="5463"/>
                    <a:pt x="3898" y="4843"/>
                  </a:cubicBezTo>
                  <a:cubicBezTo>
                    <a:pt x="3898" y="4223"/>
                    <a:pt x="3865" y="4053"/>
                    <a:pt x="3790" y="3928"/>
                  </a:cubicBezTo>
                  <a:cubicBezTo>
                    <a:pt x="3756" y="3874"/>
                    <a:pt x="3655" y="3830"/>
                    <a:pt x="3551" y="3830"/>
                  </a:cubicBezTo>
                  <a:cubicBezTo>
                    <a:pt x="3414" y="3830"/>
                    <a:pt x="3271" y="3906"/>
                    <a:pt x="3266" y="4136"/>
                  </a:cubicBezTo>
                  <a:cubicBezTo>
                    <a:pt x="3258" y="4535"/>
                    <a:pt x="3212" y="8928"/>
                    <a:pt x="3212" y="9273"/>
                  </a:cubicBezTo>
                  <a:cubicBezTo>
                    <a:pt x="3212" y="9546"/>
                    <a:pt x="3105" y="9686"/>
                    <a:pt x="3020" y="9686"/>
                  </a:cubicBezTo>
                  <a:cubicBezTo>
                    <a:pt x="2999" y="9686"/>
                    <a:pt x="2979" y="9677"/>
                    <a:pt x="2962" y="9660"/>
                  </a:cubicBezTo>
                  <a:cubicBezTo>
                    <a:pt x="2879" y="9577"/>
                    <a:pt x="2746" y="8986"/>
                    <a:pt x="2787" y="8711"/>
                  </a:cubicBezTo>
                  <a:cubicBezTo>
                    <a:pt x="2833" y="8433"/>
                    <a:pt x="2854" y="2568"/>
                    <a:pt x="2875" y="1652"/>
                  </a:cubicBezTo>
                  <a:cubicBezTo>
                    <a:pt x="2896" y="733"/>
                    <a:pt x="2887" y="242"/>
                    <a:pt x="2808" y="101"/>
                  </a:cubicBezTo>
                  <a:cubicBezTo>
                    <a:pt x="2778" y="45"/>
                    <a:pt x="2700" y="1"/>
                    <a:pt x="2618"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9"/>
            <p:cNvSpPr/>
            <p:nvPr/>
          </p:nvSpPr>
          <p:spPr>
            <a:xfrm>
              <a:off x="6326650" y="2144500"/>
              <a:ext cx="26225" cy="28725"/>
            </a:xfrm>
            <a:custGeom>
              <a:rect b="b" l="l" r="r" t="t"/>
              <a:pathLst>
                <a:path extrusionOk="0" h="1149" w="1049">
                  <a:moveTo>
                    <a:pt x="1048" y="0"/>
                  </a:moveTo>
                  <a:lnTo>
                    <a:pt x="1048" y="0"/>
                  </a:lnTo>
                  <a:cubicBezTo>
                    <a:pt x="1048" y="1"/>
                    <a:pt x="383" y="425"/>
                    <a:pt x="0" y="1069"/>
                  </a:cubicBezTo>
                  <a:lnTo>
                    <a:pt x="183" y="1148"/>
                  </a:lnTo>
                  <a:cubicBezTo>
                    <a:pt x="183" y="1148"/>
                    <a:pt x="666" y="371"/>
                    <a:pt x="1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9"/>
            <p:cNvSpPr/>
            <p:nvPr/>
          </p:nvSpPr>
          <p:spPr>
            <a:xfrm>
              <a:off x="6320400" y="2115600"/>
              <a:ext cx="37675" cy="55850"/>
            </a:xfrm>
            <a:custGeom>
              <a:rect b="b" l="l" r="r" t="t"/>
              <a:pathLst>
                <a:path extrusionOk="0" h="2234" w="1507">
                  <a:moveTo>
                    <a:pt x="799" y="0"/>
                  </a:moveTo>
                  <a:cubicBezTo>
                    <a:pt x="574" y="765"/>
                    <a:pt x="0" y="2126"/>
                    <a:pt x="0" y="2126"/>
                  </a:cubicBezTo>
                  <a:lnTo>
                    <a:pt x="84" y="2159"/>
                  </a:lnTo>
                  <a:lnTo>
                    <a:pt x="134" y="2180"/>
                  </a:lnTo>
                  <a:lnTo>
                    <a:pt x="262" y="2234"/>
                  </a:lnTo>
                  <a:cubicBezTo>
                    <a:pt x="262" y="2234"/>
                    <a:pt x="990" y="799"/>
                    <a:pt x="1506" y="79"/>
                  </a:cubicBezTo>
                  <a:lnTo>
                    <a:pt x="1506" y="79"/>
                  </a:lnTo>
                  <a:cubicBezTo>
                    <a:pt x="1057" y="574"/>
                    <a:pt x="666" y="1115"/>
                    <a:pt x="329" y="1693"/>
                  </a:cubicBezTo>
                  <a:cubicBezTo>
                    <a:pt x="533" y="1140"/>
                    <a:pt x="691" y="574"/>
                    <a:pt x="799"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9"/>
            <p:cNvSpPr/>
            <p:nvPr/>
          </p:nvSpPr>
          <p:spPr>
            <a:xfrm>
              <a:off x="6299600" y="2126500"/>
              <a:ext cx="12400" cy="38825"/>
            </a:xfrm>
            <a:custGeom>
              <a:rect b="b" l="l" r="r" t="t"/>
              <a:pathLst>
                <a:path extrusionOk="0" h="1553" w="496">
                  <a:moveTo>
                    <a:pt x="0" y="1"/>
                  </a:moveTo>
                  <a:cubicBezTo>
                    <a:pt x="192" y="550"/>
                    <a:pt x="292" y="1469"/>
                    <a:pt x="292" y="1469"/>
                  </a:cubicBezTo>
                  <a:lnTo>
                    <a:pt x="495" y="1552"/>
                  </a:lnTo>
                  <a:cubicBezTo>
                    <a:pt x="433" y="808"/>
                    <a:pt x="1" y="1"/>
                    <a:pt x="0"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9"/>
            <p:cNvSpPr/>
            <p:nvPr/>
          </p:nvSpPr>
          <p:spPr>
            <a:xfrm>
              <a:off x="6306250" y="2090225"/>
              <a:ext cx="29775" cy="79350"/>
            </a:xfrm>
            <a:custGeom>
              <a:rect b="b" l="l" r="r" t="t"/>
              <a:pathLst>
                <a:path extrusionOk="0" h="3174" w="1191">
                  <a:moveTo>
                    <a:pt x="1190" y="0"/>
                  </a:moveTo>
                  <a:cubicBezTo>
                    <a:pt x="1107" y="549"/>
                    <a:pt x="937" y="1302"/>
                    <a:pt x="783" y="1926"/>
                  </a:cubicBezTo>
                  <a:cubicBezTo>
                    <a:pt x="862" y="1348"/>
                    <a:pt x="899" y="770"/>
                    <a:pt x="899" y="187"/>
                  </a:cubicBezTo>
                  <a:lnTo>
                    <a:pt x="899" y="187"/>
                  </a:lnTo>
                  <a:cubicBezTo>
                    <a:pt x="845" y="716"/>
                    <a:pt x="700" y="1452"/>
                    <a:pt x="571" y="2047"/>
                  </a:cubicBezTo>
                  <a:cubicBezTo>
                    <a:pt x="587" y="1672"/>
                    <a:pt x="579" y="1302"/>
                    <a:pt x="546" y="928"/>
                  </a:cubicBezTo>
                  <a:cubicBezTo>
                    <a:pt x="537" y="1435"/>
                    <a:pt x="442" y="2188"/>
                    <a:pt x="375" y="2646"/>
                  </a:cubicBezTo>
                  <a:cubicBezTo>
                    <a:pt x="321" y="1926"/>
                    <a:pt x="196" y="1211"/>
                    <a:pt x="1" y="516"/>
                  </a:cubicBezTo>
                  <a:lnTo>
                    <a:pt x="1" y="516"/>
                  </a:lnTo>
                  <a:cubicBezTo>
                    <a:pt x="155" y="1414"/>
                    <a:pt x="184" y="2983"/>
                    <a:pt x="184" y="2983"/>
                  </a:cubicBezTo>
                  <a:lnTo>
                    <a:pt x="317" y="3032"/>
                  </a:lnTo>
                  <a:lnTo>
                    <a:pt x="342" y="3045"/>
                  </a:lnTo>
                  <a:lnTo>
                    <a:pt x="392" y="3066"/>
                  </a:lnTo>
                  <a:lnTo>
                    <a:pt x="467" y="3095"/>
                  </a:lnTo>
                  <a:lnTo>
                    <a:pt x="479" y="3099"/>
                  </a:lnTo>
                  <a:lnTo>
                    <a:pt x="546" y="3128"/>
                  </a:lnTo>
                  <a:lnTo>
                    <a:pt x="658" y="3174"/>
                  </a:lnTo>
                  <a:cubicBezTo>
                    <a:pt x="945" y="2138"/>
                    <a:pt x="1124" y="1073"/>
                    <a:pt x="11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6">
    <p:bg>
      <p:bgPr>
        <a:gradFill>
          <a:gsLst>
            <a:gs pos="0">
              <a:srgbClr val="FFF8C6">
                <a:alpha val="0"/>
              </a:srgbClr>
            </a:gs>
            <a:gs pos="0">
              <a:schemeClr val="lt1"/>
            </a:gs>
            <a:gs pos="41000">
              <a:schemeClr val="accent5"/>
            </a:gs>
            <a:gs pos="91000">
              <a:srgbClr val="1B1938">
                <a:alpha val="34117"/>
              </a:srgbClr>
            </a:gs>
            <a:gs pos="100000">
              <a:srgbClr val="FFF8C6">
                <a:alpha val="0"/>
              </a:srgbClr>
            </a:gs>
          </a:gsLst>
          <a:lin ang="5400700" scaled="0"/>
        </a:gradFill>
      </p:bgPr>
    </p:bg>
    <p:spTree>
      <p:nvGrpSpPr>
        <p:cNvPr id="861" name="Shape 861"/>
        <p:cNvGrpSpPr/>
        <p:nvPr/>
      </p:nvGrpSpPr>
      <p:grpSpPr>
        <a:xfrm>
          <a:off x="0" y="0"/>
          <a:ext cx="0" cy="0"/>
          <a:chOff x="0" y="0"/>
          <a:chExt cx="0" cy="0"/>
        </a:xfrm>
      </p:grpSpPr>
      <p:pic>
        <p:nvPicPr>
          <p:cNvPr id="862" name="Google Shape;862;p30"/>
          <p:cNvPicPr preferRelativeResize="0"/>
          <p:nvPr/>
        </p:nvPicPr>
        <p:blipFill rotWithShape="1">
          <a:blip r:embed="rId2">
            <a:alphaModFix/>
          </a:blip>
          <a:srcRect b="-2959" l="0" r="0" t="918"/>
          <a:stretch/>
        </p:blipFill>
        <p:spPr>
          <a:xfrm flipH="1">
            <a:off x="-33879" y="14350"/>
            <a:ext cx="9144003" cy="2616600"/>
          </a:xfrm>
          <a:prstGeom prst="rect">
            <a:avLst/>
          </a:prstGeom>
          <a:noFill/>
          <a:ln>
            <a:noFill/>
          </a:ln>
        </p:spPr>
      </p:pic>
      <p:pic>
        <p:nvPicPr>
          <p:cNvPr id="863" name="Google Shape;863;p30"/>
          <p:cNvPicPr preferRelativeResize="0"/>
          <p:nvPr/>
        </p:nvPicPr>
        <p:blipFill>
          <a:blip r:embed="rId3">
            <a:alphaModFix/>
          </a:blip>
          <a:stretch>
            <a:fillRect/>
          </a:stretch>
        </p:blipFill>
        <p:spPr>
          <a:xfrm flipH="1">
            <a:off x="6046864" y="510099"/>
            <a:ext cx="3325735" cy="753000"/>
          </a:xfrm>
          <a:prstGeom prst="rect">
            <a:avLst/>
          </a:prstGeom>
          <a:noFill/>
          <a:ln>
            <a:noFill/>
          </a:ln>
        </p:spPr>
      </p:pic>
      <p:pic>
        <p:nvPicPr>
          <p:cNvPr id="864" name="Google Shape;864;p30"/>
          <p:cNvPicPr preferRelativeResize="0"/>
          <p:nvPr/>
        </p:nvPicPr>
        <p:blipFill rotWithShape="1">
          <a:blip r:embed="rId2">
            <a:alphaModFix/>
          </a:blip>
          <a:srcRect b="-2959" l="0" r="0" t="918"/>
          <a:stretch/>
        </p:blipFill>
        <p:spPr>
          <a:xfrm flipH="1">
            <a:off x="-33879" y="2528950"/>
            <a:ext cx="9144003" cy="2616600"/>
          </a:xfrm>
          <a:prstGeom prst="rect">
            <a:avLst/>
          </a:prstGeom>
          <a:noFill/>
          <a:ln>
            <a:noFill/>
          </a:ln>
        </p:spPr>
      </p:pic>
      <p:pic>
        <p:nvPicPr>
          <p:cNvPr id="865" name="Google Shape;865;p30"/>
          <p:cNvPicPr preferRelativeResize="0"/>
          <p:nvPr/>
        </p:nvPicPr>
        <p:blipFill>
          <a:blip r:embed="rId4">
            <a:alphaModFix/>
          </a:blip>
          <a:stretch>
            <a:fillRect/>
          </a:stretch>
        </p:blipFill>
        <p:spPr>
          <a:xfrm>
            <a:off x="12200" y="806098"/>
            <a:ext cx="1961049" cy="612075"/>
          </a:xfrm>
          <a:prstGeom prst="rect">
            <a:avLst/>
          </a:prstGeom>
          <a:noFill/>
          <a:ln>
            <a:noFill/>
          </a:ln>
        </p:spPr>
      </p:pic>
      <p:pic>
        <p:nvPicPr>
          <p:cNvPr id="866" name="Google Shape;866;p30"/>
          <p:cNvPicPr preferRelativeResize="0"/>
          <p:nvPr/>
        </p:nvPicPr>
        <p:blipFill>
          <a:blip r:embed="rId5">
            <a:alphaModFix/>
          </a:blip>
          <a:stretch>
            <a:fillRect/>
          </a:stretch>
        </p:blipFill>
        <p:spPr>
          <a:xfrm flipH="1">
            <a:off x="-910200" y="4417816"/>
            <a:ext cx="9144003" cy="1509118"/>
          </a:xfrm>
          <a:prstGeom prst="rect">
            <a:avLst/>
          </a:prstGeom>
          <a:noFill/>
          <a:ln>
            <a:noFill/>
          </a:ln>
        </p:spPr>
      </p:pic>
      <p:pic>
        <p:nvPicPr>
          <p:cNvPr id="867" name="Google Shape;867;p30"/>
          <p:cNvPicPr preferRelativeResize="0"/>
          <p:nvPr/>
        </p:nvPicPr>
        <p:blipFill>
          <a:blip r:embed="rId6">
            <a:alphaModFix/>
          </a:blip>
          <a:stretch>
            <a:fillRect/>
          </a:stretch>
        </p:blipFill>
        <p:spPr>
          <a:xfrm flipH="1">
            <a:off x="-252950" y="4281700"/>
            <a:ext cx="9515474" cy="2007175"/>
          </a:xfrm>
          <a:prstGeom prst="rect">
            <a:avLst/>
          </a:prstGeom>
          <a:noFill/>
          <a:ln>
            <a:noFill/>
          </a:ln>
        </p:spPr>
      </p:pic>
      <p:grpSp>
        <p:nvGrpSpPr>
          <p:cNvPr id="868" name="Google Shape;868;p30"/>
          <p:cNvGrpSpPr/>
          <p:nvPr/>
        </p:nvGrpSpPr>
        <p:grpSpPr>
          <a:xfrm flipH="1">
            <a:off x="164595" y="2783349"/>
            <a:ext cx="666594" cy="2279559"/>
            <a:chOff x="8336060" y="2418524"/>
            <a:chExt cx="666594" cy="2279559"/>
          </a:xfrm>
        </p:grpSpPr>
        <p:sp>
          <p:nvSpPr>
            <p:cNvPr id="869" name="Google Shape;869;p30"/>
            <p:cNvSpPr/>
            <p:nvPr/>
          </p:nvSpPr>
          <p:spPr>
            <a:xfrm>
              <a:off x="8336060" y="4312483"/>
              <a:ext cx="455496" cy="369266"/>
            </a:xfrm>
            <a:custGeom>
              <a:rect b="b" l="l" r="r" t="t"/>
              <a:pathLst>
                <a:path extrusionOk="0" h="2351" w="2900">
                  <a:moveTo>
                    <a:pt x="778" y="1"/>
                  </a:moveTo>
                  <a:lnTo>
                    <a:pt x="778" y="1"/>
                  </a:lnTo>
                  <a:cubicBezTo>
                    <a:pt x="778" y="1"/>
                    <a:pt x="1078" y="1402"/>
                    <a:pt x="1128" y="1864"/>
                  </a:cubicBezTo>
                  <a:cubicBezTo>
                    <a:pt x="916" y="1477"/>
                    <a:pt x="649" y="1124"/>
                    <a:pt x="342" y="803"/>
                  </a:cubicBezTo>
                  <a:lnTo>
                    <a:pt x="342" y="803"/>
                  </a:lnTo>
                  <a:cubicBezTo>
                    <a:pt x="342" y="804"/>
                    <a:pt x="787" y="1477"/>
                    <a:pt x="957" y="1922"/>
                  </a:cubicBezTo>
                  <a:cubicBezTo>
                    <a:pt x="741" y="1743"/>
                    <a:pt x="516" y="1585"/>
                    <a:pt x="279" y="1436"/>
                  </a:cubicBezTo>
                  <a:lnTo>
                    <a:pt x="279" y="1436"/>
                  </a:lnTo>
                  <a:cubicBezTo>
                    <a:pt x="279" y="1436"/>
                    <a:pt x="720" y="1872"/>
                    <a:pt x="812" y="2018"/>
                  </a:cubicBezTo>
                  <a:cubicBezTo>
                    <a:pt x="550" y="1922"/>
                    <a:pt x="275" y="1856"/>
                    <a:pt x="1" y="1823"/>
                  </a:cubicBezTo>
                  <a:lnTo>
                    <a:pt x="1" y="1823"/>
                  </a:lnTo>
                  <a:cubicBezTo>
                    <a:pt x="1" y="1823"/>
                    <a:pt x="562" y="2060"/>
                    <a:pt x="770" y="2180"/>
                  </a:cubicBezTo>
                  <a:cubicBezTo>
                    <a:pt x="717" y="2175"/>
                    <a:pt x="663" y="2173"/>
                    <a:pt x="610" y="2173"/>
                  </a:cubicBezTo>
                  <a:cubicBezTo>
                    <a:pt x="481" y="2173"/>
                    <a:pt x="352" y="2187"/>
                    <a:pt x="225" y="2214"/>
                  </a:cubicBezTo>
                  <a:cubicBezTo>
                    <a:pt x="225" y="2214"/>
                    <a:pt x="525" y="2247"/>
                    <a:pt x="966" y="2351"/>
                  </a:cubicBezTo>
                  <a:lnTo>
                    <a:pt x="1931" y="2230"/>
                  </a:lnTo>
                  <a:cubicBezTo>
                    <a:pt x="1931" y="2230"/>
                    <a:pt x="2505" y="2035"/>
                    <a:pt x="2829" y="2001"/>
                  </a:cubicBezTo>
                  <a:cubicBezTo>
                    <a:pt x="2738" y="1994"/>
                    <a:pt x="2647" y="1990"/>
                    <a:pt x="2555" y="1990"/>
                  </a:cubicBezTo>
                  <a:cubicBezTo>
                    <a:pt x="2342" y="1990"/>
                    <a:pt x="2128" y="2011"/>
                    <a:pt x="1918" y="2051"/>
                  </a:cubicBezTo>
                  <a:cubicBezTo>
                    <a:pt x="1918" y="2051"/>
                    <a:pt x="2509" y="1615"/>
                    <a:pt x="2900" y="1506"/>
                  </a:cubicBezTo>
                  <a:lnTo>
                    <a:pt x="2900" y="1506"/>
                  </a:lnTo>
                  <a:cubicBezTo>
                    <a:pt x="2900" y="1506"/>
                    <a:pt x="2388" y="1511"/>
                    <a:pt x="1756" y="1889"/>
                  </a:cubicBezTo>
                  <a:cubicBezTo>
                    <a:pt x="1756" y="1889"/>
                    <a:pt x="2110" y="1174"/>
                    <a:pt x="2347" y="837"/>
                  </a:cubicBezTo>
                  <a:lnTo>
                    <a:pt x="2347" y="837"/>
                  </a:lnTo>
                  <a:cubicBezTo>
                    <a:pt x="2346" y="837"/>
                    <a:pt x="1827" y="1369"/>
                    <a:pt x="1648" y="1719"/>
                  </a:cubicBezTo>
                  <a:cubicBezTo>
                    <a:pt x="1648" y="1719"/>
                    <a:pt x="1756" y="1107"/>
                    <a:pt x="1818" y="961"/>
                  </a:cubicBezTo>
                  <a:lnTo>
                    <a:pt x="1818" y="961"/>
                  </a:lnTo>
                  <a:cubicBezTo>
                    <a:pt x="1818" y="962"/>
                    <a:pt x="1552" y="1444"/>
                    <a:pt x="1469" y="1835"/>
                  </a:cubicBezTo>
                  <a:cubicBezTo>
                    <a:pt x="1469" y="1835"/>
                    <a:pt x="1431" y="508"/>
                    <a:pt x="1419" y="288"/>
                  </a:cubicBezTo>
                  <a:cubicBezTo>
                    <a:pt x="1419" y="288"/>
                    <a:pt x="1290" y="1103"/>
                    <a:pt x="1298" y="1710"/>
                  </a:cubicBezTo>
                  <a:cubicBezTo>
                    <a:pt x="1298" y="1710"/>
                    <a:pt x="1007" y="512"/>
                    <a:pt x="778"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0"/>
            <p:cNvSpPr/>
            <p:nvPr/>
          </p:nvSpPr>
          <p:spPr>
            <a:xfrm>
              <a:off x="8588938" y="4334787"/>
              <a:ext cx="413716" cy="363297"/>
            </a:xfrm>
            <a:custGeom>
              <a:rect b="b" l="l" r="r" t="t"/>
              <a:pathLst>
                <a:path extrusionOk="0" h="2313" w="2634">
                  <a:moveTo>
                    <a:pt x="1273" y="0"/>
                  </a:moveTo>
                  <a:lnTo>
                    <a:pt x="1273" y="0"/>
                  </a:lnTo>
                  <a:cubicBezTo>
                    <a:pt x="1273" y="0"/>
                    <a:pt x="1074" y="1161"/>
                    <a:pt x="970" y="1522"/>
                  </a:cubicBezTo>
                  <a:cubicBezTo>
                    <a:pt x="903" y="1144"/>
                    <a:pt x="791" y="774"/>
                    <a:pt x="628" y="420"/>
                  </a:cubicBezTo>
                  <a:lnTo>
                    <a:pt x="628" y="420"/>
                  </a:lnTo>
                  <a:cubicBezTo>
                    <a:pt x="629" y="420"/>
                    <a:pt x="799" y="1098"/>
                    <a:pt x="799" y="1498"/>
                  </a:cubicBezTo>
                  <a:cubicBezTo>
                    <a:pt x="670" y="1277"/>
                    <a:pt x="524" y="1065"/>
                    <a:pt x="371" y="865"/>
                  </a:cubicBezTo>
                  <a:lnTo>
                    <a:pt x="371" y="865"/>
                  </a:lnTo>
                  <a:cubicBezTo>
                    <a:pt x="371" y="865"/>
                    <a:pt x="608" y="1364"/>
                    <a:pt x="641" y="1510"/>
                  </a:cubicBezTo>
                  <a:cubicBezTo>
                    <a:pt x="445" y="1331"/>
                    <a:pt x="229" y="1173"/>
                    <a:pt x="0" y="1040"/>
                  </a:cubicBezTo>
                  <a:lnTo>
                    <a:pt x="0" y="1040"/>
                  </a:lnTo>
                  <a:cubicBezTo>
                    <a:pt x="0" y="1040"/>
                    <a:pt x="412" y="1439"/>
                    <a:pt x="554" y="1614"/>
                  </a:cubicBezTo>
                  <a:cubicBezTo>
                    <a:pt x="400" y="1527"/>
                    <a:pt x="242" y="1460"/>
                    <a:pt x="71" y="1414"/>
                  </a:cubicBezTo>
                  <a:lnTo>
                    <a:pt x="71" y="1414"/>
                  </a:lnTo>
                  <a:cubicBezTo>
                    <a:pt x="71" y="1414"/>
                    <a:pt x="321" y="1564"/>
                    <a:pt x="674" y="1818"/>
                  </a:cubicBezTo>
                  <a:lnTo>
                    <a:pt x="1552" y="2117"/>
                  </a:lnTo>
                  <a:cubicBezTo>
                    <a:pt x="1552" y="2117"/>
                    <a:pt x="2118" y="2209"/>
                    <a:pt x="2409" y="2313"/>
                  </a:cubicBezTo>
                  <a:cubicBezTo>
                    <a:pt x="2155" y="2167"/>
                    <a:pt x="1881" y="2059"/>
                    <a:pt x="1602" y="1980"/>
                  </a:cubicBezTo>
                  <a:cubicBezTo>
                    <a:pt x="1602" y="1980"/>
                    <a:pt x="1911" y="1939"/>
                    <a:pt x="2228" y="1939"/>
                  </a:cubicBezTo>
                  <a:cubicBezTo>
                    <a:pt x="2371" y="1939"/>
                    <a:pt x="2516" y="1947"/>
                    <a:pt x="2633" y="1972"/>
                  </a:cubicBezTo>
                  <a:cubicBezTo>
                    <a:pt x="2633" y="1972"/>
                    <a:pt x="2235" y="1791"/>
                    <a:pt x="1628" y="1791"/>
                  </a:cubicBezTo>
                  <a:cubicBezTo>
                    <a:pt x="1591" y="1791"/>
                    <a:pt x="1553" y="1791"/>
                    <a:pt x="1514" y="1793"/>
                  </a:cubicBezTo>
                  <a:cubicBezTo>
                    <a:pt x="1514" y="1793"/>
                    <a:pt x="2051" y="1406"/>
                    <a:pt x="2371" y="1252"/>
                  </a:cubicBezTo>
                  <a:lnTo>
                    <a:pt x="2371" y="1252"/>
                  </a:lnTo>
                  <a:cubicBezTo>
                    <a:pt x="2371" y="1252"/>
                    <a:pt x="1743" y="1439"/>
                    <a:pt x="1469" y="1626"/>
                  </a:cubicBezTo>
                  <a:cubicBezTo>
                    <a:pt x="1469" y="1626"/>
                    <a:pt x="1764" y="1219"/>
                    <a:pt x="1868" y="1131"/>
                  </a:cubicBezTo>
                  <a:lnTo>
                    <a:pt x="1868" y="1131"/>
                  </a:lnTo>
                  <a:cubicBezTo>
                    <a:pt x="1868" y="1132"/>
                    <a:pt x="1477" y="1385"/>
                    <a:pt x="1277" y="1643"/>
                  </a:cubicBezTo>
                  <a:cubicBezTo>
                    <a:pt x="1277" y="1643"/>
                    <a:pt x="1677" y="641"/>
                    <a:pt x="1739" y="470"/>
                  </a:cubicBezTo>
                  <a:lnTo>
                    <a:pt x="1739" y="470"/>
                  </a:lnTo>
                  <a:cubicBezTo>
                    <a:pt x="1739" y="470"/>
                    <a:pt x="1356" y="1023"/>
                    <a:pt x="1169" y="1477"/>
                  </a:cubicBezTo>
                  <a:cubicBezTo>
                    <a:pt x="1169" y="1477"/>
                    <a:pt x="1302" y="470"/>
                    <a:pt x="1273"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0"/>
            <p:cNvSpPr/>
            <p:nvPr/>
          </p:nvSpPr>
          <p:spPr>
            <a:xfrm>
              <a:off x="8363138" y="2418524"/>
              <a:ext cx="612406" cy="2203343"/>
            </a:xfrm>
            <a:custGeom>
              <a:rect b="b" l="l" r="r" t="t"/>
              <a:pathLst>
                <a:path extrusionOk="0" h="14028" w="3899">
                  <a:moveTo>
                    <a:pt x="2618" y="1"/>
                  </a:moveTo>
                  <a:cubicBezTo>
                    <a:pt x="2499" y="1"/>
                    <a:pt x="2371" y="94"/>
                    <a:pt x="2363" y="380"/>
                  </a:cubicBezTo>
                  <a:cubicBezTo>
                    <a:pt x="2351" y="862"/>
                    <a:pt x="2351" y="7850"/>
                    <a:pt x="2351" y="8079"/>
                  </a:cubicBezTo>
                  <a:cubicBezTo>
                    <a:pt x="2351" y="8308"/>
                    <a:pt x="2309" y="8699"/>
                    <a:pt x="2080" y="8724"/>
                  </a:cubicBezTo>
                  <a:cubicBezTo>
                    <a:pt x="2071" y="8725"/>
                    <a:pt x="2062" y="8725"/>
                    <a:pt x="2053" y="8725"/>
                  </a:cubicBezTo>
                  <a:cubicBezTo>
                    <a:pt x="1848" y="8725"/>
                    <a:pt x="1806" y="8490"/>
                    <a:pt x="1806" y="7896"/>
                  </a:cubicBezTo>
                  <a:cubicBezTo>
                    <a:pt x="1806" y="7276"/>
                    <a:pt x="1872" y="3046"/>
                    <a:pt x="1872" y="2771"/>
                  </a:cubicBezTo>
                  <a:cubicBezTo>
                    <a:pt x="1872" y="2497"/>
                    <a:pt x="1756" y="2301"/>
                    <a:pt x="1614" y="2268"/>
                  </a:cubicBezTo>
                  <a:cubicBezTo>
                    <a:pt x="1587" y="2261"/>
                    <a:pt x="1557" y="2255"/>
                    <a:pt x="1525" y="2255"/>
                  </a:cubicBezTo>
                  <a:cubicBezTo>
                    <a:pt x="1396" y="2255"/>
                    <a:pt x="1253" y="2356"/>
                    <a:pt x="1253" y="2875"/>
                  </a:cubicBezTo>
                  <a:cubicBezTo>
                    <a:pt x="1253" y="3516"/>
                    <a:pt x="1157" y="8241"/>
                    <a:pt x="1132" y="8732"/>
                  </a:cubicBezTo>
                  <a:cubicBezTo>
                    <a:pt x="1111" y="9227"/>
                    <a:pt x="970" y="9502"/>
                    <a:pt x="807" y="9502"/>
                  </a:cubicBezTo>
                  <a:cubicBezTo>
                    <a:pt x="641" y="9502"/>
                    <a:pt x="554" y="9273"/>
                    <a:pt x="579" y="8907"/>
                  </a:cubicBezTo>
                  <a:cubicBezTo>
                    <a:pt x="599" y="8537"/>
                    <a:pt x="574" y="6324"/>
                    <a:pt x="574" y="6003"/>
                  </a:cubicBezTo>
                  <a:cubicBezTo>
                    <a:pt x="574" y="5683"/>
                    <a:pt x="379" y="5567"/>
                    <a:pt x="283" y="5567"/>
                  </a:cubicBezTo>
                  <a:cubicBezTo>
                    <a:pt x="188" y="5567"/>
                    <a:pt x="25" y="5604"/>
                    <a:pt x="25" y="6095"/>
                  </a:cubicBezTo>
                  <a:cubicBezTo>
                    <a:pt x="25" y="6590"/>
                    <a:pt x="46" y="8986"/>
                    <a:pt x="25" y="9352"/>
                  </a:cubicBezTo>
                  <a:cubicBezTo>
                    <a:pt x="0" y="9718"/>
                    <a:pt x="242" y="10122"/>
                    <a:pt x="491" y="10122"/>
                  </a:cubicBezTo>
                  <a:cubicBezTo>
                    <a:pt x="595" y="10122"/>
                    <a:pt x="741" y="10113"/>
                    <a:pt x="885" y="10113"/>
                  </a:cubicBezTo>
                  <a:cubicBezTo>
                    <a:pt x="1088" y="10113"/>
                    <a:pt x="1284" y="10130"/>
                    <a:pt x="1340" y="10213"/>
                  </a:cubicBezTo>
                  <a:cubicBezTo>
                    <a:pt x="1440" y="10350"/>
                    <a:pt x="1340" y="13936"/>
                    <a:pt x="1340" y="13936"/>
                  </a:cubicBezTo>
                  <a:lnTo>
                    <a:pt x="2442" y="14028"/>
                  </a:lnTo>
                  <a:cubicBezTo>
                    <a:pt x="2442" y="13395"/>
                    <a:pt x="2467" y="11099"/>
                    <a:pt x="2667" y="10841"/>
                  </a:cubicBezTo>
                  <a:cubicBezTo>
                    <a:pt x="2866" y="10583"/>
                    <a:pt x="3291" y="10700"/>
                    <a:pt x="3490" y="10488"/>
                  </a:cubicBezTo>
                  <a:cubicBezTo>
                    <a:pt x="3694" y="10276"/>
                    <a:pt x="3827" y="10255"/>
                    <a:pt x="3827" y="9573"/>
                  </a:cubicBezTo>
                  <a:cubicBezTo>
                    <a:pt x="3827" y="8895"/>
                    <a:pt x="3898" y="5463"/>
                    <a:pt x="3898" y="4843"/>
                  </a:cubicBezTo>
                  <a:cubicBezTo>
                    <a:pt x="3898" y="4223"/>
                    <a:pt x="3865" y="4053"/>
                    <a:pt x="3790" y="3928"/>
                  </a:cubicBezTo>
                  <a:cubicBezTo>
                    <a:pt x="3756" y="3874"/>
                    <a:pt x="3655" y="3830"/>
                    <a:pt x="3551" y="3830"/>
                  </a:cubicBezTo>
                  <a:cubicBezTo>
                    <a:pt x="3414" y="3830"/>
                    <a:pt x="3271" y="3906"/>
                    <a:pt x="3266" y="4136"/>
                  </a:cubicBezTo>
                  <a:cubicBezTo>
                    <a:pt x="3258" y="4535"/>
                    <a:pt x="3212" y="8928"/>
                    <a:pt x="3212" y="9273"/>
                  </a:cubicBezTo>
                  <a:cubicBezTo>
                    <a:pt x="3212" y="9546"/>
                    <a:pt x="3105" y="9686"/>
                    <a:pt x="3020" y="9686"/>
                  </a:cubicBezTo>
                  <a:cubicBezTo>
                    <a:pt x="2999" y="9686"/>
                    <a:pt x="2979" y="9677"/>
                    <a:pt x="2962" y="9660"/>
                  </a:cubicBezTo>
                  <a:cubicBezTo>
                    <a:pt x="2879" y="9577"/>
                    <a:pt x="2746" y="8986"/>
                    <a:pt x="2787" y="8711"/>
                  </a:cubicBezTo>
                  <a:cubicBezTo>
                    <a:pt x="2833" y="8433"/>
                    <a:pt x="2854" y="2568"/>
                    <a:pt x="2875" y="1652"/>
                  </a:cubicBezTo>
                  <a:cubicBezTo>
                    <a:pt x="2896" y="733"/>
                    <a:pt x="2887" y="242"/>
                    <a:pt x="2808" y="101"/>
                  </a:cubicBezTo>
                  <a:cubicBezTo>
                    <a:pt x="2778" y="45"/>
                    <a:pt x="2700" y="1"/>
                    <a:pt x="2618"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2" name="Google Shape;872;p30"/>
          <p:cNvSpPr/>
          <p:nvPr/>
        </p:nvSpPr>
        <p:spPr>
          <a:xfrm flipH="1">
            <a:off x="3771345" y="4811168"/>
            <a:ext cx="493506" cy="309894"/>
          </a:xfrm>
          <a:custGeom>
            <a:rect b="b" l="l" r="r" t="t"/>
            <a:pathLst>
              <a:path extrusionOk="0" h="1973" w="3142">
                <a:moveTo>
                  <a:pt x="770" y="1"/>
                </a:moveTo>
                <a:cubicBezTo>
                  <a:pt x="770" y="1"/>
                  <a:pt x="1153" y="1161"/>
                  <a:pt x="1228" y="1548"/>
                </a:cubicBezTo>
                <a:cubicBezTo>
                  <a:pt x="970" y="1232"/>
                  <a:pt x="670" y="953"/>
                  <a:pt x="333" y="725"/>
                </a:cubicBezTo>
                <a:lnTo>
                  <a:pt x="333" y="725"/>
                </a:lnTo>
                <a:cubicBezTo>
                  <a:pt x="333" y="725"/>
                  <a:pt x="845" y="1249"/>
                  <a:pt x="1045" y="1611"/>
                </a:cubicBezTo>
                <a:cubicBezTo>
                  <a:pt x="799" y="1482"/>
                  <a:pt x="550" y="1365"/>
                  <a:pt x="288" y="1265"/>
                </a:cubicBezTo>
                <a:lnTo>
                  <a:pt x="288" y="1265"/>
                </a:lnTo>
                <a:cubicBezTo>
                  <a:pt x="288" y="1265"/>
                  <a:pt x="787" y="1594"/>
                  <a:pt x="891" y="1706"/>
                </a:cubicBezTo>
                <a:cubicBezTo>
                  <a:pt x="600" y="1648"/>
                  <a:pt x="300" y="1619"/>
                  <a:pt x="1" y="1619"/>
                </a:cubicBezTo>
                <a:cubicBezTo>
                  <a:pt x="1" y="1619"/>
                  <a:pt x="620" y="1764"/>
                  <a:pt x="853" y="1848"/>
                </a:cubicBezTo>
                <a:cubicBezTo>
                  <a:pt x="654" y="1852"/>
                  <a:pt x="458" y="1877"/>
                  <a:pt x="263" y="1927"/>
                </a:cubicBezTo>
                <a:cubicBezTo>
                  <a:pt x="263" y="1927"/>
                  <a:pt x="591" y="1927"/>
                  <a:pt x="1078" y="1972"/>
                </a:cubicBezTo>
                <a:lnTo>
                  <a:pt x="2118" y="1777"/>
                </a:lnTo>
                <a:cubicBezTo>
                  <a:pt x="2118" y="1777"/>
                  <a:pt x="2733" y="1556"/>
                  <a:pt x="3087" y="1494"/>
                </a:cubicBezTo>
                <a:lnTo>
                  <a:pt x="3087" y="1494"/>
                </a:lnTo>
                <a:cubicBezTo>
                  <a:pt x="2754" y="1502"/>
                  <a:pt x="2421" y="1544"/>
                  <a:pt x="2097" y="1623"/>
                </a:cubicBezTo>
                <a:cubicBezTo>
                  <a:pt x="2097" y="1623"/>
                  <a:pt x="2721" y="1195"/>
                  <a:pt x="3141" y="1066"/>
                </a:cubicBezTo>
                <a:lnTo>
                  <a:pt x="3141" y="1066"/>
                </a:lnTo>
                <a:cubicBezTo>
                  <a:pt x="3141" y="1066"/>
                  <a:pt x="2584" y="1120"/>
                  <a:pt x="1914" y="1502"/>
                </a:cubicBezTo>
                <a:cubicBezTo>
                  <a:pt x="1914" y="1502"/>
                  <a:pt x="2268" y="862"/>
                  <a:pt x="2509" y="550"/>
                </a:cubicBezTo>
                <a:lnTo>
                  <a:pt x="2509" y="550"/>
                </a:lnTo>
                <a:cubicBezTo>
                  <a:pt x="2509" y="550"/>
                  <a:pt x="1968" y="1057"/>
                  <a:pt x="1789" y="1369"/>
                </a:cubicBezTo>
                <a:cubicBezTo>
                  <a:pt x="1789" y="1369"/>
                  <a:pt x="1881" y="841"/>
                  <a:pt x="1939" y="712"/>
                </a:cubicBezTo>
                <a:lnTo>
                  <a:pt x="1939" y="712"/>
                </a:lnTo>
                <a:cubicBezTo>
                  <a:pt x="1939" y="712"/>
                  <a:pt x="1673" y="1149"/>
                  <a:pt x="1602" y="1490"/>
                </a:cubicBezTo>
                <a:cubicBezTo>
                  <a:pt x="1602" y="1490"/>
                  <a:pt x="1502" y="367"/>
                  <a:pt x="1477" y="180"/>
                </a:cubicBezTo>
                <a:cubicBezTo>
                  <a:pt x="1477" y="180"/>
                  <a:pt x="1373" y="883"/>
                  <a:pt x="1407" y="1403"/>
                </a:cubicBezTo>
                <a:cubicBezTo>
                  <a:pt x="1407" y="1403"/>
                  <a:pt x="1040" y="413"/>
                  <a:pt x="7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0"/>
          <p:cNvSpPr/>
          <p:nvPr/>
        </p:nvSpPr>
        <p:spPr>
          <a:xfrm flipH="1">
            <a:off x="5356670" y="4796342"/>
            <a:ext cx="499318" cy="322303"/>
          </a:xfrm>
          <a:custGeom>
            <a:rect b="b" l="l" r="r" t="t"/>
            <a:pathLst>
              <a:path extrusionOk="0" h="2052" w="3179">
                <a:moveTo>
                  <a:pt x="1099" y="1"/>
                </a:moveTo>
                <a:lnTo>
                  <a:pt x="1099" y="1"/>
                </a:lnTo>
                <a:cubicBezTo>
                  <a:pt x="1099" y="1"/>
                  <a:pt x="1219" y="1224"/>
                  <a:pt x="1211" y="1619"/>
                </a:cubicBezTo>
                <a:cubicBezTo>
                  <a:pt x="1028" y="1249"/>
                  <a:pt x="791" y="907"/>
                  <a:pt x="512" y="604"/>
                </a:cubicBezTo>
                <a:lnTo>
                  <a:pt x="512" y="604"/>
                </a:lnTo>
                <a:cubicBezTo>
                  <a:pt x="512" y="604"/>
                  <a:pt x="899" y="1240"/>
                  <a:pt x="1016" y="1635"/>
                </a:cubicBezTo>
                <a:cubicBezTo>
                  <a:pt x="808" y="1452"/>
                  <a:pt x="587" y="1278"/>
                  <a:pt x="354" y="1120"/>
                </a:cubicBezTo>
                <a:lnTo>
                  <a:pt x="354" y="1120"/>
                </a:lnTo>
                <a:cubicBezTo>
                  <a:pt x="354" y="1120"/>
                  <a:pt x="766" y="1556"/>
                  <a:pt x="845" y="1694"/>
                </a:cubicBezTo>
                <a:cubicBezTo>
                  <a:pt x="575" y="1565"/>
                  <a:pt x="288" y="1465"/>
                  <a:pt x="1" y="1394"/>
                </a:cubicBezTo>
                <a:lnTo>
                  <a:pt x="1" y="1394"/>
                </a:lnTo>
                <a:cubicBezTo>
                  <a:pt x="1" y="1394"/>
                  <a:pt x="570" y="1685"/>
                  <a:pt x="778" y="1823"/>
                </a:cubicBezTo>
                <a:cubicBezTo>
                  <a:pt x="601" y="1780"/>
                  <a:pt x="416" y="1756"/>
                  <a:pt x="231" y="1756"/>
                </a:cubicBezTo>
                <a:cubicBezTo>
                  <a:pt x="217" y="1756"/>
                  <a:pt x="202" y="1756"/>
                  <a:pt x="188" y="1756"/>
                </a:cubicBezTo>
                <a:cubicBezTo>
                  <a:pt x="188" y="1756"/>
                  <a:pt x="508" y="1835"/>
                  <a:pt x="970" y="1993"/>
                </a:cubicBezTo>
                <a:lnTo>
                  <a:pt x="2026" y="2051"/>
                </a:lnTo>
                <a:cubicBezTo>
                  <a:pt x="2026" y="2051"/>
                  <a:pt x="2484" y="2004"/>
                  <a:pt x="2842" y="2004"/>
                </a:cubicBezTo>
                <a:cubicBezTo>
                  <a:pt x="2909" y="2004"/>
                  <a:pt x="2972" y="2006"/>
                  <a:pt x="3029" y="2010"/>
                </a:cubicBezTo>
                <a:cubicBezTo>
                  <a:pt x="2704" y="1939"/>
                  <a:pt x="2372" y="1902"/>
                  <a:pt x="2039" y="1902"/>
                </a:cubicBezTo>
                <a:cubicBezTo>
                  <a:pt x="2039" y="1902"/>
                  <a:pt x="2738" y="1631"/>
                  <a:pt x="3179" y="1610"/>
                </a:cubicBezTo>
                <a:cubicBezTo>
                  <a:pt x="3179" y="1610"/>
                  <a:pt x="3069" y="1594"/>
                  <a:pt x="2882" y="1594"/>
                </a:cubicBezTo>
                <a:cubicBezTo>
                  <a:pt x="2649" y="1594"/>
                  <a:pt x="2296" y="1620"/>
                  <a:pt x="1889" y="1735"/>
                </a:cubicBezTo>
                <a:cubicBezTo>
                  <a:pt x="1889" y="1735"/>
                  <a:pt x="2372" y="1199"/>
                  <a:pt x="2675" y="957"/>
                </a:cubicBezTo>
                <a:lnTo>
                  <a:pt x="2675" y="957"/>
                </a:lnTo>
                <a:cubicBezTo>
                  <a:pt x="2675" y="958"/>
                  <a:pt x="2035" y="1319"/>
                  <a:pt x="1789" y="1581"/>
                </a:cubicBezTo>
                <a:cubicBezTo>
                  <a:pt x="1789" y="1581"/>
                  <a:pt x="1997" y="1090"/>
                  <a:pt x="2080" y="974"/>
                </a:cubicBezTo>
                <a:lnTo>
                  <a:pt x="2080" y="974"/>
                </a:lnTo>
                <a:cubicBezTo>
                  <a:pt x="2080" y="974"/>
                  <a:pt x="1727" y="1340"/>
                  <a:pt x="1581" y="1652"/>
                </a:cubicBezTo>
                <a:cubicBezTo>
                  <a:pt x="1581" y="1652"/>
                  <a:pt x="1731" y="537"/>
                  <a:pt x="1748" y="346"/>
                </a:cubicBezTo>
                <a:lnTo>
                  <a:pt x="1748" y="346"/>
                </a:lnTo>
                <a:cubicBezTo>
                  <a:pt x="1748" y="346"/>
                  <a:pt x="1490" y="1007"/>
                  <a:pt x="1415" y="1519"/>
                </a:cubicBezTo>
                <a:cubicBezTo>
                  <a:pt x="1415" y="1519"/>
                  <a:pt x="1269" y="467"/>
                  <a:pt x="1099"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0"/>
          <p:cNvSpPr/>
          <p:nvPr/>
        </p:nvSpPr>
        <p:spPr>
          <a:xfrm flipH="1">
            <a:off x="4453805" y="4671359"/>
            <a:ext cx="498689" cy="325601"/>
          </a:xfrm>
          <a:custGeom>
            <a:rect b="b" l="l" r="r" t="t"/>
            <a:pathLst>
              <a:path extrusionOk="0" h="2073" w="3175">
                <a:moveTo>
                  <a:pt x="1120" y="1"/>
                </a:moveTo>
                <a:cubicBezTo>
                  <a:pt x="1120" y="1"/>
                  <a:pt x="1228" y="1228"/>
                  <a:pt x="1211" y="1623"/>
                </a:cubicBezTo>
                <a:cubicBezTo>
                  <a:pt x="1032" y="1249"/>
                  <a:pt x="804" y="904"/>
                  <a:pt x="529" y="596"/>
                </a:cubicBezTo>
                <a:lnTo>
                  <a:pt x="529" y="596"/>
                </a:lnTo>
                <a:cubicBezTo>
                  <a:pt x="529" y="596"/>
                  <a:pt x="904" y="1236"/>
                  <a:pt x="1016" y="1636"/>
                </a:cubicBezTo>
                <a:cubicBezTo>
                  <a:pt x="808" y="1449"/>
                  <a:pt x="592" y="1274"/>
                  <a:pt x="363" y="1112"/>
                </a:cubicBezTo>
                <a:lnTo>
                  <a:pt x="363" y="1112"/>
                </a:lnTo>
                <a:cubicBezTo>
                  <a:pt x="363" y="1112"/>
                  <a:pt x="770" y="1553"/>
                  <a:pt x="845" y="1690"/>
                </a:cubicBezTo>
                <a:cubicBezTo>
                  <a:pt x="575" y="1561"/>
                  <a:pt x="292" y="1457"/>
                  <a:pt x="1" y="1378"/>
                </a:cubicBezTo>
                <a:lnTo>
                  <a:pt x="1" y="1378"/>
                </a:lnTo>
                <a:cubicBezTo>
                  <a:pt x="1" y="1378"/>
                  <a:pt x="567" y="1677"/>
                  <a:pt x="775" y="1819"/>
                </a:cubicBezTo>
                <a:cubicBezTo>
                  <a:pt x="583" y="1769"/>
                  <a:pt x="384" y="1744"/>
                  <a:pt x="184" y="1744"/>
                </a:cubicBezTo>
                <a:cubicBezTo>
                  <a:pt x="184" y="1744"/>
                  <a:pt x="504" y="1827"/>
                  <a:pt x="966" y="1993"/>
                </a:cubicBezTo>
                <a:lnTo>
                  <a:pt x="2018" y="2073"/>
                </a:lnTo>
                <a:cubicBezTo>
                  <a:pt x="2018" y="2073"/>
                  <a:pt x="2434" y="2035"/>
                  <a:pt x="2781" y="2035"/>
                </a:cubicBezTo>
                <a:cubicBezTo>
                  <a:pt x="2868" y="2035"/>
                  <a:pt x="2950" y="2038"/>
                  <a:pt x="3021" y="2043"/>
                </a:cubicBezTo>
                <a:cubicBezTo>
                  <a:pt x="2701" y="1969"/>
                  <a:pt x="2368" y="1927"/>
                  <a:pt x="2035" y="1919"/>
                </a:cubicBezTo>
                <a:cubicBezTo>
                  <a:pt x="2035" y="1919"/>
                  <a:pt x="2734" y="1661"/>
                  <a:pt x="3175" y="1644"/>
                </a:cubicBezTo>
                <a:cubicBezTo>
                  <a:pt x="3175" y="1644"/>
                  <a:pt x="3048" y="1623"/>
                  <a:pt x="2836" y="1623"/>
                </a:cubicBezTo>
                <a:cubicBezTo>
                  <a:pt x="2604" y="1623"/>
                  <a:pt x="2269" y="1648"/>
                  <a:pt x="1885" y="1752"/>
                </a:cubicBezTo>
                <a:cubicBezTo>
                  <a:pt x="1885" y="1752"/>
                  <a:pt x="2376" y="1224"/>
                  <a:pt x="2680" y="983"/>
                </a:cubicBezTo>
                <a:lnTo>
                  <a:pt x="2680" y="983"/>
                </a:lnTo>
                <a:cubicBezTo>
                  <a:pt x="2679" y="983"/>
                  <a:pt x="2039" y="1336"/>
                  <a:pt x="1794" y="1594"/>
                </a:cubicBezTo>
                <a:cubicBezTo>
                  <a:pt x="1794" y="1594"/>
                  <a:pt x="2006" y="1107"/>
                  <a:pt x="2093" y="995"/>
                </a:cubicBezTo>
                <a:lnTo>
                  <a:pt x="2093" y="995"/>
                </a:lnTo>
                <a:cubicBezTo>
                  <a:pt x="2093" y="995"/>
                  <a:pt x="1731" y="1349"/>
                  <a:pt x="1586" y="1661"/>
                </a:cubicBezTo>
                <a:cubicBezTo>
                  <a:pt x="1586" y="1661"/>
                  <a:pt x="1744" y="546"/>
                  <a:pt x="1765" y="359"/>
                </a:cubicBezTo>
                <a:lnTo>
                  <a:pt x="1765" y="359"/>
                </a:lnTo>
                <a:cubicBezTo>
                  <a:pt x="1764" y="359"/>
                  <a:pt x="1498" y="1016"/>
                  <a:pt x="1415" y="1523"/>
                </a:cubicBezTo>
                <a:cubicBezTo>
                  <a:pt x="1415" y="1523"/>
                  <a:pt x="1286" y="471"/>
                  <a:pt x="1120"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0"/>
          <p:cNvSpPr/>
          <p:nvPr/>
        </p:nvSpPr>
        <p:spPr>
          <a:xfrm flipH="1" rot="-1722942">
            <a:off x="6584858" y="4563128"/>
            <a:ext cx="343034" cy="216438"/>
          </a:xfrm>
          <a:custGeom>
            <a:rect b="b" l="l" r="r" t="t"/>
            <a:pathLst>
              <a:path extrusionOk="0" h="1378" w="2184">
                <a:moveTo>
                  <a:pt x="603" y="1"/>
                </a:moveTo>
                <a:cubicBezTo>
                  <a:pt x="603" y="1"/>
                  <a:pt x="815" y="825"/>
                  <a:pt x="849" y="1095"/>
                </a:cubicBezTo>
                <a:cubicBezTo>
                  <a:pt x="686" y="862"/>
                  <a:pt x="491" y="658"/>
                  <a:pt x="270" y="483"/>
                </a:cubicBezTo>
                <a:lnTo>
                  <a:pt x="270" y="483"/>
                </a:lnTo>
                <a:cubicBezTo>
                  <a:pt x="271" y="484"/>
                  <a:pt x="595" y="870"/>
                  <a:pt x="720" y="1128"/>
                </a:cubicBezTo>
                <a:cubicBezTo>
                  <a:pt x="557" y="1028"/>
                  <a:pt x="387" y="933"/>
                  <a:pt x="216" y="854"/>
                </a:cubicBezTo>
                <a:lnTo>
                  <a:pt x="216" y="854"/>
                </a:lnTo>
                <a:cubicBezTo>
                  <a:pt x="216" y="854"/>
                  <a:pt x="541" y="1103"/>
                  <a:pt x="607" y="1186"/>
                </a:cubicBezTo>
                <a:cubicBezTo>
                  <a:pt x="408" y="1132"/>
                  <a:pt x="204" y="1099"/>
                  <a:pt x="0" y="1082"/>
                </a:cubicBezTo>
                <a:lnTo>
                  <a:pt x="0" y="1082"/>
                </a:lnTo>
                <a:cubicBezTo>
                  <a:pt x="0" y="1083"/>
                  <a:pt x="420" y="1216"/>
                  <a:pt x="574" y="1286"/>
                </a:cubicBezTo>
                <a:cubicBezTo>
                  <a:pt x="530" y="1282"/>
                  <a:pt x="486" y="1280"/>
                  <a:pt x="442" y="1280"/>
                </a:cubicBezTo>
                <a:cubicBezTo>
                  <a:pt x="349" y="1280"/>
                  <a:pt x="257" y="1289"/>
                  <a:pt x="166" y="1303"/>
                </a:cubicBezTo>
                <a:cubicBezTo>
                  <a:pt x="166" y="1303"/>
                  <a:pt x="391" y="1324"/>
                  <a:pt x="724" y="1378"/>
                </a:cubicBezTo>
                <a:lnTo>
                  <a:pt x="1448" y="1299"/>
                </a:lnTo>
                <a:cubicBezTo>
                  <a:pt x="1668" y="1236"/>
                  <a:pt x="1897" y="1186"/>
                  <a:pt x="2126" y="1153"/>
                </a:cubicBezTo>
                <a:cubicBezTo>
                  <a:pt x="2068" y="1150"/>
                  <a:pt x="2011" y="1149"/>
                  <a:pt x="1954" y="1149"/>
                </a:cubicBezTo>
                <a:cubicBezTo>
                  <a:pt x="1782" y="1149"/>
                  <a:pt x="1611" y="1163"/>
                  <a:pt x="1439" y="1191"/>
                </a:cubicBezTo>
                <a:cubicBezTo>
                  <a:pt x="1439" y="1191"/>
                  <a:pt x="1889" y="929"/>
                  <a:pt x="2184" y="862"/>
                </a:cubicBezTo>
                <a:lnTo>
                  <a:pt x="2184" y="862"/>
                </a:lnTo>
                <a:cubicBezTo>
                  <a:pt x="1884" y="883"/>
                  <a:pt x="1589" y="962"/>
                  <a:pt x="1319" y="1099"/>
                </a:cubicBezTo>
                <a:cubicBezTo>
                  <a:pt x="1460" y="883"/>
                  <a:pt x="1610" y="671"/>
                  <a:pt x="1772" y="475"/>
                </a:cubicBezTo>
                <a:lnTo>
                  <a:pt x="1772" y="475"/>
                </a:lnTo>
                <a:cubicBezTo>
                  <a:pt x="1772" y="475"/>
                  <a:pt x="1377" y="791"/>
                  <a:pt x="1240" y="999"/>
                </a:cubicBezTo>
                <a:cubicBezTo>
                  <a:pt x="1240" y="999"/>
                  <a:pt x="1327" y="642"/>
                  <a:pt x="1373" y="554"/>
                </a:cubicBezTo>
                <a:lnTo>
                  <a:pt x="1373" y="554"/>
                </a:lnTo>
                <a:cubicBezTo>
                  <a:pt x="1373" y="554"/>
                  <a:pt x="1169" y="841"/>
                  <a:pt x="1102" y="1070"/>
                </a:cubicBezTo>
                <a:cubicBezTo>
                  <a:pt x="1102" y="1070"/>
                  <a:pt x="1090" y="292"/>
                  <a:pt x="1082" y="163"/>
                </a:cubicBezTo>
                <a:cubicBezTo>
                  <a:pt x="1082" y="163"/>
                  <a:pt x="978" y="642"/>
                  <a:pt x="978" y="999"/>
                </a:cubicBezTo>
                <a:cubicBezTo>
                  <a:pt x="978" y="999"/>
                  <a:pt x="770" y="300"/>
                  <a:pt x="603"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rgbClr val="FFF8C6">
                <a:alpha val="0"/>
              </a:srgbClr>
            </a:gs>
            <a:gs pos="0">
              <a:schemeClr val="lt1"/>
            </a:gs>
            <a:gs pos="71000">
              <a:schemeClr val="accent5"/>
            </a:gs>
            <a:gs pos="83000">
              <a:srgbClr val="BBC2CD"/>
            </a:gs>
            <a:gs pos="93000">
              <a:srgbClr val="D0D4D9"/>
            </a:gs>
            <a:gs pos="100000">
              <a:srgbClr val="E2E8F1"/>
            </a:gs>
          </a:gsLst>
          <a:lin ang="5400700" scaled="0"/>
        </a:gradFill>
      </p:bgPr>
    </p:bg>
    <p:spTree>
      <p:nvGrpSpPr>
        <p:cNvPr id="80" name="Shape 80"/>
        <p:cNvGrpSpPr/>
        <p:nvPr/>
      </p:nvGrpSpPr>
      <p:grpSpPr>
        <a:xfrm>
          <a:off x="0" y="0"/>
          <a:ext cx="0" cy="0"/>
          <a:chOff x="0" y="0"/>
          <a:chExt cx="0" cy="0"/>
        </a:xfrm>
      </p:grpSpPr>
      <p:pic>
        <p:nvPicPr>
          <p:cNvPr id="81" name="Google Shape;81;p4"/>
          <p:cNvPicPr preferRelativeResize="0"/>
          <p:nvPr/>
        </p:nvPicPr>
        <p:blipFill>
          <a:blip r:embed="rId2">
            <a:alphaModFix/>
          </a:blip>
          <a:stretch>
            <a:fillRect/>
          </a:stretch>
        </p:blipFill>
        <p:spPr>
          <a:xfrm>
            <a:off x="-25" y="3"/>
            <a:ext cx="9144003" cy="2564300"/>
          </a:xfrm>
          <a:prstGeom prst="rect">
            <a:avLst/>
          </a:prstGeom>
          <a:noFill/>
          <a:ln>
            <a:noFill/>
          </a:ln>
        </p:spPr>
      </p:pic>
      <p:pic>
        <p:nvPicPr>
          <p:cNvPr id="82" name="Google Shape;82;p4"/>
          <p:cNvPicPr preferRelativeResize="0"/>
          <p:nvPr/>
        </p:nvPicPr>
        <p:blipFill>
          <a:blip r:embed="rId2">
            <a:alphaModFix/>
          </a:blip>
          <a:stretch>
            <a:fillRect/>
          </a:stretch>
        </p:blipFill>
        <p:spPr>
          <a:xfrm rot="10800000">
            <a:off x="-22" y="2571750"/>
            <a:ext cx="9143997" cy="2564300"/>
          </a:xfrm>
          <a:prstGeom prst="rect">
            <a:avLst/>
          </a:prstGeom>
          <a:noFill/>
          <a:ln>
            <a:noFill/>
          </a:ln>
        </p:spPr>
      </p:pic>
      <p:pic>
        <p:nvPicPr>
          <p:cNvPr id="83" name="Google Shape;83;p4"/>
          <p:cNvPicPr preferRelativeResize="0"/>
          <p:nvPr/>
        </p:nvPicPr>
        <p:blipFill>
          <a:blip r:embed="rId3">
            <a:alphaModFix/>
          </a:blip>
          <a:stretch>
            <a:fillRect/>
          </a:stretch>
        </p:blipFill>
        <p:spPr>
          <a:xfrm flipH="1">
            <a:off x="-914425" y="4494016"/>
            <a:ext cx="9144003" cy="1509118"/>
          </a:xfrm>
          <a:prstGeom prst="rect">
            <a:avLst/>
          </a:prstGeom>
          <a:noFill/>
          <a:ln>
            <a:noFill/>
          </a:ln>
        </p:spPr>
      </p:pic>
      <p:pic>
        <p:nvPicPr>
          <p:cNvPr id="84" name="Google Shape;84;p4"/>
          <p:cNvPicPr preferRelativeResize="0"/>
          <p:nvPr/>
        </p:nvPicPr>
        <p:blipFill>
          <a:blip r:embed="rId4">
            <a:alphaModFix amt="78000"/>
          </a:blip>
          <a:stretch>
            <a:fillRect/>
          </a:stretch>
        </p:blipFill>
        <p:spPr>
          <a:xfrm>
            <a:off x="-457200" y="-163901"/>
            <a:ext cx="2743199" cy="621100"/>
          </a:xfrm>
          <a:prstGeom prst="rect">
            <a:avLst/>
          </a:prstGeom>
          <a:noFill/>
          <a:ln>
            <a:noFill/>
          </a:ln>
        </p:spPr>
      </p:pic>
      <p:pic>
        <p:nvPicPr>
          <p:cNvPr id="85" name="Google Shape;85;p4"/>
          <p:cNvPicPr preferRelativeResize="0"/>
          <p:nvPr/>
        </p:nvPicPr>
        <p:blipFill>
          <a:blip r:embed="rId5">
            <a:alphaModFix amt="78000"/>
          </a:blip>
          <a:stretch>
            <a:fillRect/>
          </a:stretch>
        </p:blipFill>
        <p:spPr>
          <a:xfrm>
            <a:off x="7548567" y="821942"/>
            <a:ext cx="2607133" cy="621100"/>
          </a:xfrm>
          <a:prstGeom prst="rect">
            <a:avLst/>
          </a:prstGeom>
          <a:noFill/>
          <a:ln>
            <a:noFill/>
          </a:ln>
        </p:spPr>
      </p:pic>
      <p:pic>
        <p:nvPicPr>
          <p:cNvPr id="86" name="Google Shape;86;p4"/>
          <p:cNvPicPr preferRelativeResize="0"/>
          <p:nvPr/>
        </p:nvPicPr>
        <p:blipFill>
          <a:blip r:embed="rId6">
            <a:alphaModFix/>
          </a:blip>
          <a:stretch>
            <a:fillRect/>
          </a:stretch>
        </p:blipFill>
        <p:spPr>
          <a:xfrm>
            <a:off x="-457200" y="3246600"/>
            <a:ext cx="1752601" cy="360275"/>
          </a:xfrm>
          <a:prstGeom prst="rect">
            <a:avLst/>
          </a:prstGeom>
          <a:noFill/>
          <a:ln>
            <a:noFill/>
          </a:ln>
        </p:spPr>
      </p:pic>
      <p:pic>
        <p:nvPicPr>
          <p:cNvPr id="87" name="Google Shape;87;p4"/>
          <p:cNvPicPr preferRelativeResize="0"/>
          <p:nvPr/>
        </p:nvPicPr>
        <p:blipFill>
          <a:blip r:embed="rId7">
            <a:alphaModFix/>
          </a:blip>
          <a:stretch>
            <a:fillRect/>
          </a:stretch>
        </p:blipFill>
        <p:spPr>
          <a:xfrm flipH="1">
            <a:off x="-257175" y="4357900"/>
            <a:ext cx="9515474" cy="2007175"/>
          </a:xfrm>
          <a:prstGeom prst="rect">
            <a:avLst/>
          </a:prstGeom>
          <a:noFill/>
          <a:ln>
            <a:noFill/>
          </a:ln>
        </p:spPr>
      </p:pic>
      <p:sp>
        <p:nvSpPr>
          <p:cNvPr id="88" name="Google Shape;88;p4"/>
          <p:cNvSpPr/>
          <p:nvPr/>
        </p:nvSpPr>
        <p:spPr>
          <a:xfrm flipH="1">
            <a:off x="5702138" y="4834681"/>
            <a:ext cx="368637" cy="324187"/>
          </a:xfrm>
          <a:custGeom>
            <a:rect b="b" l="l" r="r" t="t"/>
            <a:pathLst>
              <a:path extrusionOk="0" h="2064" w="2347">
                <a:moveTo>
                  <a:pt x="496" y="0"/>
                </a:moveTo>
                <a:cubicBezTo>
                  <a:pt x="496" y="1"/>
                  <a:pt x="845" y="1140"/>
                  <a:pt x="924" y="1518"/>
                </a:cubicBezTo>
                <a:cubicBezTo>
                  <a:pt x="721" y="1215"/>
                  <a:pt x="475" y="936"/>
                  <a:pt x="201" y="695"/>
                </a:cubicBezTo>
                <a:lnTo>
                  <a:pt x="201" y="695"/>
                </a:lnTo>
                <a:cubicBezTo>
                  <a:pt x="201" y="695"/>
                  <a:pt x="617" y="1219"/>
                  <a:pt x="787" y="1577"/>
                </a:cubicBezTo>
                <a:cubicBezTo>
                  <a:pt x="600" y="1444"/>
                  <a:pt x="400" y="1327"/>
                  <a:pt x="196" y="1219"/>
                </a:cubicBezTo>
                <a:lnTo>
                  <a:pt x="196" y="1219"/>
                </a:lnTo>
                <a:cubicBezTo>
                  <a:pt x="197" y="1219"/>
                  <a:pt x="592" y="1552"/>
                  <a:pt x="675" y="1664"/>
                </a:cubicBezTo>
                <a:cubicBezTo>
                  <a:pt x="454" y="1602"/>
                  <a:pt x="226" y="1568"/>
                  <a:pt x="1" y="1560"/>
                </a:cubicBezTo>
                <a:lnTo>
                  <a:pt x="1" y="1560"/>
                </a:lnTo>
                <a:cubicBezTo>
                  <a:pt x="1" y="1560"/>
                  <a:pt x="475" y="1718"/>
                  <a:pt x="658" y="1805"/>
                </a:cubicBezTo>
                <a:cubicBezTo>
                  <a:pt x="645" y="1805"/>
                  <a:pt x="632" y="1805"/>
                  <a:pt x="619" y="1805"/>
                </a:cubicBezTo>
                <a:cubicBezTo>
                  <a:pt x="479" y="1805"/>
                  <a:pt x="342" y="1826"/>
                  <a:pt x="209" y="1864"/>
                </a:cubicBezTo>
                <a:cubicBezTo>
                  <a:pt x="209" y="1864"/>
                  <a:pt x="458" y="1876"/>
                  <a:pt x="829" y="1926"/>
                </a:cubicBezTo>
                <a:lnTo>
                  <a:pt x="1203" y="2063"/>
                </a:lnTo>
                <a:lnTo>
                  <a:pt x="1607" y="1764"/>
                </a:lnTo>
                <a:cubicBezTo>
                  <a:pt x="1607" y="1764"/>
                  <a:pt x="2064" y="1568"/>
                  <a:pt x="2326" y="1514"/>
                </a:cubicBezTo>
                <a:cubicBezTo>
                  <a:pt x="2077" y="1514"/>
                  <a:pt x="1827" y="1548"/>
                  <a:pt x="1582" y="1618"/>
                </a:cubicBezTo>
                <a:cubicBezTo>
                  <a:pt x="1582" y="1618"/>
                  <a:pt x="2035" y="1215"/>
                  <a:pt x="2347" y="1102"/>
                </a:cubicBezTo>
                <a:lnTo>
                  <a:pt x="2347" y="1102"/>
                </a:lnTo>
                <a:cubicBezTo>
                  <a:pt x="2347" y="1102"/>
                  <a:pt x="1927" y="1136"/>
                  <a:pt x="1440" y="1493"/>
                </a:cubicBezTo>
                <a:cubicBezTo>
                  <a:pt x="1440" y="1493"/>
                  <a:pt x="1673" y="878"/>
                  <a:pt x="1844" y="582"/>
                </a:cubicBezTo>
                <a:lnTo>
                  <a:pt x="1844" y="582"/>
                </a:lnTo>
                <a:cubicBezTo>
                  <a:pt x="1843" y="583"/>
                  <a:pt x="1457" y="1061"/>
                  <a:pt x="1336" y="1360"/>
                </a:cubicBezTo>
                <a:cubicBezTo>
                  <a:pt x="1336" y="1360"/>
                  <a:pt x="1382" y="849"/>
                  <a:pt x="1419" y="724"/>
                </a:cubicBezTo>
                <a:lnTo>
                  <a:pt x="1419" y="724"/>
                </a:lnTo>
                <a:cubicBezTo>
                  <a:pt x="1419" y="724"/>
                  <a:pt x="1236" y="1144"/>
                  <a:pt x="1199" y="1473"/>
                </a:cubicBezTo>
                <a:cubicBezTo>
                  <a:pt x="1199" y="1473"/>
                  <a:pt x="1070" y="375"/>
                  <a:pt x="1045" y="191"/>
                </a:cubicBezTo>
                <a:lnTo>
                  <a:pt x="1045" y="191"/>
                </a:lnTo>
                <a:cubicBezTo>
                  <a:pt x="1045" y="192"/>
                  <a:pt x="999" y="878"/>
                  <a:pt x="1049" y="1381"/>
                </a:cubicBezTo>
                <a:cubicBezTo>
                  <a:pt x="1049" y="1381"/>
                  <a:pt x="721" y="408"/>
                  <a:pt x="496"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 name="Google Shape;89;p4"/>
          <p:cNvGrpSpPr/>
          <p:nvPr/>
        </p:nvGrpSpPr>
        <p:grpSpPr>
          <a:xfrm>
            <a:off x="6277881" y="4229585"/>
            <a:ext cx="277852" cy="642720"/>
            <a:chOff x="5792456" y="4291160"/>
            <a:chExt cx="277852" cy="642720"/>
          </a:xfrm>
        </p:grpSpPr>
        <p:sp>
          <p:nvSpPr>
            <p:cNvPr id="90" name="Google Shape;90;p4"/>
            <p:cNvSpPr/>
            <p:nvPr/>
          </p:nvSpPr>
          <p:spPr>
            <a:xfrm flipH="1">
              <a:off x="5792456" y="4291160"/>
              <a:ext cx="277852" cy="642720"/>
            </a:xfrm>
            <a:custGeom>
              <a:rect b="b" l="l" r="r" t="t"/>
              <a:pathLst>
                <a:path extrusionOk="0" h="4092" w="1769">
                  <a:moveTo>
                    <a:pt x="877" y="0"/>
                  </a:moveTo>
                  <a:cubicBezTo>
                    <a:pt x="683" y="0"/>
                    <a:pt x="563" y="177"/>
                    <a:pt x="579" y="431"/>
                  </a:cubicBezTo>
                  <a:cubicBezTo>
                    <a:pt x="591" y="697"/>
                    <a:pt x="579" y="1883"/>
                    <a:pt x="579" y="1883"/>
                  </a:cubicBezTo>
                  <a:cubicBezTo>
                    <a:pt x="579" y="1883"/>
                    <a:pt x="388" y="1845"/>
                    <a:pt x="388" y="1708"/>
                  </a:cubicBezTo>
                  <a:cubicBezTo>
                    <a:pt x="388" y="1567"/>
                    <a:pt x="404" y="651"/>
                    <a:pt x="396" y="547"/>
                  </a:cubicBezTo>
                  <a:cubicBezTo>
                    <a:pt x="392" y="439"/>
                    <a:pt x="309" y="352"/>
                    <a:pt x="200" y="344"/>
                  </a:cubicBezTo>
                  <a:cubicBezTo>
                    <a:pt x="92" y="344"/>
                    <a:pt x="1" y="460"/>
                    <a:pt x="26" y="726"/>
                  </a:cubicBezTo>
                  <a:cubicBezTo>
                    <a:pt x="51" y="993"/>
                    <a:pt x="76" y="1612"/>
                    <a:pt x="101" y="1733"/>
                  </a:cubicBezTo>
                  <a:cubicBezTo>
                    <a:pt x="155" y="1966"/>
                    <a:pt x="359" y="2137"/>
                    <a:pt x="600" y="2145"/>
                  </a:cubicBezTo>
                  <a:lnTo>
                    <a:pt x="766" y="4092"/>
                  </a:lnTo>
                  <a:lnTo>
                    <a:pt x="1086" y="4092"/>
                  </a:lnTo>
                  <a:lnTo>
                    <a:pt x="1190" y="2835"/>
                  </a:lnTo>
                  <a:cubicBezTo>
                    <a:pt x="1190" y="2835"/>
                    <a:pt x="1582" y="2777"/>
                    <a:pt x="1665" y="2490"/>
                  </a:cubicBezTo>
                  <a:cubicBezTo>
                    <a:pt x="1748" y="2203"/>
                    <a:pt x="1769" y="1508"/>
                    <a:pt x="1765" y="1342"/>
                  </a:cubicBezTo>
                  <a:cubicBezTo>
                    <a:pt x="1765" y="1176"/>
                    <a:pt x="1694" y="1022"/>
                    <a:pt x="1548" y="1018"/>
                  </a:cubicBezTo>
                  <a:cubicBezTo>
                    <a:pt x="1546" y="1017"/>
                    <a:pt x="1545" y="1017"/>
                    <a:pt x="1543" y="1017"/>
                  </a:cubicBezTo>
                  <a:cubicBezTo>
                    <a:pt x="1406" y="1017"/>
                    <a:pt x="1382" y="1173"/>
                    <a:pt x="1394" y="1292"/>
                  </a:cubicBezTo>
                  <a:cubicBezTo>
                    <a:pt x="1407" y="1413"/>
                    <a:pt x="1415" y="2261"/>
                    <a:pt x="1415" y="2382"/>
                  </a:cubicBezTo>
                  <a:cubicBezTo>
                    <a:pt x="1415" y="2498"/>
                    <a:pt x="1332" y="2540"/>
                    <a:pt x="1207" y="2573"/>
                  </a:cubicBezTo>
                  <a:cubicBezTo>
                    <a:pt x="1207" y="2573"/>
                    <a:pt x="1249" y="710"/>
                    <a:pt x="1249" y="481"/>
                  </a:cubicBezTo>
                  <a:cubicBezTo>
                    <a:pt x="1249" y="248"/>
                    <a:pt x="1132" y="28"/>
                    <a:pt x="916" y="3"/>
                  </a:cubicBezTo>
                  <a:cubicBezTo>
                    <a:pt x="903" y="1"/>
                    <a:pt x="890" y="0"/>
                    <a:pt x="877"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flipH="1">
              <a:off x="5799681" y="4807598"/>
              <a:ext cx="88900" cy="125026"/>
            </a:xfrm>
            <a:custGeom>
              <a:rect b="b" l="l" r="r" t="t"/>
              <a:pathLst>
                <a:path extrusionOk="0" h="796" w="566">
                  <a:moveTo>
                    <a:pt x="300" y="1"/>
                  </a:moveTo>
                  <a:cubicBezTo>
                    <a:pt x="217" y="271"/>
                    <a:pt x="0" y="758"/>
                    <a:pt x="0" y="758"/>
                  </a:cubicBezTo>
                  <a:lnTo>
                    <a:pt x="33" y="766"/>
                  </a:lnTo>
                  <a:lnTo>
                    <a:pt x="50" y="774"/>
                  </a:lnTo>
                  <a:lnTo>
                    <a:pt x="100" y="795"/>
                  </a:lnTo>
                  <a:cubicBezTo>
                    <a:pt x="100" y="795"/>
                    <a:pt x="370" y="284"/>
                    <a:pt x="566" y="30"/>
                  </a:cubicBezTo>
                  <a:lnTo>
                    <a:pt x="566" y="30"/>
                  </a:lnTo>
                  <a:cubicBezTo>
                    <a:pt x="400" y="205"/>
                    <a:pt x="250" y="396"/>
                    <a:pt x="125" y="600"/>
                  </a:cubicBezTo>
                  <a:cubicBezTo>
                    <a:pt x="200" y="404"/>
                    <a:pt x="258" y="205"/>
                    <a:pt x="300"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
            <p:cNvSpPr/>
            <p:nvPr/>
          </p:nvSpPr>
          <p:spPr>
            <a:xfrm flipH="1">
              <a:off x="5851199" y="4750739"/>
              <a:ext cx="70052" cy="177329"/>
            </a:xfrm>
            <a:custGeom>
              <a:rect b="b" l="l" r="r" t="t"/>
              <a:pathLst>
                <a:path extrusionOk="0" h="1129" w="446">
                  <a:moveTo>
                    <a:pt x="445" y="1"/>
                  </a:moveTo>
                  <a:cubicBezTo>
                    <a:pt x="412" y="196"/>
                    <a:pt x="350" y="463"/>
                    <a:pt x="291" y="687"/>
                  </a:cubicBezTo>
                  <a:cubicBezTo>
                    <a:pt x="321" y="479"/>
                    <a:pt x="337" y="275"/>
                    <a:pt x="333" y="67"/>
                  </a:cubicBezTo>
                  <a:lnTo>
                    <a:pt x="333" y="67"/>
                  </a:lnTo>
                  <a:cubicBezTo>
                    <a:pt x="304" y="288"/>
                    <a:pt x="266" y="508"/>
                    <a:pt x="212" y="729"/>
                  </a:cubicBezTo>
                  <a:cubicBezTo>
                    <a:pt x="217" y="596"/>
                    <a:pt x="217" y="463"/>
                    <a:pt x="204" y="334"/>
                  </a:cubicBezTo>
                  <a:cubicBezTo>
                    <a:pt x="192" y="537"/>
                    <a:pt x="171" y="737"/>
                    <a:pt x="137" y="941"/>
                  </a:cubicBezTo>
                  <a:cubicBezTo>
                    <a:pt x="121" y="683"/>
                    <a:pt x="71" y="429"/>
                    <a:pt x="0" y="184"/>
                  </a:cubicBezTo>
                  <a:lnTo>
                    <a:pt x="0" y="184"/>
                  </a:lnTo>
                  <a:cubicBezTo>
                    <a:pt x="58" y="504"/>
                    <a:pt x="67" y="1062"/>
                    <a:pt x="67" y="1062"/>
                  </a:cubicBezTo>
                  <a:lnTo>
                    <a:pt x="117" y="1082"/>
                  </a:lnTo>
                  <a:lnTo>
                    <a:pt x="125" y="1087"/>
                  </a:lnTo>
                  <a:lnTo>
                    <a:pt x="146" y="1091"/>
                  </a:lnTo>
                  <a:lnTo>
                    <a:pt x="175" y="1103"/>
                  </a:lnTo>
                  <a:lnTo>
                    <a:pt x="179" y="1103"/>
                  </a:lnTo>
                  <a:lnTo>
                    <a:pt x="204" y="1112"/>
                  </a:lnTo>
                  <a:lnTo>
                    <a:pt x="246" y="1128"/>
                  </a:lnTo>
                  <a:cubicBezTo>
                    <a:pt x="354" y="762"/>
                    <a:pt x="420" y="384"/>
                    <a:pt x="445"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flipH="1">
              <a:off x="5924393" y="4757964"/>
              <a:ext cx="38796" cy="141989"/>
            </a:xfrm>
            <a:custGeom>
              <a:rect b="b" l="l" r="r" t="t"/>
              <a:pathLst>
                <a:path extrusionOk="0" h="904" w="247">
                  <a:moveTo>
                    <a:pt x="246" y="1"/>
                  </a:moveTo>
                  <a:cubicBezTo>
                    <a:pt x="180" y="234"/>
                    <a:pt x="138" y="471"/>
                    <a:pt x="117" y="712"/>
                  </a:cubicBezTo>
                  <a:cubicBezTo>
                    <a:pt x="97" y="504"/>
                    <a:pt x="59" y="300"/>
                    <a:pt x="1" y="100"/>
                  </a:cubicBezTo>
                  <a:lnTo>
                    <a:pt x="1" y="100"/>
                  </a:lnTo>
                  <a:cubicBezTo>
                    <a:pt x="51" y="379"/>
                    <a:pt x="76" y="903"/>
                    <a:pt x="76" y="903"/>
                  </a:cubicBezTo>
                  <a:lnTo>
                    <a:pt x="109" y="899"/>
                  </a:lnTo>
                  <a:lnTo>
                    <a:pt x="130" y="899"/>
                  </a:lnTo>
                  <a:lnTo>
                    <a:pt x="184" y="895"/>
                  </a:lnTo>
                  <a:cubicBezTo>
                    <a:pt x="184" y="895"/>
                    <a:pt x="197" y="317"/>
                    <a:pt x="246"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flipH="1">
              <a:off x="5945283" y="4728593"/>
              <a:ext cx="102094" cy="173874"/>
            </a:xfrm>
            <a:custGeom>
              <a:rect b="b" l="l" r="r" t="t"/>
              <a:pathLst>
                <a:path extrusionOk="0" h="1107" w="650">
                  <a:moveTo>
                    <a:pt x="312" y="0"/>
                  </a:moveTo>
                  <a:cubicBezTo>
                    <a:pt x="375" y="183"/>
                    <a:pt x="437" y="450"/>
                    <a:pt x="487" y="674"/>
                  </a:cubicBezTo>
                  <a:cubicBezTo>
                    <a:pt x="421" y="479"/>
                    <a:pt x="341" y="287"/>
                    <a:pt x="246" y="104"/>
                  </a:cubicBezTo>
                  <a:lnTo>
                    <a:pt x="246" y="104"/>
                  </a:lnTo>
                  <a:cubicBezTo>
                    <a:pt x="321" y="312"/>
                    <a:pt x="383" y="529"/>
                    <a:pt x="437" y="745"/>
                  </a:cubicBezTo>
                  <a:cubicBezTo>
                    <a:pt x="383" y="624"/>
                    <a:pt x="321" y="508"/>
                    <a:pt x="250" y="400"/>
                  </a:cubicBezTo>
                  <a:lnTo>
                    <a:pt x="250" y="400"/>
                  </a:lnTo>
                  <a:cubicBezTo>
                    <a:pt x="333" y="583"/>
                    <a:pt x="404" y="774"/>
                    <a:pt x="470" y="970"/>
                  </a:cubicBezTo>
                  <a:cubicBezTo>
                    <a:pt x="333" y="749"/>
                    <a:pt x="179" y="545"/>
                    <a:pt x="0" y="358"/>
                  </a:cubicBezTo>
                  <a:lnTo>
                    <a:pt x="0" y="358"/>
                  </a:lnTo>
                  <a:cubicBezTo>
                    <a:pt x="196" y="616"/>
                    <a:pt x="462" y="1107"/>
                    <a:pt x="462" y="1107"/>
                  </a:cubicBezTo>
                  <a:lnTo>
                    <a:pt x="512" y="1103"/>
                  </a:lnTo>
                  <a:lnTo>
                    <a:pt x="541" y="1103"/>
                  </a:lnTo>
                  <a:lnTo>
                    <a:pt x="574" y="1099"/>
                  </a:lnTo>
                  <a:lnTo>
                    <a:pt x="579" y="1099"/>
                  </a:lnTo>
                  <a:lnTo>
                    <a:pt x="604" y="1094"/>
                  </a:lnTo>
                  <a:lnTo>
                    <a:pt x="649" y="1090"/>
                  </a:lnTo>
                  <a:cubicBezTo>
                    <a:pt x="579" y="716"/>
                    <a:pt x="462" y="350"/>
                    <a:pt x="312"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4"/>
          <p:cNvSpPr/>
          <p:nvPr/>
        </p:nvSpPr>
        <p:spPr>
          <a:xfrm flipH="1">
            <a:off x="4473246" y="5230423"/>
            <a:ext cx="38167" cy="84345"/>
          </a:xfrm>
          <a:custGeom>
            <a:rect b="b" l="l" r="r" t="t"/>
            <a:pathLst>
              <a:path extrusionOk="0" h="537" w="243">
                <a:moveTo>
                  <a:pt x="242" y="0"/>
                </a:moveTo>
                <a:cubicBezTo>
                  <a:pt x="126" y="162"/>
                  <a:pt x="47" y="341"/>
                  <a:pt x="1" y="537"/>
                </a:cubicBezTo>
                <a:lnTo>
                  <a:pt x="80" y="537"/>
                </a:lnTo>
                <a:cubicBezTo>
                  <a:pt x="80" y="537"/>
                  <a:pt x="151" y="187"/>
                  <a:pt x="242"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flipH="1">
            <a:off x="4485654" y="5165712"/>
            <a:ext cx="42722" cy="149057"/>
          </a:xfrm>
          <a:custGeom>
            <a:rect b="b" l="l" r="r" t="t"/>
            <a:pathLst>
              <a:path extrusionOk="0" h="949" w="272">
                <a:moveTo>
                  <a:pt x="271" y="0"/>
                </a:moveTo>
                <a:lnTo>
                  <a:pt x="271" y="0"/>
                </a:lnTo>
                <a:cubicBezTo>
                  <a:pt x="176" y="242"/>
                  <a:pt x="105" y="491"/>
                  <a:pt x="63" y="745"/>
                </a:cubicBezTo>
                <a:cubicBezTo>
                  <a:pt x="63" y="520"/>
                  <a:pt x="42" y="296"/>
                  <a:pt x="1" y="75"/>
                </a:cubicBezTo>
                <a:lnTo>
                  <a:pt x="1" y="75"/>
                </a:lnTo>
                <a:cubicBezTo>
                  <a:pt x="26" y="383"/>
                  <a:pt x="1" y="949"/>
                  <a:pt x="1" y="949"/>
                </a:cubicBezTo>
                <a:lnTo>
                  <a:pt x="113" y="949"/>
                </a:lnTo>
                <a:cubicBezTo>
                  <a:pt x="113" y="949"/>
                  <a:pt x="180" y="333"/>
                  <a:pt x="271"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4"/>
          <p:cNvSpPr/>
          <p:nvPr/>
        </p:nvSpPr>
        <p:spPr>
          <a:xfrm flipH="1">
            <a:off x="4550366" y="5240162"/>
            <a:ext cx="63612" cy="74607"/>
          </a:xfrm>
          <a:custGeom>
            <a:rect b="b" l="l" r="r" t="t"/>
            <a:pathLst>
              <a:path extrusionOk="0" h="475" w="405">
                <a:moveTo>
                  <a:pt x="1" y="0"/>
                </a:moveTo>
                <a:cubicBezTo>
                  <a:pt x="117" y="146"/>
                  <a:pt x="226" y="308"/>
                  <a:pt x="317" y="475"/>
                </a:cubicBezTo>
                <a:lnTo>
                  <a:pt x="404" y="475"/>
                </a:lnTo>
                <a:cubicBezTo>
                  <a:pt x="275" y="221"/>
                  <a:pt x="1" y="1"/>
                  <a:pt x="1"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4"/>
          <p:cNvSpPr/>
          <p:nvPr/>
        </p:nvSpPr>
        <p:spPr>
          <a:xfrm flipH="1">
            <a:off x="4521623" y="5125188"/>
            <a:ext cx="97539" cy="189580"/>
          </a:xfrm>
          <a:custGeom>
            <a:rect b="b" l="l" r="r" t="t"/>
            <a:pathLst>
              <a:path extrusionOk="0" h="1207" w="621">
                <a:moveTo>
                  <a:pt x="371" y="0"/>
                </a:moveTo>
                <a:lnTo>
                  <a:pt x="371" y="0"/>
                </a:lnTo>
                <a:cubicBezTo>
                  <a:pt x="417" y="208"/>
                  <a:pt x="458" y="500"/>
                  <a:pt x="487" y="745"/>
                </a:cubicBezTo>
                <a:cubicBezTo>
                  <a:pt x="437" y="529"/>
                  <a:pt x="371" y="317"/>
                  <a:pt x="283" y="109"/>
                </a:cubicBezTo>
                <a:lnTo>
                  <a:pt x="283" y="109"/>
                </a:lnTo>
                <a:cubicBezTo>
                  <a:pt x="346" y="346"/>
                  <a:pt x="392" y="579"/>
                  <a:pt x="425" y="820"/>
                </a:cubicBezTo>
                <a:cubicBezTo>
                  <a:pt x="379" y="683"/>
                  <a:pt x="325" y="554"/>
                  <a:pt x="259" y="425"/>
                </a:cubicBezTo>
                <a:lnTo>
                  <a:pt x="259" y="425"/>
                </a:lnTo>
                <a:cubicBezTo>
                  <a:pt x="329" y="633"/>
                  <a:pt x="392" y="845"/>
                  <a:pt x="437" y="1061"/>
                </a:cubicBezTo>
                <a:cubicBezTo>
                  <a:pt x="317" y="812"/>
                  <a:pt x="171" y="574"/>
                  <a:pt x="1" y="358"/>
                </a:cubicBezTo>
                <a:lnTo>
                  <a:pt x="1" y="358"/>
                </a:lnTo>
                <a:cubicBezTo>
                  <a:pt x="184" y="653"/>
                  <a:pt x="417" y="1207"/>
                  <a:pt x="417" y="1207"/>
                </a:cubicBezTo>
                <a:lnTo>
                  <a:pt x="620" y="1207"/>
                </a:lnTo>
                <a:cubicBezTo>
                  <a:pt x="579" y="795"/>
                  <a:pt x="496" y="391"/>
                  <a:pt x="371"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flipH="1">
            <a:off x="3829740" y="4637987"/>
            <a:ext cx="535286" cy="869997"/>
          </a:xfrm>
          <a:custGeom>
            <a:rect b="b" l="l" r="r" t="t"/>
            <a:pathLst>
              <a:path extrusionOk="0" h="5539" w="3408">
                <a:moveTo>
                  <a:pt x="1806" y="1"/>
                </a:moveTo>
                <a:cubicBezTo>
                  <a:pt x="1514" y="1"/>
                  <a:pt x="1244" y="326"/>
                  <a:pt x="1224" y="759"/>
                </a:cubicBezTo>
                <a:cubicBezTo>
                  <a:pt x="1203" y="1287"/>
                  <a:pt x="1157" y="2177"/>
                  <a:pt x="1157" y="2177"/>
                </a:cubicBezTo>
                <a:cubicBezTo>
                  <a:pt x="1157" y="2177"/>
                  <a:pt x="658" y="2019"/>
                  <a:pt x="579" y="1857"/>
                </a:cubicBezTo>
                <a:cubicBezTo>
                  <a:pt x="496" y="1699"/>
                  <a:pt x="496" y="1233"/>
                  <a:pt x="542" y="904"/>
                </a:cubicBezTo>
                <a:cubicBezTo>
                  <a:pt x="591" y="572"/>
                  <a:pt x="533" y="389"/>
                  <a:pt x="438" y="226"/>
                </a:cubicBezTo>
                <a:cubicBezTo>
                  <a:pt x="408" y="175"/>
                  <a:pt x="361" y="149"/>
                  <a:pt x="310" y="149"/>
                </a:cubicBezTo>
                <a:cubicBezTo>
                  <a:pt x="205" y="149"/>
                  <a:pt x="81" y="263"/>
                  <a:pt x="59" y="505"/>
                </a:cubicBezTo>
                <a:cubicBezTo>
                  <a:pt x="26" y="863"/>
                  <a:pt x="1" y="1819"/>
                  <a:pt x="47" y="1928"/>
                </a:cubicBezTo>
                <a:cubicBezTo>
                  <a:pt x="221" y="2344"/>
                  <a:pt x="616" y="2622"/>
                  <a:pt x="1066" y="2656"/>
                </a:cubicBezTo>
                <a:lnTo>
                  <a:pt x="1245" y="5538"/>
                </a:lnTo>
                <a:lnTo>
                  <a:pt x="1777" y="5530"/>
                </a:lnTo>
                <a:lnTo>
                  <a:pt x="1985" y="3542"/>
                </a:lnTo>
                <a:cubicBezTo>
                  <a:pt x="2027" y="3543"/>
                  <a:pt x="2068" y="3544"/>
                  <a:pt x="2109" y="3544"/>
                </a:cubicBezTo>
                <a:cubicBezTo>
                  <a:pt x="2274" y="3544"/>
                  <a:pt x="2438" y="3531"/>
                  <a:pt x="2601" y="3504"/>
                </a:cubicBezTo>
                <a:cubicBezTo>
                  <a:pt x="2842" y="3450"/>
                  <a:pt x="3245" y="3038"/>
                  <a:pt x="3270" y="2839"/>
                </a:cubicBezTo>
                <a:cubicBezTo>
                  <a:pt x="3291" y="2639"/>
                  <a:pt x="3408" y="1512"/>
                  <a:pt x="3408" y="1366"/>
                </a:cubicBezTo>
                <a:cubicBezTo>
                  <a:pt x="3408" y="1220"/>
                  <a:pt x="3237" y="1021"/>
                  <a:pt x="3133" y="1008"/>
                </a:cubicBezTo>
                <a:cubicBezTo>
                  <a:pt x="3130" y="1008"/>
                  <a:pt x="3126" y="1008"/>
                  <a:pt x="3123" y="1008"/>
                </a:cubicBezTo>
                <a:cubicBezTo>
                  <a:pt x="3020" y="1008"/>
                  <a:pt x="2887" y="1190"/>
                  <a:pt x="2854" y="1408"/>
                </a:cubicBezTo>
                <a:cubicBezTo>
                  <a:pt x="2821" y="1632"/>
                  <a:pt x="2796" y="2227"/>
                  <a:pt x="2738" y="2427"/>
                </a:cubicBezTo>
                <a:cubicBezTo>
                  <a:pt x="2691" y="2588"/>
                  <a:pt x="2441" y="2732"/>
                  <a:pt x="2287" y="2732"/>
                </a:cubicBezTo>
                <a:cubicBezTo>
                  <a:pt x="2250" y="2732"/>
                  <a:pt x="2219" y="2724"/>
                  <a:pt x="2197" y="2706"/>
                </a:cubicBezTo>
                <a:cubicBezTo>
                  <a:pt x="2197" y="2706"/>
                  <a:pt x="2322" y="1724"/>
                  <a:pt x="2393" y="1316"/>
                </a:cubicBezTo>
                <a:cubicBezTo>
                  <a:pt x="2463" y="904"/>
                  <a:pt x="2368" y="251"/>
                  <a:pt x="2010" y="56"/>
                </a:cubicBezTo>
                <a:cubicBezTo>
                  <a:pt x="1943" y="18"/>
                  <a:pt x="1874" y="1"/>
                  <a:pt x="18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flipH="1">
            <a:off x="6896640" y="4258176"/>
            <a:ext cx="425496" cy="1072300"/>
          </a:xfrm>
          <a:custGeom>
            <a:rect b="b" l="l" r="r" t="t"/>
            <a:pathLst>
              <a:path extrusionOk="0" h="6827" w="2709">
                <a:moveTo>
                  <a:pt x="1303" y="0"/>
                </a:moveTo>
                <a:cubicBezTo>
                  <a:pt x="1128" y="0"/>
                  <a:pt x="966" y="0"/>
                  <a:pt x="966" y="408"/>
                </a:cubicBezTo>
                <a:cubicBezTo>
                  <a:pt x="966" y="812"/>
                  <a:pt x="1041" y="4069"/>
                  <a:pt x="1041" y="4376"/>
                </a:cubicBezTo>
                <a:cubicBezTo>
                  <a:pt x="1041" y="4559"/>
                  <a:pt x="1028" y="4743"/>
                  <a:pt x="1003" y="4921"/>
                </a:cubicBezTo>
                <a:cubicBezTo>
                  <a:pt x="1003" y="4921"/>
                  <a:pt x="962" y="4930"/>
                  <a:pt x="907" y="4930"/>
                </a:cubicBezTo>
                <a:cubicBezTo>
                  <a:pt x="793" y="4930"/>
                  <a:pt x="616" y="4894"/>
                  <a:pt x="616" y="4672"/>
                </a:cubicBezTo>
                <a:cubicBezTo>
                  <a:pt x="616" y="4343"/>
                  <a:pt x="629" y="3203"/>
                  <a:pt x="641" y="3037"/>
                </a:cubicBezTo>
                <a:cubicBezTo>
                  <a:pt x="650" y="2875"/>
                  <a:pt x="625" y="2421"/>
                  <a:pt x="587" y="2334"/>
                </a:cubicBezTo>
                <a:cubicBezTo>
                  <a:pt x="563" y="2281"/>
                  <a:pt x="381" y="2210"/>
                  <a:pt x="236" y="2210"/>
                </a:cubicBezTo>
                <a:cubicBezTo>
                  <a:pt x="155" y="2210"/>
                  <a:pt x="86" y="2233"/>
                  <a:pt x="63" y="2292"/>
                </a:cubicBezTo>
                <a:cubicBezTo>
                  <a:pt x="1" y="2459"/>
                  <a:pt x="17" y="3366"/>
                  <a:pt x="42" y="3782"/>
                </a:cubicBezTo>
                <a:cubicBezTo>
                  <a:pt x="67" y="4198"/>
                  <a:pt x="22" y="5025"/>
                  <a:pt x="155" y="5142"/>
                </a:cubicBezTo>
                <a:cubicBezTo>
                  <a:pt x="284" y="5254"/>
                  <a:pt x="1078" y="5437"/>
                  <a:pt x="1078" y="5437"/>
                </a:cubicBezTo>
                <a:lnTo>
                  <a:pt x="1053" y="6827"/>
                </a:lnTo>
                <a:lnTo>
                  <a:pt x="1569" y="6752"/>
                </a:lnTo>
                <a:lnTo>
                  <a:pt x="1594" y="4514"/>
                </a:lnTo>
                <a:cubicBezTo>
                  <a:pt x="1594" y="4514"/>
                  <a:pt x="2045" y="4564"/>
                  <a:pt x="2261" y="4564"/>
                </a:cubicBezTo>
                <a:cubicBezTo>
                  <a:pt x="2295" y="4564"/>
                  <a:pt x="2323" y="4562"/>
                  <a:pt x="2343" y="4559"/>
                </a:cubicBezTo>
                <a:cubicBezTo>
                  <a:pt x="2492" y="4539"/>
                  <a:pt x="2605" y="4439"/>
                  <a:pt x="2655" y="4064"/>
                </a:cubicBezTo>
                <a:cubicBezTo>
                  <a:pt x="2709" y="3694"/>
                  <a:pt x="2655" y="2675"/>
                  <a:pt x="2655" y="2488"/>
                </a:cubicBezTo>
                <a:cubicBezTo>
                  <a:pt x="2655" y="2301"/>
                  <a:pt x="2555" y="2126"/>
                  <a:pt x="2393" y="2093"/>
                </a:cubicBezTo>
                <a:cubicBezTo>
                  <a:pt x="2378" y="2090"/>
                  <a:pt x="2363" y="2088"/>
                  <a:pt x="2349" y="2088"/>
                </a:cubicBezTo>
                <a:cubicBezTo>
                  <a:pt x="2209" y="2088"/>
                  <a:pt x="2106" y="2234"/>
                  <a:pt x="2106" y="2442"/>
                </a:cubicBezTo>
                <a:cubicBezTo>
                  <a:pt x="2106" y="2675"/>
                  <a:pt x="2122" y="3669"/>
                  <a:pt x="2122" y="3823"/>
                </a:cubicBezTo>
                <a:cubicBezTo>
                  <a:pt x="2122" y="3961"/>
                  <a:pt x="2018" y="4116"/>
                  <a:pt x="1762" y="4116"/>
                </a:cubicBezTo>
                <a:cubicBezTo>
                  <a:pt x="1733" y="4116"/>
                  <a:pt x="1702" y="4114"/>
                  <a:pt x="1669" y="4110"/>
                </a:cubicBezTo>
                <a:cubicBezTo>
                  <a:pt x="1669" y="4110"/>
                  <a:pt x="1690" y="2484"/>
                  <a:pt x="1702" y="2005"/>
                </a:cubicBezTo>
                <a:cubicBezTo>
                  <a:pt x="1715" y="1523"/>
                  <a:pt x="1665" y="495"/>
                  <a:pt x="1681" y="342"/>
                </a:cubicBezTo>
                <a:cubicBezTo>
                  <a:pt x="1690" y="188"/>
                  <a:pt x="1477" y="0"/>
                  <a:pt x="13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flipH="1">
            <a:off x="1102577" y="4796418"/>
            <a:ext cx="673191" cy="422983"/>
          </a:xfrm>
          <a:custGeom>
            <a:rect b="b" l="l" r="r" t="t"/>
            <a:pathLst>
              <a:path extrusionOk="0" h="2693" w="4286">
                <a:moveTo>
                  <a:pt x="1303" y="1"/>
                </a:moveTo>
                <a:cubicBezTo>
                  <a:pt x="1303" y="1"/>
                  <a:pt x="1619" y="1623"/>
                  <a:pt x="1652" y="2156"/>
                </a:cubicBezTo>
                <a:cubicBezTo>
                  <a:pt x="1361" y="1686"/>
                  <a:pt x="1008" y="1257"/>
                  <a:pt x="596" y="887"/>
                </a:cubicBezTo>
                <a:lnTo>
                  <a:pt x="596" y="887"/>
                </a:lnTo>
                <a:cubicBezTo>
                  <a:pt x="596" y="887"/>
                  <a:pt x="1191" y="1686"/>
                  <a:pt x="1399" y="2206"/>
                </a:cubicBezTo>
                <a:cubicBezTo>
                  <a:pt x="1091" y="1985"/>
                  <a:pt x="775" y="1785"/>
                  <a:pt x="446" y="1602"/>
                </a:cubicBezTo>
                <a:lnTo>
                  <a:pt x="446" y="1602"/>
                </a:lnTo>
                <a:cubicBezTo>
                  <a:pt x="446" y="1603"/>
                  <a:pt x="1053" y="2135"/>
                  <a:pt x="1174" y="2305"/>
                </a:cubicBezTo>
                <a:cubicBezTo>
                  <a:pt x="795" y="2172"/>
                  <a:pt x="400" y="2077"/>
                  <a:pt x="1" y="2023"/>
                </a:cubicBezTo>
                <a:lnTo>
                  <a:pt x="1" y="2023"/>
                </a:lnTo>
                <a:cubicBezTo>
                  <a:pt x="1" y="2023"/>
                  <a:pt x="804" y="2335"/>
                  <a:pt x="1099" y="2488"/>
                </a:cubicBezTo>
                <a:cubicBezTo>
                  <a:pt x="953" y="2470"/>
                  <a:pt x="806" y="2461"/>
                  <a:pt x="659" y="2461"/>
                </a:cubicBezTo>
                <a:cubicBezTo>
                  <a:pt x="539" y="2461"/>
                  <a:pt x="418" y="2467"/>
                  <a:pt x="296" y="2480"/>
                </a:cubicBezTo>
                <a:cubicBezTo>
                  <a:pt x="296" y="2480"/>
                  <a:pt x="737" y="2543"/>
                  <a:pt x="1378" y="2692"/>
                </a:cubicBezTo>
                <a:lnTo>
                  <a:pt x="2796" y="2630"/>
                </a:lnTo>
                <a:cubicBezTo>
                  <a:pt x="2796" y="2630"/>
                  <a:pt x="3661" y="2451"/>
                  <a:pt x="4140" y="2439"/>
                </a:cubicBezTo>
                <a:cubicBezTo>
                  <a:pt x="3893" y="2409"/>
                  <a:pt x="3645" y="2394"/>
                  <a:pt x="3396" y="2394"/>
                </a:cubicBezTo>
                <a:cubicBezTo>
                  <a:pt x="3197" y="2394"/>
                  <a:pt x="2996" y="2403"/>
                  <a:pt x="2796" y="2422"/>
                </a:cubicBezTo>
                <a:cubicBezTo>
                  <a:pt x="2796" y="2422"/>
                  <a:pt x="3699" y="1968"/>
                  <a:pt x="4285" y="1877"/>
                </a:cubicBezTo>
                <a:cubicBezTo>
                  <a:pt x="4285" y="1877"/>
                  <a:pt x="4265" y="1876"/>
                  <a:pt x="4227" y="1876"/>
                </a:cubicBezTo>
                <a:cubicBezTo>
                  <a:pt x="4034" y="1876"/>
                  <a:pt x="3376" y="1902"/>
                  <a:pt x="2576" y="2222"/>
                </a:cubicBezTo>
                <a:cubicBezTo>
                  <a:pt x="2576" y="2222"/>
                  <a:pt x="3154" y="1436"/>
                  <a:pt x="3532" y="1070"/>
                </a:cubicBezTo>
                <a:lnTo>
                  <a:pt x="3532" y="1070"/>
                </a:lnTo>
                <a:cubicBezTo>
                  <a:pt x="3532" y="1070"/>
                  <a:pt x="2725" y="1644"/>
                  <a:pt x="2426" y="2027"/>
                </a:cubicBezTo>
                <a:cubicBezTo>
                  <a:pt x="2426" y="2027"/>
                  <a:pt x="2642" y="1340"/>
                  <a:pt x="2742" y="1174"/>
                </a:cubicBezTo>
                <a:lnTo>
                  <a:pt x="2742" y="1174"/>
                </a:lnTo>
                <a:cubicBezTo>
                  <a:pt x="2742" y="1174"/>
                  <a:pt x="2314" y="1707"/>
                  <a:pt x="2160" y="2147"/>
                </a:cubicBezTo>
                <a:cubicBezTo>
                  <a:pt x="2160" y="2147"/>
                  <a:pt x="2218" y="629"/>
                  <a:pt x="2218" y="375"/>
                </a:cubicBezTo>
                <a:lnTo>
                  <a:pt x="2218" y="375"/>
                </a:lnTo>
                <a:cubicBezTo>
                  <a:pt x="2218" y="376"/>
                  <a:pt x="1956" y="1299"/>
                  <a:pt x="1914" y="1993"/>
                </a:cubicBezTo>
                <a:cubicBezTo>
                  <a:pt x="1914" y="1993"/>
                  <a:pt x="1594" y="604"/>
                  <a:pt x="13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
          <p:cNvSpPr/>
          <p:nvPr/>
        </p:nvSpPr>
        <p:spPr>
          <a:xfrm flipH="1">
            <a:off x="295093" y="4950058"/>
            <a:ext cx="455496" cy="369266"/>
          </a:xfrm>
          <a:custGeom>
            <a:rect b="b" l="l" r="r" t="t"/>
            <a:pathLst>
              <a:path extrusionOk="0" h="2351" w="2900">
                <a:moveTo>
                  <a:pt x="778" y="1"/>
                </a:moveTo>
                <a:lnTo>
                  <a:pt x="778" y="1"/>
                </a:lnTo>
                <a:cubicBezTo>
                  <a:pt x="778" y="1"/>
                  <a:pt x="1078" y="1402"/>
                  <a:pt x="1128" y="1864"/>
                </a:cubicBezTo>
                <a:cubicBezTo>
                  <a:pt x="916" y="1477"/>
                  <a:pt x="649" y="1124"/>
                  <a:pt x="342" y="803"/>
                </a:cubicBezTo>
                <a:lnTo>
                  <a:pt x="342" y="803"/>
                </a:lnTo>
                <a:cubicBezTo>
                  <a:pt x="342" y="804"/>
                  <a:pt x="787" y="1477"/>
                  <a:pt x="957" y="1922"/>
                </a:cubicBezTo>
                <a:cubicBezTo>
                  <a:pt x="741" y="1743"/>
                  <a:pt x="516" y="1585"/>
                  <a:pt x="279" y="1436"/>
                </a:cubicBezTo>
                <a:lnTo>
                  <a:pt x="279" y="1436"/>
                </a:lnTo>
                <a:cubicBezTo>
                  <a:pt x="279" y="1436"/>
                  <a:pt x="720" y="1872"/>
                  <a:pt x="812" y="2018"/>
                </a:cubicBezTo>
                <a:cubicBezTo>
                  <a:pt x="550" y="1922"/>
                  <a:pt x="275" y="1856"/>
                  <a:pt x="1" y="1823"/>
                </a:cubicBezTo>
                <a:lnTo>
                  <a:pt x="1" y="1823"/>
                </a:lnTo>
                <a:cubicBezTo>
                  <a:pt x="1" y="1823"/>
                  <a:pt x="562" y="2060"/>
                  <a:pt x="770" y="2180"/>
                </a:cubicBezTo>
                <a:cubicBezTo>
                  <a:pt x="717" y="2175"/>
                  <a:pt x="663" y="2173"/>
                  <a:pt x="610" y="2173"/>
                </a:cubicBezTo>
                <a:cubicBezTo>
                  <a:pt x="481" y="2173"/>
                  <a:pt x="352" y="2187"/>
                  <a:pt x="225" y="2214"/>
                </a:cubicBezTo>
                <a:cubicBezTo>
                  <a:pt x="225" y="2214"/>
                  <a:pt x="525" y="2247"/>
                  <a:pt x="966" y="2351"/>
                </a:cubicBezTo>
                <a:lnTo>
                  <a:pt x="1931" y="2230"/>
                </a:lnTo>
                <a:cubicBezTo>
                  <a:pt x="1931" y="2230"/>
                  <a:pt x="2505" y="2035"/>
                  <a:pt x="2829" y="2001"/>
                </a:cubicBezTo>
                <a:cubicBezTo>
                  <a:pt x="2738" y="1994"/>
                  <a:pt x="2647" y="1990"/>
                  <a:pt x="2555" y="1990"/>
                </a:cubicBezTo>
                <a:cubicBezTo>
                  <a:pt x="2342" y="1990"/>
                  <a:pt x="2128" y="2011"/>
                  <a:pt x="1918" y="2051"/>
                </a:cubicBezTo>
                <a:cubicBezTo>
                  <a:pt x="1918" y="2051"/>
                  <a:pt x="2509" y="1615"/>
                  <a:pt x="2900" y="1506"/>
                </a:cubicBezTo>
                <a:lnTo>
                  <a:pt x="2900" y="1506"/>
                </a:lnTo>
                <a:cubicBezTo>
                  <a:pt x="2900" y="1506"/>
                  <a:pt x="2388" y="1511"/>
                  <a:pt x="1756" y="1889"/>
                </a:cubicBezTo>
                <a:cubicBezTo>
                  <a:pt x="1756" y="1889"/>
                  <a:pt x="2110" y="1174"/>
                  <a:pt x="2347" y="837"/>
                </a:cubicBezTo>
                <a:lnTo>
                  <a:pt x="2347" y="837"/>
                </a:lnTo>
                <a:cubicBezTo>
                  <a:pt x="2346" y="837"/>
                  <a:pt x="1827" y="1369"/>
                  <a:pt x="1648" y="1719"/>
                </a:cubicBezTo>
                <a:cubicBezTo>
                  <a:pt x="1648" y="1719"/>
                  <a:pt x="1756" y="1107"/>
                  <a:pt x="1818" y="961"/>
                </a:cubicBezTo>
                <a:lnTo>
                  <a:pt x="1818" y="961"/>
                </a:lnTo>
                <a:cubicBezTo>
                  <a:pt x="1818" y="962"/>
                  <a:pt x="1552" y="1444"/>
                  <a:pt x="1469" y="1835"/>
                </a:cubicBezTo>
                <a:cubicBezTo>
                  <a:pt x="1469" y="1835"/>
                  <a:pt x="1431" y="508"/>
                  <a:pt x="1419" y="288"/>
                </a:cubicBezTo>
                <a:cubicBezTo>
                  <a:pt x="1419" y="288"/>
                  <a:pt x="1290" y="1103"/>
                  <a:pt x="1298" y="1710"/>
                </a:cubicBezTo>
                <a:cubicBezTo>
                  <a:pt x="1298" y="1710"/>
                  <a:pt x="1007" y="512"/>
                  <a:pt x="778"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
          <p:cNvSpPr/>
          <p:nvPr/>
        </p:nvSpPr>
        <p:spPr>
          <a:xfrm flipH="1">
            <a:off x="83995" y="4972362"/>
            <a:ext cx="413716" cy="363297"/>
          </a:xfrm>
          <a:custGeom>
            <a:rect b="b" l="l" r="r" t="t"/>
            <a:pathLst>
              <a:path extrusionOk="0" h="2313" w="2634">
                <a:moveTo>
                  <a:pt x="1273" y="0"/>
                </a:moveTo>
                <a:lnTo>
                  <a:pt x="1273" y="0"/>
                </a:lnTo>
                <a:cubicBezTo>
                  <a:pt x="1273" y="0"/>
                  <a:pt x="1074" y="1161"/>
                  <a:pt x="970" y="1522"/>
                </a:cubicBezTo>
                <a:cubicBezTo>
                  <a:pt x="903" y="1144"/>
                  <a:pt x="791" y="774"/>
                  <a:pt x="628" y="420"/>
                </a:cubicBezTo>
                <a:lnTo>
                  <a:pt x="628" y="420"/>
                </a:lnTo>
                <a:cubicBezTo>
                  <a:pt x="629" y="420"/>
                  <a:pt x="799" y="1098"/>
                  <a:pt x="799" y="1498"/>
                </a:cubicBezTo>
                <a:cubicBezTo>
                  <a:pt x="670" y="1277"/>
                  <a:pt x="524" y="1065"/>
                  <a:pt x="371" y="865"/>
                </a:cubicBezTo>
                <a:lnTo>
                  <a:pt x="371" y="865"/>
                </a:lnTo>
                <a:cubicBezTo>
                  <a:pt x="371" y="865"/>
                  <a:pt x="608" y="1364"/>
                  <a:pt x="641" y="1510"/>
                </a:cubicBezTo>
                <a:cubicBezTo>
                  <a:pt x="445" y="1331"/>
                  <a:pt x="229" y="1173"/>
                  <a:pt x="0" y="1040"/>
                </a:cubicBezTo>
                <a:lnTo>
                  <a:pt x="0" y="1040"/>
                </a:lnTo>
                <a:cubicBezTo>
                  <a:pt x="0" y="1040"/>
                  <a:pt x="412" y="1439"/>
                  <a:pt x="554" y="1614"/>
                </a:cubicBezTo>
                <a:cubicBezTo>
                  <a:pt x="400" y="1527"/>
                  <a:pt x="242" y="1460"/>
                  <a:pt x="71" y="1414"/>
                </a:cubicBezTo>
                <a:lnTo>
                  <a:pt x="71" y="1414"/>
                </a:lnTo>
                <a:cubicBezTo>
                  <a:pt x="71" y="1414"/>
                  <a:pt x="321" y="1564"/>
                  <a:pt x="674" y="1818"/>
                </a:cubicBezTo>
                <a:lnTo>
                  <a:pt x="1552" y="2117"/>
                </a:lnTo>
                <a:cubicBezTo>
                  <a:pt x="1552" y="2117"/>
                  <a:pt x="2118" y="2209"/>
                  <a:pt x="2409" y="2313"/>
                </a:cubicBezTo>
                <a:cubicBezTo>
                  <a:pt x="2155" y="2167"/>
                  <a:pt x="1881" y="2059"/>
                  <a:pt x="1602" y="1980"/>
                </a:cubicBezTo>
                <a:cubicBezTo>
                  <a:pt x="1602" y="1980"/>
                  <a:pt x="1911" y="1939"/>
                  <a:pt x="2228" y="1939"/>
                </a:cubicBezTo>
                <a:cubicBezTo>
                  <a:pt x="2371" y="1939"/>
                  <a:pt x="2516" y="1947"/>
                  <a:pt x="2633" y="1972"/>
                </a:cubicBezTo>
                <a:cubicBezTo>
                  <a:pt x="2633" y="1972"/>
                  <a:pt x="2235" y="1791"/>
                  <a:pt x="1628" y="1791"/>
                </a:cubicBezTo>
                <a:cubicBezTo>
                  <a:pt x="1591" y="1791"/>
                  <a:pt x="1553" y="1791"/>
                  <a:pt x="1514" y="1793"/>
                </a:cubicBezTo>
                <a:cubicBezTo>
                  <a:pt x="1514" y="1793"/>
                  <a:pt x="2051" y="1406"/>
                  <a:pt x="2371" y="1252"/>
                </a:cubicBezTo>
                <a:lnTo>
                  <a:pt x="2371" y="1252"/>
                </a:lnTo>
                <a:cubicBezTo>
                  <a:pt x="2371" y="1252"/>
                  <a:pt x="1743" y="1439"/>
                  <a:pt x="1469" y="1626"/>
                </a:cubicBezTo>
                <a:cubicBezTo>
                  <a:pt x="1469" y="1626"/>
                  <a:pt x="1764" y="1219"/>
                  <a:pt x="1868" y="1131"/>
                </a:cubicBezTo>
                <a:lnTo>
                  <a:pt x="1868" y="1131"/>
                </a:lnTo>
                <a:cubicBezTo>
                  <a:pt x="1868" y="1132"/>
                  <a:pt x="1477" y="1385"/>
                  <a:pt x="1277" y="1643"/>
                </a:cubicBezTo>
                <a:cubicBezTo>
                  <a:pt x="1277" y="1643"/>
                  <a:pt x="1677" y="641"/>
                  <a:pt x="1739" y="470"/>
                </a:cubicBezTo>
                <a:lnTo>
                  <a:pt x="1739" y="470"/>
                </a:lnTo>
                <a:cubicBezTo>
                  <a:pt x="1739" y="470"/>
                  <a:pt x="1356" y="1023"/>
                  <a:pt x="1169" y="1477"/>
                </a:cubicBezTo>
                <a:cubicBezTo>
                  <a:pt x="1169" y="1477"/>
                  <a:pt x="1302" y="470"/>
                  <a:pt x="1273"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flipH="1">
            <a:off x="3880630" y="5198718"/>
            <a:ext cx="493506" cy="309894"/>
          </a:xfrm>
          <a:custGeom>
            <a:rect b="b" l="l" r="r" t="t"/>
            <a:pathLst>
              <a:path extrusionOk="0" h="1973" w="3142">
                <a:moveTo>
                  <a:pt x="770" y="1"/>
                </a:moveTo>
                <a:cubicBezTo>
                  <a:pt x="770" y="1"/>
                  <a:pt x="1153" y="1161"/>
                  <a:pt x="1228" y="1548"/>
                </a:cubicBezTo>
                <a:cubicBezTo>
                  <a:pt x="970" y="1232"/>
                  <a:pt x="670" y="953"/>
                  <a:pt x="333" y="725"/>
                </a:cubicBezTo>
                <a:lnTo>
                  <a:pt x="333" y="725"/>
                </a:lnTo>
                <a:cubicBezTo>
                  <a:pt x="333" y="725"/>
                  <a:pt x="845" y="1249"/>
                  <a:pt x="1045" y="1611"/>
                </a:cubicBezTo>
                <a:cubicBezTo>
                  <a:pt x="799" y="1482"/>
                  <a:pt x="550" y="1365"/>
                  <a:pt x="288" y="1265"/>
                </a:cubicBezTo>
                <a:lnTo>
                  <a:pt x="288" y="1265"/>
                </a:lnTo>
                <a:cubicBezTo>
                  <a:pt x="288" y="1265"/>
                  <a:pt x="787" y="1594"/>
                  <a:pt x="891" y="1706"/>
                </a:cubicBezTo>
                <a:cubicBezTo>
                  <a:pt x="600" y="1648"/>
                  <a:pt x="300" y="1619"/>
                  <a:pt x="1" y="1619"/>
                </a:cubicBezTo>
                <a:cubicBezTo>
                  <a:pt x="1" y="1619"/>
                  <a:pt x="620" y="1764"/>
                  <a:pt x="853" y="1848"/>
                </a:cubicBezTo>
                <a:cubicBezTo>
                  <a:pt x="654" y="1852"/>
                  <a:pt x="458" y="1877"/>
                  <a:pt x="263" y="1927"/>
                </a:cubicBezTo>
                <a:cubicBezTo>
                  <a:pt x="263" y="1927"/>
                  <a:pt x="591" y="1927"/>
                  <a:pt x="1078" y="1972"/>
                </a:cubicBezTo>
                <a:lnTo>
                  <a:pt x="2118" y="1777"/>
                </a:lnTo>
                <a:cubicBezTo>
                  <a:pt x="2118" y="1777"/>
                  <a:pt x="2733" y="1556"/>
                  <a:pt x="3087" y="1494"/>
                </a:cubicBezTo>
                <a:lnTo>
                  <a:pt x="3087" y="1494"/>
                </a:lnTo>
                <a:cubicBezTo>
                  <a:pt x="2754" y="1502"/>
                  <a:pt x="2421" y="1544"/>
                  <a:pt x="2097" y="1623"/>
                </a:cubicBezTo>
                <a:cubicBezTo>
                  <a:pt x="2097" y="1623"/>
                  <a:pt x="2721" y="1195"/>
                  <a:pt x="3141" y="1066"/>
                </a:cubicBezTo>
                <a:lnTo>
                  <a:pt x="3141" y="1066"/>
                </a:lnTo>
                <a:cubicBezTo>
                  <a:pt x="3141" y="1066"/>
                  <a:pt x="2584" y="1120"/>
                  <a:pt x="1914" y="1502"/>
                </a:cubicBezTo>
                <a:cubicBezTo>
                  <a:pt x="1914" y="1502"/>
                  <a:pt x="2268" y="862"/>
                  <a:pt x="2509" y="550"/>
                </a:cubicBezTo>
                <a:lnTo>
                  <a:pt x="2509" y="550"/>
                </a:lnTo>
                <a:cubicBezTo>
                  <a:pt x="2509" y="550"/>
                  <a:pt x="1968" y="1057"/>
                  <a:pt x="1789" y="1369"/>
                </a:cubicBezTo>
                <a:cubicBezTo>
                  <a:pt x="1789" y="1369"/>
                  <a:pt x="1881" y="841"/>
                  <a:pt x="1939" y="712"/>
                </a:cubicBezTo>
                <a:lnTo>
                  <a:pt x="1939" y="712"/>
                </a:lnTo>
                <a:cubicBezTo>
                  <a:pt x="1939" y="712"/>
                  <a:pt x="1673" y="1149"/>
                  <a:pt x="1602" y="1490"/>
                </a:cubicBezTo>
                <a:cubicBezTo>
                  <a:pt x="1602" y="1490"/>
                  <a:pt x="1502" y="367"/>
                  <a:pt x="1477" y="180"/>
                </a:cubicBezTo>
                <a:cubicBezTo>
                  <a:pt x="1477" y="180"/>
                  <a:pt x="1373" y="883"/>
                  <a:pt x="1407" y="1403"/>
                </a:cubicBezTo>
                <a:cubicBezTo>
                  <a:pt x="1407" y="1403"/>
                  <a:pt x="1040" y="413"/>
                  <a:pt x="7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flipH="1">
            <a:off x="6070780" y="5163042"/>
            <a:ext cx="499318" cy="322303"/>
          </a:xfrm>
          <a:custGeom>
            <a:rect b="b" l="l" r="r" t="t"/>
            <a:pathLst>
              <a:path extrusionOk="0" h="2052" w="3179">
                <a:moveTo>
                  <a:pt x="1099" y="1"/>
                </a:moveTo>
                <a:lnTo>
                  <a:pt x="1099" y="1"/>
                </a:lnTo>
                <a:cubicBezTo>
                  <a:pt x="1099" y="1"/>
                  <a:pt x="1219" y="1224"/>
                  <a:pt x="1211" y="1619"/>
                </a:cubicBezTo>
                <a:cubicBezTo>
                  <a:pt x="1028" y="1249"/>
                  <a:pt x="791" y="907"/>
                  <a:pt x="512" y="604"/>
                </a:cubicBezTo>
                <a:lnTo>
                  <a:pt x="512" y="604"/>
                </a:lnTo>
                <a:cubicBezTo>
                  <a:pt x="512" y="604"/>
                  <a:pt x="899" y="1240"/>
                  <a:pt x="1016" y="1635"/>
                </a:cubicBezTo>
                <a:cubicBezTo>
                  <a:pt x="808" y="1452"/>
                  <a:pt x="587" y="1278"/>
                  <a:pt x="354" y="1120"/>
                </a:cubicBezTo>
                <a:lnTo>
                  <a:pt x="354" y="1120"/>
                </a:lnTo>
                <a:cubicBezTo>
                  <a:pt x="354" y="1120"/>
                  <a:pt x="766" y="1556"/>
                  <a:pt x="845" y="1694"/>
                </a:cubicBezTo>
                <a:cubicBezTo>
                  <a:pt x="575" y="1565"/>
                  <a:pt x="288" y="1465"/>
                  <a:pt x="1" y="1394"/>
                </a:cubicBezTo>
                <a:lnTo>
                  <a:pt x="1" y="1394"/>
                </a:lnTo>
                <a:cubicBezTo>
                  <a:pt x="1" y="1394"/>
                  <a:pt x="570" y="1685"/>
                  <a:pt x="778" y="1823"/>
                </a:cubicBezTo>
                <a:cubicBezTo>
                  <a:pt x="601" y="1780"/>
                  <a:pt x="416" y="1756"/>
                  <a:pt x="231" y="1756"/>
                </a:cubicBezTo>
                <a:cubicBezTo>
                  <a:pt x="217" y="1756"/>
                  <a:pt x="202" y="1756"/>
                  <a:pt x="188" y="1756"/>
                </a:cubicBezTo>
                <a:cubicBezTo>
                  <a:pt x="188" y="1756"/>
                  <a:pt x="508" y="1835"/>
                  <a:pt x="970" y="1993"/>
                </a:cubicBezTo>
                <a:lnTo>
                  <a:pt x="2026" y="2051"/>
                </a:lnTo>
                <a:cubicBezTo>
                  <a:pt x="2026" y="2051"/>
                  <a:pt x="2484" y="2004"/>
                  <a:pt x="2842" y="2004"/>
                </a:cubicBezTo>
                <a:cubicBezTo>
                  <a:pt x="2909" y="2004"/>
                  <a:pt x="2972" y="2006"/>
                  <a:pt x="3029" y="2010"/>
                </a:cubicBezTo>
                <a:cubicBezTo>
                  <a:pt x="2704" y="1939"/>
                  <a:pt x="2372" y="1902"/>
                  <a:pt x="2039" y="1902"/>
                </a:cubicBezTo>
                <a:cubicBezTo>
                  <a:pt x="2039" y="1902"/>
                  <a:pt x="2738" y="1631"/>
                  <a:pt x="3179" y="1610"/>
                </a:cubicBezTo>
                <a:cubicBezTo>
                  <a:pt x="3179" y="1610"/>
                  <a:pt x="3069" y="1594"/>
                  <a:pt x="2882" y="1594"/>
                </a:cubicBezTo>
                <a:cubicBezTo>
                  <a:pt x="2649" y="1594"/>
                  <a:pt x="2296" y="1620"/>
                  <a:pt x="1889" y="1735"/>
                </a:cubicBezTo>
                <a:cubicBezTo>
                  <a:pt x="1889" y="1735"/>
                  <a:pt x="2372" y="1199"/>
                  <a:pt x="2675" y="957"/>
                </a:cubicBezTo>
                <a:lnTo>
                  <a:pt x="2675" y="957"/>
                </a:lnTo>
                <a:cubicBezTo>
                  <a:pt x="2675" y="958"/>
                  <a:pt x="2035" y="1319"/>
                  <a:pt x="1789" y="1581"/>
                </a:cubicBezTo>
                <a:cubicBezTo>
                  <a:pt x="1789" y="1581"/>
                  <a:pt x="1997" y="1090"/>
                  <a:pt x="2080" y="974"/>
                </a:cubicBezTo>
                <a:lnTo>
                  <a:pt x="2080" y="974"/>
                </a:lnTo>
                <a:cubicBezTo>
                  <a:pt x="2080" y="974"/>
                  <a:pt x="1727" y="1340"/>
                  <a:pt x="1581" y="1652"/>
                </a:cubicBezTo>
                <a:cubicBezTo>
                  <a:pt x="1581" y="1652"/>
                  <a:pt x="1731" y="537"/>
                  <a:pt x="1748" y="346"/>
                </a:cubicBezTo>
                <a:lnTo>
                  <a:pt x="1748" y="346"/>
                </a:lnTo>
                <a:cubicBezTo>
                  <a:pt x="1748" y="346"/>
                  <a:pt x="1490" y="1007"/>
                  <a:pt x="1415" y="1519"/>
                </a:cubicBezTo>
                <a:cubicBezTo>
                  <a:pt x="1415" y="1519"/>
                  <a:pt x="1269" y="467"/>
                  <a:pt x="1099"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flipH="1">
            <a:off x="6731240" y="5015634"/>
            <a:ext cx="498689" cy="325601"/>
          </a:xfrm>
          <a:custGeom>
            <a:rect b="b" l="l" r="r" t="t"/>
            <a:pathLst>
              <a:path extrusionOk="0" h="2073" w="3175">
                <a:moveTo>
                  <a:pt x="1120" y="1"/>
                </a:moveTo>
                <a:cubicBezTo>
                  <a:pt x="1120" y="1"/>
                  <a:pt x="1228" y="1228"/>
                  <a:pt x="1211" y="1623"/>
                </a:cubicBezTo>
                <a:cubicBezTo>
                  <a:pt x="1032" y="1249"/>
                  <a:pt x="804" y="904"/>
                  <a:pt x="529" y="596"/>
                </a:cubicBezTo>
                <a:lnTo>
                  <a:pt x="529" y="596"/>
                </a:lnTo>
                <a:cubicBezTo>
                  <a:pt x="529" y="596"/>
                  <a:pt x="904" y="1236"/>
                  <a:pt x="1016" y="1636"/>
                </a:cubicBezTo>
                <a:cubicBezTo>
                  <a:pt x="808" y="1449"/>
                  <a:pt x="592" y="1274"/>
                  <a:pt x="363" y="1112"/>
                </a:cubicBezTo>
                <a:lnTo>
                  <a:pt x="363" y="1112"/>
                </a:lnTo>
                <a:cubicBezTo>
                  <a:pt x="363" y="1112"/>
                  <a:pt x="770" y="1553"/>
                  <a:pt x="845" y="1690"/>
                </a:cubicBezTo>
                <a:cubicBezTo>
                  <a:pt x="575" y="1561"/>
                  <a:pt x="292" y="1457"/>
                  <a:pt x="1" y="1378"/>
                </a:cubicBezTo>
                <a:lnTo>
                  <a:pt x="1" y="1378"/>
                </a:lnTo>
                <a:cubicBezTo>
                  <a:pt x="1" y="1378"/>
                  <a:pt x="567" y="1677"/>
                  <a:pt x="775" y="1819"/>
                </a:cubicBezTo>
                <a:cubicBezTo>
                  <a:pt x="583" y="1769"/>
                  <a:pt x="384" y="1744"/>
                  <a:pt x="184" y="1744"/>
                </a:cubicBezTo>
                <a:cubicBezTo>
                  <a:pt x="184" y="1744"/>
                  <a:pt x="504" y="1827"/>
                  <a:pt x="966" y="1993"/>
                </a:cubicBezTo>
                <a:lnTo>
                  <a:pt x="2018" y="2073"/>
                </a:lnTo>
                <a:cubicBezTo>
                  <a:pt x="2018" y="2073"/>
                  <a:pt x="2434" y="2035"/>
                  <a:pt x="2781" y="2035"/>
                </a:cubicBezTo>
                <a:cubicBezTo>
                  <a:pt x="2868" y="2035"/>
                  <a:pt x="2950" y="2038"/>
                  <a:pt x="3021" y="2043"/>
                </a:cubicBezTo>
                <a:cubicBezTo>
                  <a:pt x="2701" y="1969"/>
                  <a:pt x="2368" y="1927"/>
                  <a:pt x="2035" y="1919"/>
                </a:cubicBezTo>
                <a:cubicBezTo>
                  <a:pt x="2035" y="1919"/>
                  <a:pt x="2734" y="1661"/>
                  <a:pt x="3175" y="1644"/>
                </a:cubicBezTo>
                <a:cubicBezTo>
                  <a:pt x="3175" y="1644"/>
                  <a:pt x="3048" y="1623"/>
                  <a:pt x="2836" y="1623"/>
                </a:cubicBezTo>
                <a:cubicBezTo>
                  <a:pt x="2604" y="1623"/>
                  <a:pt x="2269" y="1648"/>
                  <a:pt x="1885" y="1752"/>
                </a:cubicBezTo>
                <a:cubicBezTo>
                  <a:pt x="1885" y="1752"/>
                  <a:pt x="2376" y="1224"/>
                  <a:pt x="2680" y="983"/>
                </a:cubicBezTo>
                <a:lnTo>
                  <a:pt x="2680" y="983"/>
                </a:lnTo>
                <a:cubicBezTo>
                  <a:pt x="2679" y="983"/>
                  <a:pt x="2039" y="1336"/>
                  <a:pt x="1794" y="1594"/>
                </a:cubicBezTo>
                <a:cubicBezTo>
                  <a:pt x="1794" y="1594"/>
                  <a:pt x="2006" y="1107"/>
                  <a:pt x="2093" y="995"/>
                </a:cubicBezTo>
                <a:lnTo>
                  <a:pt x="2093" y="995"/>
                </a:lnTo>
                <a:cubicBezTo>
                  <a:pt x="2093" y="995"/>
                  <a:pt x="1731" y="1349"/>
                  <a:pt x="1586" y="1661"/>
                </a:cubicBezTo>
                <a:cubicBezTo>
                  <a:pt x="1586" y="1661"/>
                  <a:pt x="1744" y="546"/>
                  <a:pt x="1765" y="359"/>
                </a:cubicBezTo>
                <a:lnTo>
                  <a:pt x="1765" y="359"/>
                </a:lnTo>
                <a:cubicBezTo>
                  <a:pt x="1764" y="359"/>
                  <a:pt x="1498" y="1016"/>
                  <a:pt x="1415" y="1523"/>
                </a:cubicBezTo>
                <a:cubicBezTo>
                  <a:pt x="1415" y="1523"/>
                  <a:pt x="1286" y="471"/>
                  <a:pt x="1120"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4"/>
          <p:cNvSpPr/>
          <p:nvPr/>
        </p:nvSpPr>
        <p:spPr>
          <a:xfrm flipH="1">
            <a:off x="7003716" y="5132015"/>
            <a:ext cx="343035" cy="216439"/>
          </a:xfrm>
          <a:custGeom>
            <a:rect b="b" l="l" r="r" t="t"/>
            <a:pathLst>
              <a:path extrusionOk="0" h="1378" w="2184">
                <a:moveTo>
                  <a:pt x="603" y="1"/>
                </a:moveTo>
                <a:cubicBezTo>
                  <a:pt x="603" y="1"/>
                  <a:pt x="815" y="825"/>
                  <a:pt x="849" y="1095"/>
                </a:cubicBezTo>
                <a:cubicBezTo>
                  <a:pt x="686" y="862"/>
                  <a:pt x="491" y="658"/>
                  <a:pt x="270" y="483"/>
                </a:cubicBezTo>
                <a:lnTo>
                  <a:pt x="270" y="483"/>
                </a:lnTo>
                <a:cubicBezTo>
                  <a:pt x="271" y="484"/>
                  <a:pt x="595" y="870"/>
                  <a:pt x="720" y="1128"/>
                </a:cubicBezTo>
                <a:cubicBezTo>
                  <a:pt x="557" y="1028"/>
                  <a:pt x="387" y="933"/>
                  <a:pt x="216" y="854"/>
                </a:cubicBezTo>
                <a:lnTo>
                  <a:pt x="216" y="854"/>
                </a:lnTo>
                <a:cubicBezTo>
                  <a:pt x="216" y="854"/>
                  <a:pt x="541" y="1103"/>
                  <a:pt x="607" y="1186"/>
                </a:cubicBezTo>
                <a:cubicBezTo>
                  <a:pt x="408" y="1132"/>
                  <a:pt x="204" y="1099"/>
                  <a:pt x="0" y="1082"/>
                </a:cubicBezTo>
                <a:lnTo>
                  <a:pt x="0" y="1082"/>
                </a:lnTo>
                <a:cubicBezTo>
                  <a:pt x="0" y="1083"/>
                  <a:pt x="420" y="1216"/>
                  <a:pt x="574" y="1286"/>
                </a:cubicBezTo>
                <a:cubicBezTo>
                  <a:pt x="530" y="1282"/>
                  <a:pt x="486" y="1280"/>
                  <a:pt x="442" y="1280"/>
                </a:cubicBezTo>
                <a:cubicBezTo>
                  <a:pt x="349" y="1280"/>
                  <a:pt x="257" y="1289"/>
                  <a:pt x="166" y="1303"/>
                </a:cubicBezTo>
                <a:cubicBezTo>
                  <a:pt x="166" y="1303"/>
                  <a:pt x="391" y="1324"/>
                  <a:pt x="724" y="1378"/>
                </a:cubicBezTo>
                <a:lnTo>
                  <a:pt x="1448" y="1299"/>
                </a:lnTo>
                <a:cubicBezTo>
                  <a:pt x="1668" y="1236"/>
                  <a:pt x="1897" y="1186"/>
                  <a:pt x="2126" y="1153"/>
                </a:cubicBezTo>
                <a:cubicBezTo>
                  <a:pt x="2068" y="1150"/>
                  <a:pt x="2011" y="1149"/>
                  <a:pt x="1954" y="1149"/>
                </a:cubicBezTo>
                <a:cubicBezTo>
                  <a:pt x="1782" y="1149"/>
                  <a:pt x="1611" y="1163"/>
                  <a:pt x="1439" y="1191"/>
                </a:cubicBezTo>
                <a:cubicBezTo>
                  <a:pt x="1439" y="1191"/>
                  <a:pt x="1889" y="929"/>
                  <a:pt x="2184" y="862"/>
                </a:cubicBezTo>
                <a:lnTo>
                  <a:pt x="2184" y="862"/>
                </a:lnTo>
                <a:cubicBezTo>
                  <a:pt x="1884" y="883"/>
                  <a:pt x="1589" y="962"/>
                  <a:pt x="1319" y="1099"/>
                </a:cubicBezTo>
                <a:cubicBezTo>
                  <a:pt x="1460" y="883"/>
                  <a:pt x="1610" y="671"/>
                  <a:pt x="1772" y="475"/>
                </a:cubicBezTo>
                <a:lnTo>
                  <a:pt x="1772" y="475"/>
                </a:lnTo>
                <a:cubicBezTo>
                  <a:pt x="1772" y="475"/>
                  <a:pt x="1377" y="791"/>
                  <a:pt x="1240" y="999"/>
                </a:cubicBezTo>
                <a:cubicBezTo>
                  <a:pt x="1240" y="999"/>
                  <a:pt x="1327" y="642"/>
                  <a:pt x="1373" y="554"/>
                </a:cubicBezTo>
                <a:lnTo>
                  <a:pt x="1373" y="554"/>
                </a:lnTo>
                <a:cubicBezTo>
                  <a:pt x="1373" y="554"/>
                  <a:pt x="1169" y="841"/>
                  <a:pt x="1102" y="1070"/>
                </a:cubicBezTo>
                <a:cubicBezTo>
                  <a:pt x="1102" y="1070"/>
                  <a:pt x="1090" y="292"/>
                  <a:pt x="1082" y="163"/>
                </a:cubicBezTo>
                <a:cubicBezTo>
                  <a:pt x="1082" y="163"/>
                  <a:pt x="978" y="642"/>
                  <a:pt x="978" y="999"/>
                </a:cubicBezTo>
                <a:cubicBezTo>
                  <a:pt x="978" y="999"/>
                  <a:pt x="770" y="300"/>
                  <a:pt x="603"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4"/>
          <p:cNvSpPr/>
          <p:nvPr/>
        </p:nvSpPr>
        <p:spPr>
          <a:xfrm flipH="1">
            <a:off x="130330" y="3151949"/>
            <a:ext cx="612406" cy="2203343"/>
          </a:xfrm>
          <a:custGeom>
            <a:rect b="b" l="l" r="r" t="t"/>
            <a:pathLst>
              <a:path extrusionOk="0" h="14028" w="3899">
                <a:moveTo>
                  <a:pt x="2618" y="1"/>
                </a:moveTo>
                <a:cubicBezTo>
                  <a:pt x="2499" y="1"/>
                  <a:pt x="2371" y="94"/>
                  <a:pt x="2363" y="380"/>
                </a:cubicBezTo>
                <a:cubicBezTo>
                  <a:pt x="2351" y="862"/>
                  <a:pt x="2351" y="7850"/>
                  <a:pt x="2351" y="8079"/>
                </a:cubicBezTo>
                <a:cubicBezTo>
                  <a:pt x="2351" y="8308"/>
                  <a:pt x="2309" y="8699"/>
                  <a:pt x="2080" y="8724"/>
                </a:cubicBezTo>
                <a:cubicBezTo>
                  <a:pt x="2071" y="8725"/>
                  <a:pt x="2062" y="8725"/>
                  <a:pt x="2053" y="8725"/>
                </a:cubicBezTo>
                <a:cubicBezTo>
                  <a:pt x="1848" y="8725"/>
                  <a:pt x="1806" y="8490"/>
                  <a:pt x="1806" y="7896"/>
                </a:cubicBezTo>
                <a:cubicBezTo>
                  <a:pt x="1806" y="7276"/>
                  <a:pt x="1872" y="3046"/>
                  <a:pt x="1872" y="2771"/>
                </a:cubicBezTo>
                <a:cubicBezTo>
                  <a:pt x="1872" y="2497"/>
                  <a:pt x="1756" y="2301"/>
                  <a:pt x="1614" y="2268"/>
                </a:cubicBezTo>
                <a:cubicBezTo>
                  <a:pt x="1587" y="2261"/>
                  <a:pt x="1557" y="2255"/>
                  <a:pt x="1525" y="2255"/>
                </a:cubicBezTo>
                <a:cubicBezTo>
                  <a:pt x="1396" y="2255"/>
                  <a:pt x="1253" y="2356"/>
                  <a:pt x="1253" y="2875"/>
                </a:cubicBezTo>
                <a:cubicBezTo>
                  <a:pt x="1253" y="3516"/>
                  <a:pt x="1157" y="8241"/>
                  <a:pt x="1132" y="8732"/>
                </a:cubicBezTo>
                <a:cubicBezTo>
                  <a:pt x="1111" y="9227"/>
                  <a:pt x="970" y="9502"/>
                  <a:pt x="807" y="9502"/>
                </a:cubicBezTo>
                <a:cubicBezTo>
                  <a:pt x="641" y="9502"/>
                  <a:pt x="554" y="9273"/>
                  <a:pt x="579" y="8907"/>
                </a:cubicBezTo>
                <a:cubicBezTo>
                  <a:pt x="599" y="8537"/>
                  <a:pt x="574" y="6324"/>
                  <a:pt x="574" y="6003"/>
                </a:cubicBezTo>
                <a:cubicBezTo>
                  <a:pt x="574" y="5683"/>
                  <a:pt x="379" y="5567"/>
                  <a:pt x="283" y="5567"/>
                </a:cubicBezTo>
                <a:cubicBezTo>
                  <a:pt x="188" y="5567"/>
                  <a:pt x="25" y="5604"/>
                  <a:pt x="25" y="6095"/>
                </a:cubicBezTo>
                <a:cubicBezTo>
                  <a:pt x="25" y="6590"/>
                  <a:pt x="46" y="8986"/>
                  <a:pt x="25" y="9352"/>
                </a:cubicBezTo>
                <a:cubicBezTo>
                  <a:pt x="0" y="9718"/>
                  <a:pt x="242" y="10122"/>
                  <a:pt x="491" y="10122"/>
                </a:cubicBezTo>
                <a:cubicBezTo>
                  <a:pt x="595" y="10122"/>
                  <a:pt x="741" y="10113"/>
                  <a:pt x="885" y="10113"/>
                </a:cubicBezTo>
                <a:cubicBezTo>
                  <a:pt x="1088" y="10113"/>
                  <a:pt x="1284" y="10130"/>
                  <a:pt x="1340" y="10213"/>
                </a:cubicBezTo>
                <a:cubicBezTo>
                  <a:pt x="1440" y="10350"/>
                  <a:pt x="1340" y="13936"/>
                  <a:pt x="1340" y="13936"/>
                </a:cubicBezTo>
                <a:lnTo>
                  <a:pt x="2442" y="14028"/>
                </a:lnTo>
                <a:cubicBezTo>
                  <a:pt x="2442" y="13395"/>
                  <a:pt x="2467" y="11099"/>
                  <a:pt x="2667" y="10841"/>
                </a:cubicBezTo>
                <a:cubicBezTo>
                  <a:pt x="2866" y="10583"/>
                  <a:pt x="3291" y="10700"/>
                  <a:pt x="3490" y="10488"/>
                </a:cubicBezTo>
                <a:cubicBezTo>
                  <a:pt x="3694" y="10276"/>
                  <a:pt x="3827" y="10255"/>
                  <a:pt x="3827" y="9573"/>
                </a:cubicBezTo>
                <a:cubicBezTo>
                  <a:pt x="3827" y="8895"/>
                  <a:pt x="3898" y="5463"/>
                  <a:pt x="3898" y="4843"/>
                </a:cubicBezTo>
                <a:cubicBezTo>
                  <a:pt x="3898" y="4223"/>
                  <a:pt x="3865" y="4053"/>
                  <a:pt x="3790" y="3928"/>
                </a:cubicBezTo>
                <a:cubicBezTo>
                  <a:pt x="3756" y="3874"/>
                  <a:pt x="3655" y="3830"/>
                  <a:pt x="3551" y="3830"/>
                </a:cubicBezTo>
                <a:cubicBezTo>
                  <a:pt x="3414" y="3830"/>
                  <a:pt x="3271" y="3906"/>
                  <a:pt x="3266" y="4136"/>
                </a:cubicBezTo>
                <a:cubicBezTo>
                  <a:pt x="3258" y="4535"/>
                  <a:pt x="3212" y="8928"/>
                  <a:pt x="3212" y="9273"/>
                </a:cubicBezTo>
                <a:cubicBezTo>
                  <a:pt x="3212" y="9546"/>
                  <a:pt x="3105" y="9686"/>
                  <a:pt x="3020" y="9686"/>
                </a:cubicBezTo>
                <a:cubicBezTo>
                  <a:pt x="2999" y="9686"/>
                  <a:pt x="2979" y="9677"/>
                  <a:pt x="2962" y="9660"/>
                </a:cubicBezTo>
                <a:cubicBezTo>
                  <a:pt x="2879" y="9577"/>
                  <a:pt x="2746" y="8986"/>
                  <a:pt x="2787" y="8711"/>
                </a:cubicBezTo>
                <a:cubicBezTo>
                  <a:pt x="2833" y="8433"/>
                  <a:pt x="2854" y="2568"/>
                  <a:pt x="2875" y="1652"/>
                </a:cubicBezTo>
                <a:cubicBezTo>
                  <a:pt x="2896" y="733"/>
                  <a:pt x="2887" y="242"/>
                  <a:pt x="2808" y="101"/>
                </a:cubicBezTo>
                <a:cubicBezTo>
                  <a:pt x="2778" y="45"/>
                  <a:pt x="2700" y="1"/>
                  <a:pt x="2618"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4"/>
          <p:cNvSpPr/>
          <p:nvPr/>
        </p:nvSpPr>
        <p:spPr>
          <a:xfrm flipH="1">
            <a:off x="3499742" y="5231680"/>
            <a:ext cx="164764" cy="180471"/>
          </a:xfrm>
          <a:custGeom>
            <a:rect b="b" l="l" r="r" t="t"/>
            <a:pathLst>
              <a:path extrusionOk="0" h="1149" w="1049">
                <a:moveTo>
                  <a:pt x="1048" y="0"/>
                </a:moveTo>
                <a:lnTo>
                  <a:pt x="1048" y="0"/>
                </a:lnTo>
                <a:cubicBezTo>
                  <a:pt x="1048" y="1"/>
                  <a:pt x="383" y="425"/>
                  <a:pt x="0" y="1069"/>
                </a:cubicBezTo>
                <a:lnTo>
                  <a:pt x="183" y="1148"/>
                </a:lnTo>
                <a:cubicBezTo>
                  <a:pt x="183" y="1148"/>
                  <a:pt x="666" y="371"/>
                  <a:pt x="1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4"/>
          <p:cNvSpPr/>
          <p:nvPr/>
        </p:nvSpPr>
        <p:spPr>
          <a:xfrm flipH="1">
            <a:off x="3467072" y="5050110"/>
            <a:ext cx="236701" cy="350889"/>
          </a:xfrm>
          <a:custGeom>
            <a:rect b="b" l="l" r="r" t="t"/>
            <a:pathLst>
              <a:path extrusionOk="0" h="2234" w="1507">
                <a:moveTo>
                  <a:pt x="799" y="0"/>
                </a:moveTo>
                <a:cubicBezTo>
                  <a:pt x="574" y="765"/>
                  <a:pt x="0" y="2126"/>
                  <a:pt x="0" y="2126"/>
                </a:cubicBezTo>
                <a:lnTo>
                  <a:pt x="84" y="2159"/>
                </a:lnTo>
                <a:lnTo>
                  <a:pt x="134" y="2180"/>
                </a:lnTo>
                <a:lnTo>
                  <a:pt x="262" y="2234"/>
                </a:lnTo>
                <a:cubicBezTo>
                  <a:pt x="262" y="2234"/>
                  <a:pt x="990" y="799"/>
                  <a:pt x="1506" y="79"/>
                </a:cubicBezTo>
                <a:lnTo>
                  <a:pt x="1506" y="79"/>
                </a:lnTo>
                <a:cubicBezTo>
                  <a:pt x="1057" y="574"/>
                  <a:pt x="666" y="1115"/>
                  <a:pt x="329" y="1693"/>
                </a:cubicBezTo>
                <a:cubicBezTo>
                  <a:pt x="533" y="1140"/>
                  <a:pt x="691" y="574"/>
                  <a:pt x="799"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4"/>
          <p:cNvSpPr/>
          <p:nvPr/>
        </p:nvSpPr>
        <p:spPr>
          <a:xfrm flipH="1">
            <a:off x="3756547" y="5118591"/>
            <a:ext cx="77905" cy="243926"/>
          </a:xfrm>
          <a:custGeom>
            <a:rect b="b" l="l" r="r" t="t"/>
            <a:pathLst>
              <a:path extrusionOk="0" h="1553" w="496">
                <a:moveTo>
                  <a:pt x="0" y="1"/>
                </a:moveTo>
                <a:cubicBezTo>
                  <a:pt x="192" y="550"/>
                  <a:pt x="292" y="1469"/>
                  <a:pt x="292" y="1469"/>
                </a:cubicBezTo>
                <a:lnTo>
                  <a:pt x="495" y="1552"/>
                </a:lnTo>
                <a:cubicBezTo>
                  <a:pt x="433" y="808"/>
                  <a:pt x="1" y="1"/>
                  <a:pt x="0"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4"/>
          <p:cNvGrpSpPr/>
          <p:nvPr/>
        </p:nvGrpSpPr>
        <p:grpSpPr>
          <a:xfrm>
            <a:off x="8332213" y="3286826"/>
            <a:ext cx="730521" cy="1722088"/>
            <a:chOff x="7341613" y="3439226"/>
            <a:chExt cx="730521" cy="1722088"/>
          </a:xfrm>
        </p:grpSpPr>
        <p:sp>
          <p:nvSpPr>
            <p:cNvPr id="113" name="Google Shape;113;p4"/>
            <p:cNvSpPr/>
            <p:nvPr/>
          </p:nvSpPr>
          <p:spPr>
            <a:xfrm flipH="1">
              <a:off x="7391874" y="3439226"/>
              <a:ext cx="614291" cy="1643554"/>
            </a:xfrm>
            <a:custGeom>
              <a:rect b="b" l="l" r="r" t="t"/>
              <a:pathLst>
                <a:path extrusionOk="0" h="10464" w="3911">
                  <a:moveTo>
                    <a:pt x="1939" y="0"/>
                  </a:moveTo>
                  <a:cubicBezTo>
                    <a:pt x="1512" y="0"/>
                    <a:pt x="1255" y="461"/>
                    <a:pt x="1286" y="1105"/>
                  </a:cubicBezTo>
                  <a:cubicBezTo>
                    <a:pt x="1315" y="1787"/>
                    <a:pt x="1286" y="4819"/>
                    <a:pt x="1286" y="4819"/>
                  </a:cubicBezTo>
                  <a:cubicBezTo>
                    <a:pt x="1286" y="4819"/>
                    <a:pt x="857" y="4719"/>
                    <a:pt x="857" y="4366"/>
                  </a:cubicBezTo>
                  <a:cubicBezTo>
                    <a:pt x="857" y="4008"/>
                    <a:pt x="899" y="1674"/>
                    <a:pt x="878" y="1400"/>
                  </a:cubicBezTo>
                  <a:cubicBezTo>
                    <a:pt x="862" y="1130"/>
                    <a:pt x="678" y="880"/>
                    <a:pt x="446" y="880"/>
                  </a:cubicBezTo>
                  <a:cubicBezTo>
                    <a:pt x="208" y="880"/>
                    <a:pt x="0" y="1171"/>
                    <a:pt x="55" y="1858"/>
                  </a:cubicBezTo>
                  <a:cubicBezTo>
                    <a:pt x="113" y="2540"/>
                    <a:pt x="167" y="4116"/>
                    <a:pt x="225" y="4432"/>
                  </a:cubicBezTo>
                  <a:cubicBezTo>
                    <a:pt x="287" y="4744"/>
                    <a:pt x="562" y="5427"/>
                    <a:pt x="1327" y="5481"/>
                  </a:cubicBezTo>
                  <a:lnTo>
                    <a:pt x="1689" y="10464"/>
                  </a:lnTo>
                  <a:lnTo>
                    <a:pt x="2392" y="10464"/>
                  </a:lnTo>
                  <a:lnTo>
                    <a:pt x="2625" y="7253"/>
                  </a:lnTo>
                  <a:cubicBezTo>
                    <a:pt x="2625" y="7253"/>
                    <a:pt x="3495" y="7107"/>
                    <a:pt x="3682" y="6371"/>
                  </a:cubicBezTo>
                  <a:cubicBezTo>
                    <a:pt x="3869" y="5635"/>
                    <a:pt x="3911" y="3863"/>
                    <a:pt x="3902" y="3430"/>
                  </a:cubicBezTo>
                  <a:cubicBezTo>
                    <a:pt x="3898" y="3001"/>
                    <a:pt x="3740" y="2615"/>
                    <a:pt x="3424" y="2606"/>
                  </a:cubicBezTo>
                  <a:cubicBezTo>
                    <a:pt x="3421" y="2606"/>
                    <a:pt x="3418" y="2606"/>
                    <a:pt x="3414" y="2606"/>
                  </a:cubicBezTo>
                  <a:cubicBezTo>
                    <a:pt x="3111" y="2606"/>
                    <a:pt x="3054" y="3005"/>
                    <a:pt x="3083" y="3309"/>
                  </a:cubicBezTo>
                  <a:cubicBezTo>
                    <a:pt x="3112" y="3613"/>
                    <a:pt x="3133" y="5784"/>
                    <a:pt x="3133" y="6088"/>
                  </a:cubicBezTo>
                  <a:cubicBezTo>
                    <a:pt x="3133" y="6396"/>
                    <a:pt x="2954" y="6504"/>
                    <a:pt x="2679" y="6587"/>
                  </a:cubicBezTo>
                  <a:cubicBezTo>
                    <a:pt x="2679" y="6587"/>
                    <a:pt x="2771" y="1820"/>
                    <a:pt x="2771" y="1225"/>
                  </a:cubicBezTo>
                  <a:cubicBezTo>
                    <a:pt x="2771" y="630"/>
                    <a:pt x="2505" y="69"/>
                    <a:pt x="2026" y="6"/>
                  </a:cubicBezTo>
                  <a:cubicBezTo>
                    <a:pt x="1996" y="2"/>
                    <a:pt x="1967" y="0"/>
                    <a:pt x="19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4"/>
            <p:cNvSpPr/>
            <p:nvPr/>
          </p:nvSpPr>
          <p:spPr>
            <a:xfrm flipH="1">
              <a:off x="7695643" y="4706289"/>
              <a:ext cx="64241" cy="232146"/>
            </a:xfrm>
            <a:custGeom>
              <a:rect b="b" l="l" r="r" t="t"/>
              <a:pathLst>
                <a:path extrusionOk="0" h="1478" w="409">
                  <a:moveTo>
                    <a:pt x="408" y="1"/>
                  </a:moveTo>
                  <a:cubicBezTo>
                    <a:pt x="408" y="1"/>
                    <a:pt x="30" y="717"/>
                    <a:pt x="1" y="1478"/>
                  </a:cubicBezTo>
                  <a:lnTo>
                    <a:pt x="196" y="1444"/>
                  </a:lnTo>
                  <a:cubicBezTo>
                    <a:pt x="196" y="1444"/>
                    <a:pt x="250" y="521"/>
                    <a:pt x="408"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4"/>
            <p:cNvSpPr/>
            <p:nvPr/>
          </p:nvSpPr>
          <p:spPr>
            <a:xfrm flipH="1">
              <a:off x="7747318" y="4541682"/>
              <a:ext cx="102722" cy="402721"/>
            </a:xfrm>
            <a:custGeom>
              <a:rect b="b" l="l" r="r" t="t"/>
              <a:pathLst>
                <a:path extrusionOk="0" h="2564" w="654">
                  <a:moveTo>
                    <a:pt x="654" y="1"/>
                  </a:moveTo>
                  <a:cubicBezTo>
                    <a:pt x="500" y="662"/>
                    <a:pt x="408" y="1340"/>
                    <a:pt x="387" y="2018"/>
                  </a:cubicBezTo>
                  <a:cubicBezTo>
                    <a:pt x="308" y="1436"/>
                    <a:pt x="180" y="862"/>
                    <a:pt x="1" y="300"/>
                  </a:cubicBezTo>
                  <a:lnTo>
                    <a:pt x="1" y="300"/>
                  </a:lnTo>
                  <a:cubicBezTo>
                    <a:pt x="171" y="1082"/>
                    <a:pt x="304" y="2563"/>
                    <a:pt x="304" y="2563"/>
                  </a:cubicBezTo>
                  <a:lnTo>
                    <a:pt x="392" y="2551"/>
                  </a:lnTo>
                  <a:lnTo>
                    <a:pt x="446" y="2542"/>
                  </a:lnTo>
                  <a:lnTo>
                    <a:pt x="587" y="2522"/>
                  </a:lnTo>
                  <a:cubicBezTo>
                    <a:pt x="587" y="2522"/>
                    <a:pt x="546" y="895"/>
                    <a:pt x="654"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
            <p:cNvSpPr/>
            <p:nvPr/>
          </p:nvSpPr>
          <p:spPr>
            <a:xfrm flipH="1">
              <a:off x="7857108" y="4781525"/>
              <a:ext cx="182355" cy="176544"/>
            </a:xfrm>
            <a:custGeom>
              <a:rect b="b" l="l" r="r" t="t"/>
              <a:pathLst>
                <a:path extrusionOk="0" h="1124" w="1161">
                  <a:moveTo>
                    <a:pt x="0" y="0"/>
                  </a:moveTo>
                  <a:lnTo>
                    <a:pt x="0" y="0"/>
                  </a:lnTo>
                  <a:cubicBezTo>
                    <a:pt x="425" y="379"/>
                    <a:pt x="945" y="1123"/>
                    <a:pt x="945" y="1123"/>
                  </a:cubicBezTo>
                  <a:lnTo>
                    <a:pt x="1161" y="1090"/>
                  </a:lnTo>
                  <a:cubicBezTo>
                    <a:pt x="753" y="479"/>
                    <a:pt x="1" y="1"/>
                    <a:pt x="0"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4"/>
            <p:cNvSpPr/>
            <p:nvPr/>
          </p:nvSpPr>
          <p:spPr>
            <a:xfrm flipH="1">
              <a:off x="7785800" y="4465348"/>
              <a:ext cx="286334" cy="488794"/>
            </a:xfrm>
            <a:custGeom>
              <a:rect b="b" l="l" r="r" t="t"/>
              <a:pathLst>
                <a:path extrusionOk="0" h="3112" w="1823">
                  <a:moveTo>
                    <a:pt x="791" y="0"/>
                  </a:moveTo>
                  <a:lnTo>
                    <a:pt x="791" y="0"/>
                  </a:lnTo>
                  <a:cubicBezTo>
                    <a:pt x="978" y="516"/>
                    <a:pt x="1182" y="1260"/>
                    <a:pt x="1340" y="1884"/>
                  </a:cubicBezTo>
                  <a:cubicBezTo>
                    <a:pt x="1140" y="1344"/>
                    <a:pt x="903" y="820"/>
                    <a:pt x="624" y="312"/>
                  </a:cubicBezTo>
                  <a:lnTo>
                    <a:pt x="624" y="312"/>
                  </a:lnTo>
                  <a:cubicBezTo>
                    <a:pt x="828" y="803"/>
                    <a:pt x="1049" y="1518"/>
                    <a:pt x="1215" y="2097"/>
                  </a:cubicBezTo>
                  <a:cubicBezTo>
                    <a:pt x="1053" y="1768"/>
                    <a:pt x="870" y="1448"/>
                    <a:pt x="670" y="1140"/>
                  </a:cubicBezTo>
                  <a:lnTo>
                    <a:pt x="670" y="1140"/>
                  </a:lnTo>
                  <a:cubicBezTo>
                    <a:pt x="895" y="1585"/>
                    <a:pt x="1169" y="2288"/>
                    <a:pt x="1323" y="2721"/>
                  </a:cubicBezTo>
                  <a:cubicBezTo>
                    <a:pt x="940" y="2122"/>
                    <a:pt x="499" y="1564"/>
                    <a:pt x="0" y="1061"/>
                  </a:cubicBezTo>
                  <a:lnTo>
                    <a:pt x="0" y="1061"/>
                  </a:lnTo>
                  <a:cubicBezTo>
                    <a:pt x="558" y="1764"/>
                    <a:pt x="1319" y="3112"/>
                    <a:pt x="1319" y="3112"/>
                  </a:cubicBezTo>
                  <a:lnTo>
                    <a:pt x="1460" y="3091"/>
                  </a:lnTo>
                  <a:lnTo>
                    <a:pt x="1485" y="3087"/>
                  </a:lnTo>
                  <a:lnTo>
                    <a:pt x="1535" y="3078"/>
                  </a:lnTo>
                  <a:lnTo>
                    <a:pt x="1618" y="3066"/>
                  </a:lnTo>
                  <a:lnTo>
                    <a:pt x="1627" y="3066"/>
                  </a:lnTo>
                  <a:lnTo>
                    <a:pt x="1702" y="3053"/>
                  </a:lnTo>
                  <a:lnTo>
                    <a:pt x="1822" y="3037"/>
                  </a:lnTo>
                  <a:cubicBezTo>
                    <a:pt x="1585" y="1988"/>
                    <a:pt x="1240" y="973"/>
                    <a:pt x="791"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
            <p:cNvSpPr/>
            <p:nvPr/>
          </p:nvSpPr>
          <p:spPr>
            <a:xfrm flipH="1">
              <a:off x="7397686" y="5004875"/>
              <a:ext cx="187696" cy="156439"/>
            </a:xfrm>
            <a:custGeom>
              <a:rect b="b" l="l" r="r" t="t"/>
              <a:pathLst>
                <a:path extrusionOk="0" h="996" w="1195">
                  <a:moveTo>
                    <a:pt x="1194" y="1"/>
                  </a:moveTo>
                  <a:cubicBezTo>
                    <a:pt x="1194" y="1"/>
                    <a:pt x="470" y="317"/>
                    <a:pt x="0" y="891"/>
                  </a:cubicBezTo>
                  <a:lnTo>
                    <a:pt x="171" y="995"/>
                  </a:lnTo>
                  <a:cubicBezTo>
                    <a:pt x="171" y="995"/>
                    <a:pt x="762" y="305"/>
                    <a:pt x="1194"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4"/>
            <p:cNvSpPr/>
            <p:nvPr/>
          </p:nvSpPr>
          <p:spPr>
            <a:xfrm flipH="1">
              <a:off x="7341613" y="4812938"/>
              <a:ext cx="280994" cy="333297"/>
            </a:xfrm>
            <a:custGeom>
              <a:rect b="b" l="l" r="r" t="t"/>
              <a:pathLst>
                <a:path extrusionOk="0" h="2122" w="1789">
                  <a:moveTo>
                    <a:pt x="1103" y="0"/>
                  </a:moveTo>
                  <a:cubicBezTo>
                    <a:pt x="774" y="724"/>
                    <a:pt x="0" y="1972"/>
                    <a:pt x="0" y="1972"/>
                  </a:cubicBezTo>
                  <a:lnTo>
                    <a:pt x="75" y="2017"/>
                  </a:lnTo>
                  <a:lnTo>
                    <a:pt x="129" y="2051"/>
                  </a:lnTo>
                  <a:lnTo>
                    <a:pt x="246" y="2121"/>
                  </a:lnTo>
                  <a:cubicBezTo>
                    <a:pt x="246" y="2121"/>
                    <a:pt x="1173" y="824"/>
                    <a:pt x="1789" y="191"/>
                  </a:cubicBezTo>
                  <a:lnTo>
                    <a:pt x="1789" y="191"/>
                  </a:lnTo>
                  <a:cubicBezTo>
                    <a:pt x="1273" y="612"/>
                    <a:pt x="807" y="1082"/>
                    <a:pt x="391" y="1597"/>
                  </a:cubicBezTo>
                  <a:cubicBezTo>
                    <a:pt x="674" y="1086"/>
                    <a:pt x="911" y="549"/>
                    <a:pt x="1103"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4"/>
            <p:cNvSpPr/>
            <p:nvPr/>
          </p:nvSpPr>
          <p:spPr>
            <a:xfrm flipH="1">
              <a:off x="7662973" y="4839011"/>
              <a:ext cx="49162" cy="253664"/>
            </a:xfrm>
            <a:custGeom>
              <a:rect b="b" l="l" r="r" t="t"/>
              <a:pathLst>
                <a:path extrusionOk="0" h="1615" w="313">
                  <a:moveTo>
                    <a:pt x="0" y="0"/>
                  </a:moveTo>
                  <a:cubicBezTo>
                    <a:pt x="113" y="579"/>
                    <a:pt x="75" y="1498"/>
                    <a:pt x="75" y="1498"/>
                  </a:cubicBezTo>
                  <a:lnTo>
                    <a:pt x="267" y="1614"/>
                  </a:lnTo>
                  <a:cubicBezTo>
                    <a:pt x="312" y="870"/>
                    <a:pt x="0" y="1"/>
                    <a:pt x="0"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4"/>
            <p:cNvSpPr/>
            <p:nvPr/>
          </p:nvSpPr>
          <p:spPr>
            <a:xfrm flipH="1">
              <a:off x="7453288" y="4651473"/>
              <a:ext cx="224292" cy="479684"/>
            </a:xfrm>
            <a:custGeom>
              <a:rect b="b" l="l" r="r" t="t"/>
              <a:pathLst>
                <a:path extrusionOk="0" h="3054" w="1428">
                  <a:moveTo>
                    <a:pt x="1428" y="1"/>
                  </a:moveTo>
                  <a:cubicBezTo>
                    <a:pt x="1270" y="525"/>
                    <a:pt x="987" y="1240"/>
                    <a:pt x="745" y="1835"/>
                  </a:cubicBezTo>
                  <a:cubicBezTo>
                    <a:pt x="908" y="1278"/>
                    <a:pt x="1032" y="712"/>
                    <a:pt x="1111" y="134"/>
                  </a:cubicBezTo>
                  <a:lnTo>
                    <a:pt x="1111" y="134"/>
                  </a:lnTo>
                  <a:cubicBezTo>
                    <a:pt x="983" y="654"/>
                    <a:pt x="733" y="1357"/>
                    <a:pt x="517" y="1918"/>
                  </a:cubicBezTo>
                  <a:cubicBezTo>
                    <a:pt x="587" y="1552"/>
                    <a:pt x="633" y="1186"/>
                    <a:pt x="658" y="812"/>
                  </a:cubicBezTo>
                  <a:lnTo>
                    <a:pt x="658" y="812"/>
                  </a:lnTo>
                  <a:cubicBezTo>
                    <a:pt x="575" y="1311"/>
                    <a:pt x="371" y="2039"/>
                    <a:pt x="238" y="2480"/>
                  </a:cubicBezTo>
                  <a:cubicBezTo>
                    <a:pt x="292" y="1756"/>
                    <a:pt x="271" y="1032"/>
                    <a:pt x="180" y="313"/>
                  </a:cubicBezTo>
                  <a:lnTo>
                    <a:pt x="180" y="313"/>
                  </a:lnTo>
                  <a:cubicBezTo>
                    <a:pt x="200" y="1228"/>
                    <a:pt x="1" y="2783"/>
                    <a:pt x="1" y="2783"/>
                  </a:cubicBezTo>
                  <a:lnTo>
                    <a:pt x="126" y="2858"/>
                  </a:lnTo>
                  <a:lnTo>
                    <a:pt x="146" y="2871"/>
                  </a:lnTo>
                  <a:lnTo>
                    <a:pt x="192" y="2900"/>
                  </a:lnTo>
                  <a:lnTo>
                    <a:pt x="263" y="2942"/>
                  </a:lnTo>
                  <a:lnTo>
                    <a:pt x="271" y="2950"/>
                  </a:lnTo>
                  <a:lnTo>
                    <a:pt x="338" y="2987"/>
                  </a:lnTo>
                  <a:lnTo>
                    <a:pt x="442" y="3054"/>
                  </a:lnTo>
                  <a:cubicBezTo>
                    <a:pt x="874" y="2072"/>
                    <a:pt x="1207" y="1049"/>
                    <a:pt x="1428"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4"/>
          <p:cNvSpPr txBox="1"/>
          <p:nvPr>
            <p:ph idx="1" type="body"/>
          </p:nvPr>
        </p:nvSpPr>
        <p:spPr>
          <a:xfrm>
            <a:off x="713225" y="1098225"/>
            <a:ext cx="7717500" cy="35034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SzPts val="1800"/>
              <a:buFont typeface="Jura"/>
              <a:buAutoNum type="arabicPeriod"/>
              <a:defRPr sz="1200"/>
            </a:lvl1pPr>
            <a:lvl2pPr indent="-317500" lvl="1" marL="914400">
              <a:spcBef>
                <a:spcPts val="0"/>
              </a:spcBef>
              <a:spcAft>
                <a:spcPts val="0"/>
              </a:spcAft>
              <a:buSzPts val="1400"/>
              <a:buAutoNum type="alphaLcPeriod"/>
              <a:defRPr/>
            </a:lvl2pPr>
            <a:lvl3pPr indent="-317500" lvl="2" marL="1371600">
              <a:spcBef>
                <a:spcPts val="0"/>
              </a:spcBef>
              <a:spcAft>
                <a:spcPts val="0"/>
              </a:spcAft>
              <a:buSzPts val="1400"/>
              <a:buAutoNum type="romanLcPeriod"/>
              <a:defRPr/>
            </a:lvl3pPr>
            <a:lvl4pPr indent="-317500" lvl="3" marL="1828800">
              <a:spcBef>
                <a:spcPts val="0"/>
              </a:spcBef>
              <a:spcAft>
                <a:spcPts val="0"/>
              </a:spcAft>
              <a:buSzPts val="1400"/>
              <a:buAutoNum type="arabicPeriod"/>
              <a:defRPr/>
            </a:lvl4pPr>
            <a:lvl5pPr indent="-317500" lvl="4" marL="2286000">
              <a:spcBef>
                <a:spcPts val="0"/>
              </a:spcBef>
              <a:spcAft>
                <a:spcPts val="0"/>
              </a:spcAft>
              <a:buSzPts val="1400"/>
              <a:buAutoNum type="alphaLcPeriod"/>
              <a:defRPr/>
            </a:lvl5pPr>
            <a:lvl6pPr indent="-317500" lvl="5" marL="2743200">
              <a:spcBef>
                <a:spcPts val="0"/>
              </a:spcBef>
              <a:spcAft>
                <a:spcPts val="0"/>
              </a:spcAft>
              <a:buSzPts val="1400"/>
              <a:buAutoNum type="romanLcPeriod"/>
              <a:defRPr/>
            </a:lvl6pPr>
            <a:lvl7pPr indent="-317500" lvl="6" marL="3200400">
              <a:spcBef>
                <a:spcPts val="0"/>
              </a:spcBef>
              <a:spcAft>
                <a:spcPts val="0"/>
              </a:spcAft>
              <a:buSzPts val="1400"/>
              <a:buAutoNum type="arabicPeriod"/>
              <a:defRPr/>
            </a:lvl7pPr>
            <a:lvl8pPr indent="-317500" lvl="7" marL="3657600">
              <a:spcBef>
                <a:spcPts val="0"/>
              </a:spcBef>
              <a:spcAft>
                <a:spcPts val="0"/>
              </a:spcAft>
              <a:buSzPts val="1400"/>
              <a:buAutoNum type="alphaLcPeriod"/>
              <a:defRPr/>
            </a:lvl8pPr>
            <a:lvl9pPr indent="-317500" lvl="8" marL="4114800">
              <a:spcBef>
                <a:spcPts val="0"/>
              </a:spcBef>
              <a:spcAft>
                <a:spcPts val="0"/>
              </a:spcAft>
              <a:buSzPts val="1400"/>
              <a:buAutoNum type="romanLcPeriod"/>
              <a:defRPr/>
            </a:lvl9pPr>
          </a:lstStyle>
          <a:p/>
        </p:txBody>
      </p:sp>
      <p:sp>
        <p:nvSpPr>
          <p:cNvPr id="123" name="Google Shape;123;p4"/>
          <p:cNvSpPr txBox="1"/>
          <p:nvPr>
            <p:ph type="title"/>
          </p:nvPr>
        </p:nvSpPr>
        <p:spPr>
          <a:xfrm>
            <a:off x="713225" y="330725"/>
            <a:ext cx="7717500" cy="572700"/>
          </a:xfrm>
          <a:prstGeom prst="rect">
            <a:avLst/>
          </a:prstGeom>
          <a:effectLst>
            <a:outerShdw blurRad="57150" rotWithShape="0" algn="bl" dir="5400000" dist="19050">
              <a:schemeClr val="accent2">
                <a:alpha val="85000"/>
              </a:schemeClr>
            </a:outerShdw>
          </a:effectLst>
        </p:spPr>
        <p:txBody>
          <a:bodyPr anchorCtr="0" anchor="t" bIns="91425" lIns="91425" spcFirstLastPara="1" rIns="91425" wrap="square" tIns="91425">
            <a:noAutofit/>
          </a:bodyPr>
          <a:lstStyle>
            <a:lvl1pPr lvl="0" rtl="0" algn="ctr">
              <a:spcBef>
                <a:spcPts val="0"/>
              </a:spcBef>
              <a:spcAft>
                <a:spcPts val="0"/>
              </a:spcAft>
              <a:buSzPts val="40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rgbClr val="FFF8C6">
                <a:alpha val="0"/>
              </a:srgbClr>
            </a:gs>
            <a:gs pos="0">
              <a:srgbClr val="CDD1C4"/>
            </a:gs>
            <a:gs pos="0">
              <a:srgbClr val="B4BDC3"/>
            </a:gs>
            <a:gs pos="0">
              <a:srgbClr val="A8B3C2"/>
            </a:gs>
            <a:gs pos="0">
              <a:srgbClr val="A2AEC2"/>
            </a:gs>
            <a:gs pos="0">
              <a:schemeClr val="lt1"/>
            </a:gs>
            <a:gs pos="41000">
              <a:schemeClr val="lt1"/>
            </a:gs>
            <a:gs pos="70000">
              <a:schemeClr val="accent5"/>
            </a:gs>
            <a:gs pos="93000">
              <a:srgbClr val="D0D4D9"/>
            </a:gs>
            <a:gs pos="100000">
              <a:srgbClr val="E2E8F1"/>
            </a:gs>
          </a:gsLst>
          <a:lin ang="5400700" scaled="0"/>
        </a:gradFill>
      </p:bgPr>
    </p:bg>
    <p:spTree>
      <p:nvGrpSpPr>
        <p:cNvPr id="124" name="Shape 124"/>
        <p:cNvGrpSpPr/>
        <p:nvPr/>
      </p:nvGrpSpPr>
      <p:grpSpPr>
        <a:xfrm>
          <a:off x="0" y="0"/>
          <a:ext cx="0" cy="0"/>
          <a:chOff x="0" y="0"/>
          <a:chExt cx="0" cy="0"/>
        </a:xfrm>
      </p:grpSpPr>
      <p:pic>
        <p:nvPicPr>
          <p:cNvPr id="125" name="Google Shape;125;p5"/>
          <p:cNvPicPr preferRelativeResize="0"/>
          <p:nvPr/>
        </p:nvPicPr>
        <p:blipFill>
          <a:blip r:embed="rId2">
            <a:alphaModFix/>
          </a:blip>
          <a:stretch>
            <a:fillRect/>
          </a:stretch>
        </p:blipFill>
        <p:spPr>
          <a:xfrm flipH="1">
            <a:off x="-3249613" y="1954378"/>
            <a:ext cx="6858887" cy="3739317"/>
          </a:xfrm>
          <a:prstGeom prst="rect">
            <a:avLst/>
          </a:prstGeom>
          <a:noFill/>
          <a:ln>
            <a:noFill/>
          </a:ln>
        </p:spPr>
      </p:pic>
      <p:pic>
        <p:nvPicPr>
          <p:cNvPr id="126" name="Google Shape;126;p5"/>
          <p:cNvPicPr preferRelativeResize="0"/>
          <p:nvPr/>
        </p:nvPicPr>
        <p:blipFill>
          <a:blip r:embed="rId3">
            <a:alphaModFix/>
          </a:blip>
          <a:stretch>
            <a:fillRect/>
          </a:stretch>
        </p:blipFill>
        <p:spPr>
          <a:xfrm>
            <a:off x="6214394" y="2352175"/>
            <a:ext cx="5978758" cy="3858125"/>
          </a:xfrm>
          <a:prstGeom prst="rect">
            <a:avLst/>
          </a:prstGeom>
          <a:noFill/>
          <a:ln>
            <a:noFill/>
          </a:ln>
        </p:spPr>
      </p:pic>
      <p:pic>
        <p:nvPicPr>
          <p:cNvPr id="127" name="Google Shape;127;p5"/>
          <p:cNvPicPr preferRelativeResize="0"/>
          <p:nvPr/>
        </p:nvPicPr>
        <p:blipFill>
          <a:blip r:embed="rId4">
            <a:alphaModFix/>
          </a:blip>
          <a:stretch>
            <a:fillRect/>
          </a:stretch>
        </p:blipFill>
        <p:spPr>
          <a:xfrm>
            <a:off x="114296" y="4265416"/>
            <a:ext cx="9144003" cy="1509118"/>
          </a:xfrm>
          <a:prstGeom prst="rect">
            <a:avLst/>
          </a:prstGeom>
          <a:noFill/>
          <a:ln>
            <a:noFill/>
          </a:ln>
        </p:spPr>
      </p:pic>
      <p:pic>
        <p:nvPicPr>
          <p:cNvPr id="128" name="Google Shape;128;p5"/>
          <p:cNvPicPr preferRelativeResize="0"/>
          <p:nvPr/>
        </p:nvPicPr>
        <p:blipFill>
          <a:blip r:embed="rId5">
            <a:alphaModFix/>
          </a:blip>
          <a:stretch>
            <a:fillRect/>
          </a:stretch>
        </p:blipFill>
        <p:spPr>
          <a:xfrm>
            <a:off x="-152425" y="4281700"/>
            <a:ext cx="9515474" cy="2007175"/>
          </a:xfrm>
          <a:prstGeom prst="rect">
            <a:avLst/>
          </a:prstGeom>
          <a:noFill/>
          <a:ln>
            <a:noFill/>
          </a:ln>
        </p:spPr>
      </p:pic>
      <p:grpSp>
        <p:nvGrpSpPr>
          <p:cNvPr id="129" name="Google Shape;129;p5"/>
          <p:cNvGrpSpPr/>
          <p:nvPr/>
        </p:nvGrpSpPr>
        <p:grpSpPr>
          <a:xfrm flipH="1">
            <a:off x="1146511" y="3094619"/>
            <a:ext cx="7763823" cy="2183708"/>
            <a:chOff x="5552329" y="1859200"/>
            <a:chExt cx="1235746" cy="347575"/>
          </a:xfrm>
        </p:grpSpPr>
        <p:sp>
          <p:nvSpPr>
            <p:cNvPr id="130" name="Google Shape;130;p5"/>
            <p:cNvSpPr/>
            <p:nvPr/>
          </p:nvSpPr>
          <p:spPr>
            <a:xfrm>
              <a:off x="6573825" y="2022100"/>
              <a:ext cx="48800" cy="86850"/>
            </a:xfrm>
            <a:custGeom>
              <a:rect b="b" l="l" r="r" t="t"/>
              <a:pathLst>
                <a:path extrusionOk="0" h="3474" w="1952">
                  <a:moveTo>
                    <a:pt x="1012" y="0"/>
                  </a:moveTo>
                  <a:cubicBezTo>
                    <a:pt x="887" y="0"/>
                    <a:pt x="733" y="96"/>
                    <a:pt x="741" y="175"/>
                  </a:cubicBezTo>
                  <a:cubicBezTo>
                    <a:pt x="749" y="250"/>
                    <a:pt x="712" y="774"/>
                    <a:pt x="720" y="1020"/>
                  </a:cubicBezTo>
                  <a:cubicBezTo>
                    <a:pt x="733" y="1265"/>
                    <a:pt x="749" y="2093"/>
                    <a:pt x="749" y="2093"/>
                  </a:cubicBezTo>
                  <a:cubicBezTo>
                    <a:pt x="726" y="2095"/>
                    <a:pt x="704" y="2096"/>
                    <a:pt x="684" y="2096"/>
                  </a:cubicBezTo>
                  <a:cubicBezTo>
                    <a:pt x="495" y="2096"/>
                    <a:pt x="421" y="2015"/>
                    <a:pt x="421" y="1947"/>
                  </a:cubicBezTo>
                  <a:cubicBezTo>
                    <a:pt x="421" y="1868"/>
                    <a:pt x="433" y="1361"/>
                    <a:pt x="433" y="1244"/>
                  </a:cubicBezTo>
                  <a:cubicBezTo>
                    <a:pt x="437" y="1144"/>
                    <a:pt x="356" y="1061"/>
                    <a:pt x="262" y="1061"/>
                  </a:cubicBezTo>
                  <a:cubicBezTo>
                    <a:pt x="250" y="1061"/>
                    <a:pt x="238" y="1063"/>
                    <a:pt x="225" y="1065"/>
                  </a:cubicBezTo>
                  <a:cubicBezTo>
                    <a:pt x="121" y="1074"/>
                    <a:pt x="38" y="1161"/>
                    <a:pt x="34" y="1265"/>
                  </a:cubicBezTo>
                  <a:cubicBezTo>
                    <a:pt x="34" y="1361"/>
                    <a:pt x="1" y="1881"/>
                    <a:pt x="34" y="2068"/>
                  </a:cubicBezTo>
                  <a:cubicBezTo>
                    <a:pt x="71" y="2259"/>
                    <a:pt x="150" y="2309"/>
                    <a:pt x="259" y="2322"/>
                  </a:cubicBezTo>
                  <a:cubicBezTo>
                    <a:pt x="271" y="2322"/>
                    <a:pt x="287" y="2323"/>
                    <a:pt x="306" y="2323"/>
                  </a:cubicBezTo>
                  <a:cubicBezTo>
                    <a:pt x="458" y="2323"/>
                    <a:pt x="804" y="2297"/>
                    <a:pt x="804" y="2297"/>
                  </a:cubicBezTo>
                  <a:lnTo>
                    <a:pt x="820" y="3436"/>
                  </a:lnTo>
                  <a:lnTo>
                    <a:pt x="1190" y="3474"/>
                  </a:lnTo>
                  <a:lnTo>
                    <a:pt x="1174" y="2767"/>
                  </a:lnTo>
                  <a:cubicBezTo>
                    <a:pt x="1174" y="2767"/>
                    <a:pt x="1744" y="2675"/>
                    <a:pt x="1839" y="2617"/>
                  </a:cubicBezTo>
                  <a:cubicBezTo>
                    <a:pt x="1935" y="2559"/>
                    <a:pt x="1906" y="2134"/>
                    <a:pt x="1923" y="1922"/>
                  </a:cubicBezTo>
                  <a:cubicBezTo>
                    <a:pt x="1939" y="1710"/>
                    <a:pt x="1952" y="1252"/>
                    <a:pt x="1906" y="1169"/>
                  </a:cubicBezTo>
                  <a:cubicBezTo>
                    <a:pt x="1889" y="1137"/>
                    <a:pt x="1838" y="1125"/>
                    <a:pt x="1778" y="1125"/>
                  </a:cubicBezTo>
                  <a:cubicBezTo>
                    <a:pt x="1675" y="1125"/>
                    <a:pt x="1546" y="1161"/>
                    <a:pt x="1527" y="1190"/>
                  </a:cubicBezTo>
                  <a:cubicBezTo>
                    <a:pt x="1502" y="1236"/>
                    <a:pt x="1482" y="1465"/>
                    <a:pt x="1490" y="1548"/>
                  </a:cubicBezTo>
                  <a:cubicBezTo>
                    <a:pt x="1502" y="1631"/>
                    <a:pt x="1511" y="2209"/>
                    <a:pt x="1511" y="2380"/>
                  </a:cubicBezTo>
                  <a:cubicBezTo>
                    <a:pt x="1511" y="2495"/>
                    <a:pt x="1378" y="2512"/>
                    <a:pt x="1296" y="2512"/>
                  </a:cubicBezTo>
                  <a:cubicBezTo>
                    <a:pt x="1259" y="2512"/>
                    <a:pt x="1232" y="2509"/>
                    <a:pt x="1232" y="2509"/>
                  </a:cubicBezTo>
                  <a:cubicBezTo>
                    <a:pt x="1211" y="2413"/>
                    <a:pt x="1203" y="2322"/>
                    <a:pt x="1203" y="2230"/>
                  </a:cubicBezTo>
                  <a:cubicBezTo>
                    <a:pt x="1203" y="2072"/>
                    <a:pt x="1257" y="416"/>
                    <a:pt x="1257" y="208"/>
                  </a:cubicBezTo>
                  <a:cubicBezTo>
                    <a:pt x="1257" y="5"/>
                    <a:pt x="1136" y="0"/>
                    <a:pt x="10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5"/>
            <p:cNvSpPr/>
            <p:nvPr/>
          </p:nvSpPr>
          <p:spPr>
            <a:xfrm>
              <a:off x="6637050" y="2073375"/>
              <a:ext cx="33625" cy="30600"/>
            </a:xfrm>
            <a:custGeom>
              <a:rect b="b" l="l" r="r" t="t"/>
              <a:pathLst>
                <a:path extrusionOk="0" h="1224" w="1345">
                  <a:moveTo>
                    <a:pt x="479" y="0"/>
                  </a:moveTo>
                  <a:cubicBezTo>
                    <a:pt x="479" y="1"/>
                    <a:pt x="521" y="670"/>
                    <a:pt x="513" y="890"/>
                  </a:cubicBezTo>
                  <a:cubicBezTo>
                    <a:pt x="438" y="695"/>
                    <a:pt x="342" y="512"/>
                    <a:pt x="225" y="341"/>
                  </a:cubicBezTo>
                  <a:lnTo>
                    <a:pt x="225" y="341"/>
                  </a:lnTo>
                  <a:cubicBezTo>
                    <a:pt x="309" y="524"/>
                    <a:pt x="375" y="711"/>
                    <a:pt x="429" y="903"/>
                  </a:cubicBezTo>
                  <a:cubicBezTo>
                    <a:pt x="342" y="807"/>
                    <a:pt x="250" y="716"/>
                    <a:pt x="155" y="628"/>
                  </a:cubicBezTo>
                  <a:lnTo>
                    <a:pt x="155" y="628"/>
                  </a:lnTo>
                  <a:cubicBezTo>
                    <a:pt x="225" y="728"/>
                    <a:pt x="296" y="832"/>
                    <a:pt x="354" y="936"/>
                  </a:cubicBezTo>
                  <a:cubicBezTo>
                    <a:pt x="242" y="874"/>
                    <a:pt x="126" y="824"/>
                    <a:pt x="1" y="791"/>
                  </a:cubicBezTo>
                  <a:lnTo>
                    <a:pt x="1" y="791"/>
                  </a:lnTo>
                  <a:cubicBezTo>
                    <a:pt x="1" y="791"/>
                    <a:pt x="238" y="936"/>
                    <a:pt x="325" y="1011"/>
                  </a:cubicBezTo>
                  <a:cubicBezTo>
                    <a:pt x="259" y="994"/>
                    <a:pt x="188" y="985"/>
                    <a:pt x="118" y="985"/>
                  </a:cubicBezTo>
                  <a:cubicBezTo>
                    <a:pt x="104" y="985"/>
                    <a:pt x="90" y="985"/>
                    <a:pt x="76" y="986"/>
                  </a:cubicBezTo>
                  <a:cubicBezTo>
                    <a:pt x="76" y="986"/>
                    <a:pt x="209" y="1023"/>
                    <a:pt x="404" y="1102"/>
                  </a:cubicBezTo>
                  <a:lnTo>
                    <a:pt x="592" y="1223"/>
                  </a:lnTo>
                  <a:lnTo>
                    <a:pt x="854" y="1115"/>
                  </a:lnTo>
                  <a:cubicBezTo>
                    <a:pt x="995" y="1086"/>
                    <a:pt x="1136" y="1073"/>
                    <a:pt x="1278" y="1073"/>
                  </a:cubicBezTo>
                  <a:cubicBezTo>
                    <a:pt x="1157" y="1040"/>
                    <a:pt x="1033" y="1027"/>
                    <a:pt x="909" y="1027"/>
                  </a:cubicBezTo>
                  <a:cubicBezTo>
                    <a:pt x="892" y="1027"/>
                    <a:pt x="875" y="1027"/>
                    <a:pt x="858" y="1028"/>
                  </a:cubicBezTo>
                  <a:cubicBezTo>
                    <a:pt x="858" y="1028"/>
                    <a:pt x="1157" y="870"/>
                    <a:pt x="1344" y="849"/>
                  </a:cubicBezTo>
                  <a:cubicBezTo>
                    <a:pt x="1313" y="846"/>
                    <a:pt x="1282" y="845"/>
                    <a:pt x="1250" y="845"/>
                  </a:cubicBezTo>
                  <a:cubicBezTo>
                    <a:pt x="1095" y="845"/>
                    <a:pt x="941" y="879"/>
                    <a:pt x="795" y="944"/>
                  </a:cubicBezTo>
                  <a:cubicBezTo>
                    <a:pt x="904" y="786"/>
                    <a:pt x="1016" y="641"/>
                    <a:pt x="1136" y="499"/>
                  </a:cubicBezTo>
                  <a:lnTo>
                    <a:pt x="1136" y="499"/>
                  </a:lnTo>
                  <a:cubicBezTo>
                    <a:pt x="1136" y="499"/>
                    <a:pt x="862" y="712"/>
                    <a:pt x="758" y="857"/>
                  </a:cubicBezTo>
                  <a:cubicBezTo>
                    <a:pt x="795" y="745"/>
                    <a:pt x="837" y="628"/>
                    <a:pt x="887" y="520"/>
                  </a:cubicBezTo>
                  <a:lnTo>
                    <a:pt x="887" y="520"/>
                  </a:lnTo>
                  <a:cubicBezTo>
                    <a:pt x="800" y="637"/>
                    <a:pt x="725" y="766"/>
                    <a:pt x="671" y="899"/>
                  </a:cubicBezTo>
                  <a:cubicBezTo>
                    <a:pt x="671" y="899"/>
                    <a:pt x="741" y="283"/>
                    <a:pt x="750" y="179"/>
                  </a:cubicBezTo>
                  <a:lnTo>
                    <a:pt x="750" y="179"/>
                  </a:lnTo>
                  <a:cubicBezTo>
                    <a:pt x="683" y="391"/>
                    <a:pt x="633" y="607"/>
                    <a:pt x="600" y="828"/>
                  </a:cubicBezTo>
                  <a:cubicBezTo>
                    <a:pt x="600" y="828"/>
                    <a:pt x="546" y="254"/>
                    <a:pt x="4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5"/>
            <p:cNvSpPr/>
            <p:nvPr/>
          </p:nvSpPr>
          <p:spPr>
            <a:xfrm>
              <a:off x="6491675" y="2108100"/>
              <a:ext cx="42450" cy="29975"/>
            </a:xfrm>
            <a:custGeom>
              <a:rect b="b" l="l" r="r" t="t"/>
              <a:pathLst>
                <a:path extrusionOk="0" h="1199" w="1698">
                  <a:moveTo>
                    <a:pt x="1186" y="1"/>
                  </a:moveTo>
                  <a:lnTo>
                    <a:pt x="1186" y="1"/>
                  </a:lnTo>
                  <a:cubicBezTo>
                    <a:pt x="1186" y="1"/>
                    <a:pt x="986" y="383"/>
                    <a:pt x="949" y="587"/>
                  </a:cubicBezTo>
                  <a:cubicBezTo>
                    <a:pt x="924" y="458"/>
                    <a:pt x="907" y="333"/>
                    <a:pt x="903" y="204"/>
                  </a:cubicBezTo>
                  <a:cubicBezTo>
                    <a:pt x="903" y="204"/>
                    <a:pt x="841" y="491"/>
                    <a:pt x="866" y="687"/>
                  </a:cubicBezTo>
                  <a:cubicBezTo>
                    <a:pt x="866" y="687"/>
                    <a:pt x="591" y="113"/>
                    <a:pt x="537" y="17"/>
                  </a:cubicBezTo>
                  <a:lnTo>
                    <a:pt x="537" y="17"/>
                  </a:lnTo>
                  <a:cubicBezTo>
                    <a:pt x="587" y="246"/>
                    <a:pt x="654" y="466"/>
                    <a:pt x="741" y="679"/>
                  </a:cubicBezTo>
                  <a:cubicBezTo>
                    <a:pt x="741" y="679"/>
                    <a:pt x="337" y="233"/>
                    <a:pt x="105" y="71"/>
                  </a:cubicBezTo>
                  <a:lnTo>
                    <a:pt x="105" y="71"/>
                  </a:lnTo>
                  <a:cubicBezTo>
                    <a:pt x="105" y="71"/>
                    <a:pt x="554" y="604"/>
                    <a:pt x="670" y="795"/>
                  </a:cubicBezTo>
                  <a:cubicBezTo>
                    <a:pt x="462" y="683"/>
                    <a:pt x="238" y="595"/>
                    <a:pt x="5" y="545"/>
                  </a:cubicBezTo>
                  <a:lnTo>
                    <a:pt x="5" y="545"/>
                  </a:lnTo>
                  <a:cubicBezTo>
                    <a:pt x="5" y="545"/>
                    <a:pt x="396" y="720"/>
                    <a:pt x="583" y="866"/>
                  </a:cubicBezTo>
                  <a:cubicBezTo>
                    <a:pt x="449" y="852"/>
                    <a:pt x="311" y="844"/>
                    <a:pt x="176" y="844"/>
                  </a:cubicBezTo>
                  <a:cubicBezTo>
                    <a:pt x="148" y="844"/>
                    <a:pt x="120" y="844"/>
                    <a:pt x="92" y="845"/>
                  </a:cubicBezTo>
                  <a:cubicBezTo>
                    <a:pt x="233" y="870"/>
                    <a:pt x="375" y="907"/>
                    <a:pt x="516" y="953"/>
                  </a:cubicBezTo>
                  <a:cubicBezTo>
                    <a:pt x="342" y="982"/>
                    <a:pt x="167" y="1028"/>
                    <a:pt x="1" y="1090"/>
                  </a:cubicBezTo>
                  <a:cubicBezTo>
                    <a:pt x="1" y="1090"/>
                    <a:pt x="375" y="1040"/>
                    <a:pt x="521" y="1036"/>
                  </a:cubicBezTo>
                  <a:lnTo>
                    <a:pt x="521" y="1036"/>
                  </a:lnTo>
                  <a:cubicBezTo>
                    <a:pt x="412" y="1078"/>
                    <a:pt x="308" y="1132"/>
                    <a:pt x="209" y="1199"/>
                  </a:cubicBezTo>
                  <a:cubicBezTo>
                    <a:pt x="209" y="1199"/>
                    <a:pt x="392" y="1132"/>
                    <a:pt x="670" y="1053"/>
                  </a:cubicBezTo>
                  <a:lnTo>
                    <a:pt x="1211" y="733"/>
                  </a:lnTo>
                  <a:cubicBezTo>
                    <a:pt x="1365" y="604"/>
                    <a:pt x="1527" y="487"/>
                    <a:pt x="1698" y="379"/>
                  </a:cubicBezTo>
                  <a:lnTo>
                    <a:pt x="1698" y="379"/>
                  </a:lnTo>
                  <a:cubicBezTo>
                    <a:pt x="1515" y="454"/>
                    <a:pt x="1336" y="545"/>
                    <a:pt x="1169" y="654"/>
                  </a:cubicBezTo>
                  <a:cubicBezTo>
                    <a:pt x="1169" y="654"/>
                    <a:pt x="1436" y="296"/>
                    <a:pt x="1644" y="142"/>
                  </a:cubicBezTo>
                  <a:lnTo>
                    <a:pt x="1644" y="142"/>
                  </a:lnTo>
                  <a:cubicBezTo>
                    <a:pt x="1415" y="267"/>
                    <a:pt x="1211" y="429"/>
                    <a:pt x="1045" y="629"/>
                  </a:cubicBezTo>
                  <a:cubicBezTo>
                    <a:pt x="1082" y="416"/>
                    <a:pt x="1128" y="204"/>
                    <a:pt x="11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5"/>
            <p:cNvSpPr/>
            <p:nvPr/>
          </p:nvSpPr>
          <p:spPr>
            <a:xfrm>
              <a:off x="6593900" y="2094900"/>
              <a:ext cx="4500" cy="12925"/>
            </a:xfrm>
            <a:custGeom>
              <a:rect b="b" l="l" r="r" t="t"/>
              <a:pathLst>
                <a:path extrusionOk="0" h="517" w="180">
                  <a:moveTo>
                    <a:pt x="179" y="0"/>
                  </a:moveTo>
                  <a:cubicBezTo>
                    <a:pt x="84" y="158"/>
                    <a:pt x="26" y="333"/>
                    <a:pt x="1" y="516"/>
                  </a:cubicBezTo>
                  <a:lnTo>
                    <a:pt x="75" y="512"/>
                  </a:lnTo>
                  <a:cubicBezTo>
                    <a:pt x="92" y="337"/>
                    <a:pt x="125" y="167"/>
                    <a:pt x="179"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5"/>
            <p:cNvSpPr/>
            <p:nvPr/>
          </p:nvSpPr>
          <p:spPr>
            <a:xfrm>
              <a:off x="6589425" y="2085425"/>
              <a:ext cx="6275" cy="22600"/>
            </a:xfrm>
            <a:custGeom>
              <a:rect b="b" l="l" r="r" t="t"/>
              <a:pathLst>
                <a:path extrusionOk="0" h="904" w="251">
                  <a:moveTo>
                    <a:pt x="250" y="1"/>
                  </a:moveTo>
                  <a:lnTo>
                    <a:pt x="250" y="1"/>
                  </a:lnTo>
                  <a:cubicBezTo>
                    <a:pt x="180" y="234"/>
                    <a:pt x="138" y="471"/>
                    <a:pt x="121" y="712"/>
                  </a:cubicBezTo>
                  <a:cubicBezTo>
                    <a:pt x="101" y="504"/>
                    <a:pt x="59" y="300"/>
                    <a:pt x="1" y="101"/>
                  </a:cubicBezTo>
                  <a:lnTo>
                    <a:pt x="1" y="101"/>
                  </a:lnTo>
                  <a:cubicBezTo>
                    <a:pt x="55" y="379"/>
                    <a:pt x="80" y="903"/>
                    <a:pt x="80" y="903"/>
                  </a:cubicBezTo>
                  <a:lnTo>
                    <a:pt x="134" y="903"/>
                  </a:lnTo>
                  <a:lnTo>
                    <a:pt x="184" y="895"/>
                  </a:lnTo>
                  <a:cubicBezTo>
                    <a:pt x="184" y="895"/>
                    <a:pt x="196" y="317"/>
                    <a:pt x="250"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5"/>
            <p:cNvSpPr/>
            <p:nvPr/>
          </p:nvSpPr>
          <p:spPr>
            <a:xfrm>
              <a:off x="6577675" y="2098225"/>
              <a:ext cx="10425" cy="10425"/>
            </a:xfrm>
            <a:custGeom>
              <a:rect b="b" l="l" r="r" t="t"/>
              <a:pathLst>
                <a:path extrusionOk="0" h="417" w="417">
                  <a:moveTo>
                    <a:pt x="1" y="0"/>
                  </a:moveTo>
                  <a:cubicBezTo>
                    <a:pt x="125" y="129"/>
                    <a:pt x="238" y="267"/>
                    <a:pt x="333" y="416"/>
                  </a:cubicBezTo>
                  <a:lnTo>
                    <a:pt x="417" y="408"/>
                  </a:lnTo>
                  <a:cubicBezTo>
                    <a:pt x="275" y="183"/>
                    <a:pt x="1" y="0"/>
                    <a:pt x="1"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5"/>
            <p:cNvSpPr/>
            <p:nvPr/>
          </p:nvSpPr>
          <p:spPr>
            <a:xfrm>
              <a:off x="6576125" y="2080750"/>
              <a:ext cx="16250" cy="27675"/>
            </a:xfrm>
            <a:custGeom>
              <a:rect b="b" l="l" r="r" t="t"/>
              <a:pathLst>
                <a:path extrusionOk="0" h="1107" w="650">
                  <a:moveTo>
                    <a:pt x="312" y="1"/>
                  </a:moveTo>
                  <a:cubicBezTo>
                    <a:pt x="375" y="184"/>
                    <a:pt x="437" y="450"/>
                    <a:pt x="487" y="674"/>
                  </a:cubicBezTo>
                  <a:cubicBezTo>
                    <a:pt x="420" y="479"/>
                    <a:pt x="341" y="288"/>
                    <a:pt x="246" y="104"/>
                  </a:cubicBezTo>
                  <a:lnTo>
                    <a:pt x="246" y="104"/>
                  </a:lnTo>
                  <a:cubicBezTo>
                    <a:pt x="321" y="312"/>
                    <a:pt x="383" y="529"/>
                    <a:pt x="437" y="745"/>
                  </a:cubicBezTo>
                  <a:cubicBezTo>
                    <a:pt x="383" y="624"/>
                    <a:pt x="321" y="508"/>
                    <a:pt x="250" y="400"/>
                  </a:cubicBezTo>
                  <a:lnTo>
                    <a:pt x="250" y="400"/>
                  </a:lnTo>
                  <a:cubicBezTo>
                    <a:pt x="333" y="583"/>
                    <a:pt x="404" y="774"/>
                    <a:pt x="470" y="970"/>
                  </a:cubicBezTo>
                  <a:cubicBezTo>
                    <a:pt x="333" y="749"/>
                    <a:pt x="179" y="545"/>
                    <a:pt x="0" y="358"/>
                  </a:cubicBezTo>
                  <a:lnTo>
                    <a:pt x="0" y="358"/>
                  </a:lnTo>
                  <a:cubicBezTo>
                    <a:pt x="196" y="616"/>
                    <a:pt x="462" y="1107"/>
                    <a:pt x="462" y="1107"/>
                  </a:cubicBezTo>
                  <a:lnTo>
                    <a:pt x="512" y="1103"/>
                  </a:lnTo>
                  <a:lnTo>
                    <a:pt x="541" y="1103"/>
                  </a:lnTo>
                  <a:lnTo>
                    <a:pt x="574" y="1099"/>
                  </a:lnTo>
                  <a:lnTo>
                    <a:pt x="578" y="1099"/>
                  </a:lnTo>
                  <a:lnTo>
                    <a:pt x="603" y="1095"/>
                  </a:lnTo>
                  <a:lnTo>
                    <a:pt x="649" y="1090"/>
                  </a:lnTo>
                  <a:cubicBezTo>
                    <a:pt x="578" y="716"/>
                    <a:pt x="462" y="350"/>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5"/>
            <p:cNvSpPr/>
            <p:nvPr/>
          </p:nvSpPr>
          <p:spPr>
            <a:xfrm>
              <a:off x="6678025" y="2101350"/>
              <a:ext cx="10850" cy="9275"/>
            </a:xfrm>
            <a:custGeom>
              <a:rect b="b" l="l" r="r" t="t"/>
              <a:pathLst>
                <a:path extrusionOk="0" h="371" w="434">
                  <a:moveTo>
                    <a:pt x="433" y="0"/>
                  </a:moveTo>
                  <a:cubicBezTo>
                    <a:pt x="267" y="83"/>
                    <a:pt x="121" y="196"/>
                    <a:pt x="1" y="337"/>
                  </a:cubicBezTo>
                  <a:lnTo>
                    <a:pt x="67" y="370"/>
                  </a:lnTo>
                  <a:cubicBezTo>
                    <a:pt x="176" y="237"/>
                    <a:pt x="300" y="112"/>
                    <a:pt x="433"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5"/>
            <p:cNvSpPr/>
            <p:nvPr/>
          </p:nvSpPr>
          <p:spPr>
            <a:xfrm>
              <a:off x="6675850" y="2090625"/>
              <a:ext cx="15925" cy="19175"/>
            </a:xfrm>
            <a:custGeom>
              <a:rect b="b" l="l" r="r" t="t"/>
              <a:pathLst>
                <a:path extrusionOk="0" h="767" w="637">
                  <a:moveTo>
                    <a:pt x="379" y="1"/>
                  </a:moveTo>
                  <a:lnTo>
                    <a:pt x="379" y="1"/>
                  </a:lnTo>
                  <a:cubicBezTo>
                    <a:pt x="267" y="263"/>
                    <a:pt x="0" y="720"/>
                    <a:pt x="0" y="720"/>
                  </a:cubicBezTo>
                  <a:lnTo>
                    <a:pt x="30" y="733"/>
                  </a:lnTo>
                  <a:lnTo>
                    <a:pt x="46" y="745"/>
                  </a:lnTo>
                  <a:lnTo>
                    <a:pt x="92" y="766"/>
                  </a:lnTo>
                  <a:cubicBezTo>
                    <a:pt x="92" y="766"/>
                    <a:pt x="416" y="292"/>
                    <a:pt x="637" y="55"/>
                  </a:cubicBezTo>
                  <a:lnTo>
                    <a:pt x="637" y="55"/>
                  </a:lnTo>
                  <a:cubicBezTo>
                    <a:pt x="454" y="213"/>
                    <a:pt x="287" y="388"/>
                    <a:pt x="138" y="579"/>
                  </a:cubicBezTo>
                  <a:cubicBezTo>
                    <a:pt x="233" y="396"/>
                    <a:pt x="317" y="200"/>
                    <a:pt x="379"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
            <p:cNvSpPr/>
            <p:nvPr/>
          </p:nvSpPr>
          <p:spPr>
            <a:xfrm>
              <a:off x="6669725" y="2092825"/>
              <a:ext cx="3225" cy="14250"/>
            </a:xfrm>
            <a:custGeom>
              <a:rect b="b" l="l" r="r" t="t"/>
              <a:pathLst>
                <a:path extrusionOk="0" h="570" w="129">
                  <a:moveTo>
                    <a:pt x="0" y="0"/>
                  </a:moveTo>
                  <a:cubicBezTo>
                    <a:pt x="33" y="175"/>
                    <a:pt x="54" y="354"/>
                    <a:pt x="54" y="532"/>
                  </a:cubicBezTo>
                  <a:lnTo>
                    <a:pt x="125" y="570"/>
                  </a:lnTo>
                  <a:cubicBezTo>
                    <a:pt x="129" y="304"/>
                    <a:pt x="0" y="0"/>
                    <a:pt x="0"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
            <p:cNvSpPr/>
            <p:nvPr/>
          </p:nvSpPr>
          <p:spPr>
            <a:xfrm>
              <a:off x="6672425" y="2081575"/>
              <a:ext cx="12300" cy="27475"/>
            </a:xfrm>
            <a:custGeom>
              <a:rect b="b" l="l" r="r" t="t"/>
              <a:pathLst>
                <a:path extrusionOk="0" h="1099" w="492">
                  <a:moveTo>
                    <a:pt x="491" y="1"/>
                  </a:moveTo>
                  <a:cubicBezTo>
                    <a:pt x="437" y="188"/>
                    <a:pt x="345" y="446"/>
                    <a:pt x="262" y="662"/>
                  </a:cubicBezTo>
                  <a:cubicBezTo>
                    <a:pt x="316" y="463"/>
                    <a:pt x="350" y="259"/>
                    <a:pt x="375" y="51"/>
                  </a:cubicBezTo>
                  <a:lnTo>
                    <a:pt x="375" y="51"/>
                  </a:lnTo>
                  <a:cubicBezTo>
                    <a:pt x="320" y="271"/>
                    <a:pt x="254" y="483"/>
                    <a:pt x="179" y="695"/>
                  </a:cubicBezTo>
                  <a:cubicBezTo>
                    <a:pt x="200" y="567"/>
                    <a:pt x="212" y="433"/>
                    <a:pt x="212" y="300"/>
                  </a:cubicBezTo>
                  <a:lnTo>
                    <a:pt x="212" y="300"/>
                  </a:lnTo>
                  <a:cubicBezTo>
                    <a:pt x="183" y="500"/>
                    <a:pt x="137" y="704"/>
                    <a:pt x="83" y="899"/>
                  </a:cubicBezTo>
                  <a:cubicBezTo>
                    <a:pt x="92" y="641"/>
                    <a:pt x="75" y="383"/>
                    <a:pt x="29" y="134"/>
                  </a:cubicBezTo>
                  <a:lnTo>
                    <a:pt x="29" y="134"/>
                  </a:lnTo>
                  <a:cubicBezTo>
                    <a:pt x="50" y="458"/>
                    <a:pt x="0" y="1012"/>
                    <a:pt x="0" y="1012"/>
                  </a:cubicBezTo>
                  <a:lnTo>
                    <a:pt x="50" y="1037"/>
                  </a:lnTo>
                  <a:lnTo>
                    <a:pt x="58" y="1041"/>
                  </a:lnTo>
                  <a:lnTo>
                    <a:pt x="75" y="1049"/>
                  </a:lnTo>
                  <a:lnTo>
                    <a:pt x="100" y="1066"/>
                  </a:lnTo>
                  <a:lnTo>
                    <a:pt x="104" y="1066"/>
                  </a:lnTo>
                  <a:lnTo>
                    <a:pt x="129" y="1078"/>
                  </a:lnTo>
                  <a:lnTo>
                    <a:pt x="171" y="1099"/>
                  </a:lnTo>
                  <a:cubicBezTo>
                    <a:pt x="316" y="745"/>
                    <a:pt x="424" y="375"/>
                    <a:pt x="4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
            <p:cNvSpPr/>
            <p:nvPr/>
          </p:nvSpPr>
          <p:spPr>
            <a:xfrm>
              <a:off x="5597850" y="2062250"/>
              <a:ext cx="12500" cy="12500"/>
            </a:xfrm>
            <a:custGeom>
              <a:rect b="b" l="l" r="r" t="t"/>
              <a:pathLst>
                <a:path extrusionOk="0" h="500" w="500">
                  <a:moveTo>
                    <a:pt x="500" y="0"/>
                  </a:moveTo>
                  <a:cubicBezTo>
                    <a:pt x="300" y="121"/>
                    <a:pt x="134" y="279"/>
                    <a:pt x="0" y="462"/>
                  </a:cubicBezTo>
                  <a:lnTo>
                    <a:pt x="84" y="499"/>
                  </a:lnTo>
                  <a:cubicBezTo>
                    <a:pt x="84" y="499"/>
                    <a:pt x="317" y="158"/>
                    <a:pt x="500"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5"/>
            <p:cNvSpPr/>
            <p:nvPr/>
          </p:nvSpPr>
          <p:spPr>
            <a:xfrm>
              <a:off x="5594925" y="2049350"/>
              <a:ext cx="18025" cy="24450"/>
            </a:xfrm>
            <a:custGeom>
              <a:rect b="b" l="l" r="r" t="t"/>
              <a:pathLst>
                <a:path extrusionOk="0" h="978" w="721">
                  <a:moveTo>
                    <a:pt x="392" y="0"/>
                  </a:moveTo>
                  <a:lnTo>
                    <a:pt x="392" y="0"/>
                  </a:lnTo>
                  <a:cubicBezTo>
                    <a:pt x="284" y="337"/>
                    <a:pt x="1" y="928"/>
                    <a:pt x="1" y="928"/>
                  </a:cubicBezTo>
                  <a:lnTo>
                    <a:pt x="38" y="945"/>
                  </a:lnTo>
                  <a:lnTo>
                    <a:pt x="63" y="953"/>
                  </a:lnTo>
                  <a:lnTo>
                    <a:pt x="122" y="978"/>
                  </a:lnTo>
                  <a:cubicBezTo>
                    <a:pt x="122" y="978"/>
                    <a:pt x="475" y="350"/>
                    <a:pt x="721" y="38"/>
                  </a:cubicBezTo>
                  <a:lnTo>
                    <a:pt x="721" y="38"/>
                  </a:lnTo>
                  <a:cubicBezTo>
                    <a:pt x="508" y="250"/>
                    <a:pt x="321" y="487"/>
                    <a:pt x="159" y="741"/>
                  </a:cubicBezTo>
                  <a:cubicBezTo>
                    <a:pt x="259" y="499"/>
                    <a:pt x="334" y="254"/>
                    <a:pt x="392"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5"/>
            <p:cNvSpPr/>
            <p:nvPr/>
          </p:nvSpPr>
          <p:spPr>
            <a:xfrm>
              <a:off x="5585675" y="2053700"/>
              <a:ext cx="5450" cy="17300"/>
            </a:xfrm>
            <a:custGeom>
              <a:rect b="b" l="l" r="r" t="t"/>
              <a:pathLst>
                <a:path extrusionOk="0" h="692" w="218">
                  <a:moveTo>
                    <a:pt x="1" y="1"/>
                  </a:moveTo>
                  <a:lnTo>
                    <a:pt x="1" y="1"/>
                  </a:lnTo>
                  <a:cubicBezTo>
                    <a:pt x="84" y="246"/>
                    <a:pt x="121" y="654"/>
                    <a:pt x="121" y="654"/>
                  </a:cubicBezTo>
                  <a:lnTo>
                    <a:pt x="217" y="691"/>
                  </a:lnTo>
                  <a:cubicBezTo>
                    <a:pt x="192" y="363"/>
                    <a:pt x="1" y="1"/>
                    <a:pt x="1"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5"/>
            <p:cNvSpPr/>
            <p:nvPr/>
          </p:nvSpPr>
          <p:spPr>
            <a:xfrm>
              <a:off x="5588900" y="2038125"/>
              <a:ext cx="14075" cy="34950"/>
            </a:xfrm>
            <a:custGeom>
              <a:rect b="b" l="l" r="r" t="t"/>
              <a:pathLst>
                <a:path extrusionOk="0" h="1398" w="563">
                  <a:moveTo>
                    <a:pt x="562" y="0"/>
                  </a:moveTo>
                  <a:cubicBezTo>
                    <a:pt x="517" y="237"/>
                    <a:pt x="429" y="570"/>
                    <a:pt x="354" y="844"/>
                  </a:cubicBezTo>
                  <a:cubicBezTo>
                    <a:pt x="396" y="591"/>
                    <a:pt x="421" y="333"/>
                    <a:pt x="425" y="79"/>
                  </a:cubicBezTo>
                  <a:lnTo>
                    <a:pt x="425" y="79"/>
                  </a:lnTo>
                  <a:cubicBezTo>
                    <a:pt x="383" y="354"/>
                    <a:pt x="325" y="628"/>
                    <a:pt x="254" y="899"/>
                  </a:cubicBezTo>
                  <a:cubicBezTo>
                    <a:pt x="267" y="732"/>
                    <a:pt x="267" y="566"/>
                    <a:pt x="254" y="404"/>
                  </a:cubicBezTo>
                  <a:cubicBezTo>
                    <a:pt x="238" y="657"/>
                    <a:pt x="205" y="911"/>
                    <a:pt x="159" y="1161"/>
                  </a:cubicBezTo>
                  <a:cubicBezTo>
                    <a:pt x="142" y="840"/>
                    <a:pt x="88" y="524"/>
                    <a:pt x="1" y="216"/>
                  </a:cubicBezTo>
                  <a:lnTo>
                    <a:pt x="1" y="216"/>
                  </a:lnTo>
                  <a:cubicBezTo>
                    <a:pt x="67" y="611"/>
                    <a:pt x="67" y="1306"/>
                    <a:pt x="67" y="1306"/>
                  </a:cubicBezTo>
                  <a:lnTo>
                    <a:pt x="126" y="1331"/>
                  </a:lnTo>
                  <a:lnTo>
                    <a:pt x="138" y="1335"/>
                  </a:lnTo>
                  <a:lnTo>
                    <a:pt x="159" y="1348"/>
                  </a:lnTo>
                  <a:lnTo>
                    <a:pt x="196" y="1364"/>
                  </a:lnTo>
                  <a:lnTo>
                    <a:pt x="200" y="1364"/>
                  </a:lnTo>
                  <a:lnTo>
                    <a:pt x="234" y="1377"/>
                  </a:lnTo>
                  <a:lnTo>
                    <a:pt x="284" y="1398"/>
                  </a:lnTo>
                  <a:cubicBezTo>
                    <a:pt x="429" y="944"/>
                    <a:pt x="521" y="474"/>
                    <a:pt x="562"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5"/>
            <p:cNvSpPr/>
            <p:nvPr/>
          </p:nvSpPr>
          <p:spPr>
            <a:xfrm>
              <a:off x="6191850" y="2144300"/>
              <a:ext cx="6075" cy="13425"/>
            </a:xfrm>
            <a:custGeom>
              <a:rect b="b" l="l" r="r" t="t"/>
              <a:pathLst>
                <a:path extrusionOk="0" h="537" w="243">
                  <a:moveTo>
                    <a:pt x="242" y="0"/>
                  </a:moveTo>
                  <a:cubicBezTo>
                    <a:pt x="126" y="162"/>
                    <a:pt x="47" y="341"/>
                    <a:pt x="1" y="537"/>
                  </a:cubicBezTo>
                  <a:lnTo>
                    <a:pt x="80" y="537"/>
                  </a:lnTo>
                  <a:cubicBezTo>
                    <a:pt x="80" y="537"/>
                    <a:pt x="151" y="187"/>
                    <a:pt x="242"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5"/>
            <p:cNvSpPr/>
            <p:nvPr/>
          </p:nvSpPr>
          <p:spPr>
            <a:xfrm>
              <a:off x="6189150" y="2134000"/>
              <a:ext cx="6800" cy="23725"/>
            </a:xfrm>
            <a:custGeom>
              <a:rect b="b" l="l" r="r" t="t"/>
              <a:pathLst>
                <a:path extrusionOk="0" h="949" w="272">
                  <a:moveTo>
                    <a:pt x="271" y="0"/>
                  </a:moveTo>
                  <a:lnTo>
                    <a:pt x="271" y="0"/>
                  </a:lnTo>
                  <a:cubicBezTo>
                    <a:pt x="176" y="242"/>
                    <a:pt x="105" y="491"/>
                    <a:pt x="63" y="745"/>
                  </a:cubicBezTo>
                  <a:cubicBezTo>
                    <a:pt x="63" y="520"/>
                    <a:pt x="42" y="296"/>
                    <a:pt x="1" y="75"/>
                  </a:cubicBezTo>
                  <a:lnTo>
                    <a:pt x="1" y="75"/>
                  </a:lnTo>
                  <a:cubicBezTo>
                    <a:pt x="26" y="383"/>
                    <a:pt x="1" y="949"/>
                    <a:pt x="1" y="949"/>
                  </a:cubicBezTo>
                  <a:lnTo>
                    <a:pt x="113" y="949"/>
                  </a:lnTo>
                  <a:cubicBezTo>
                    <a:pt x="113" y="949"/>
                    <a:pt x="180" y="333"/>
                    <a:pt x="271"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5"/>
            <p:cNvSpPr/>
            <p:nvPr/>
          </p:nvSpPr>
          <p:spPr>
            <a:xfrm>
              <a:off x="6175525" y="2145850"/>
              <a:ext cx="10125" cy="11875"/>
            </a:xfrm>
            <a:custGeom>
              <a:rect b="b" l="l" r="r" t="t"/>
              <a:pathLst>
                <a:path extrusionOk="0" h="475" w="405">
                  <a:moveTo>
                    <a:pt x="1" y="0"/>
                  </a:moveTo>
                  <a:cubicBezTo>
                    <a:pt x="117" y="146"/>
                    <a:pt x="226" y="308"/>
                    <a:pt x="317" y="475"/>
                  </a:cubicBezTo>
                  <a:lnTo>
                    <a:pt x="404" y="475"/>
                  </a:lnTo>
                  <a:cubicBezTo>
                    <a:pt x="275" y="221"/>
                    <a:pt x="1" y="1"/>
                    <a:pt x="1"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5"/>
            <p:cNvSpPr/>
            <p:nvPr/>
          </p:nvSpPr>
          <p:spPr>
            <a:xfrm>
              <a:off x="6174700" y="2127550"/>
              <a:ext cx="15525" cy="30175"/>
            </a:xfrm>
            <a:custGeom>
              <a:rect b="b" l="l" r="r" t="t"/>
              <a:pathLst>
                <a:path extrusionOk="0" h="1207" w="621">
                  <a:moveTo>
                    <a:pt x="371" y="0"/>
                  </a:moveTo>
                  <a:lnTo>
                    <a:pt x="371" y="0"/>
                  </a:lnTo>
                  <a:cubicBezTo>
                    <a:pt x="417" y="208"/>
                    <a:pt x="458" y="500"/>
                    <a:pt x="487" y="745"/>
                  </a:cubicBezTo>
                  <a:cubicBezTo>
                    <a:pt x="437" y="529"/>
                    <a:pt x="371" y="317"/>
                    <a:pt x="283" y="109"/>
                  </a:cubicBezTo>
                  <a:lnTo>
                    <a:pt x="283" y="109"/>
                  </a:lnTo>
                  <a:cubicBezTo>
                    <a:pt x="346" y="346"/>
                    <a:pt x="392" y="579"/>
                    <a:pt x="425" y="820"/>
                  </a:cubicBezTo>
                  <a:cubicBezTo>
                    <a:pt x="379" y="683"/>
                    <a:pt x="325" y="554"/>
                    <a:pt x="259" y="425"/>
                  </a:cubicBezTo>
                  <a:lnTo>
                    <a:pt x="259" y="425"/>
                  </a:lnTo>
                  <a:cubicBezTo>
                    <a:pt x="329" y="633"/>
                    <a:pt x="392" y="845"/>
                    <a:pt x="437" y="1061"/>
                  </a:cubicBezTo>
                  <a:cubicBezTo>
                    <a:pt x="317" y="812"/>
                    <a:pt x="171" y="574"/>
                    <a:pt x="1" y="358"/>
                  </a:cubicBezTo>
                  <a:lnTo>
                    <a:pt x="1" y="358"/>
                  </a:lnTo>
                  <a:cubicBezTo>
                    <a:pt x="184" y="653"/>
                    <a:pt x="417" y="1207"/>
                    <a:pt x="417" y="1207"/>
                  </a:cubicBezTo>
                  <a:lnTo>
                    <a:pt x="620" y="1207"/>
                  </a:lnTo>
                  <a:cubicBezTo>
                    <a:pt x="579" y="795"/>
                    <a:pt x="496" y="391"/>
                    <a:pt x="371"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5"/>
            <p:cNvSpPr/>
            <p:nvPr/>
          </p:nvSpPr>
          <p:spPr>
            <a:xfrm>
              <a:off x="6424600" y="2000875"/>
              <a:ext cx="48475" cy="166000"/>
            </a:xfrm>
            <a:custGeom>
              <a:rect b="b" l="l" r="r" t="t"/>
              <a:pathLst>
                <a:path extrusionOk="0" h="6640" w="1939">
                  <a:moveTo>
                    <a:pt x="1303" y="1"/>
                  </a:moveTo>
                  <a:cubicBezTo>
                    <a:pt x="1243" y="1"/>
                    <a:pt x="1178" y="44"/>
                    <a:pt x="1174" y="180"/>
                  </a:cubicBezTo>
                  <a:cubicBezTo>
                    <a:pt x="1169" y="404"/>
                    <a:pt x="1169" y="3715"/>
                    <a:pt x="1169" y="3824"/>
                  </a:cubicBezTo>
                  <a:cubicBezTo>
                    <a:pt x="1169" y="3932"/>
                    <a:pt x="1149" y="4119"/>
                    <a:pt x="1036" y="4127"/>
                  </a:cubicBezTo>
                  <a:cubicBezTo>
                    <a:pt x="1030" y="4128"/>
                    <a:pt x="1025" y="4128"/>
                    <a:pt x="1019" y="4128"/>
                  </a:cubicBezTo>
                  <a:cubicBezTo>
                    <a:pt x="918" y="4128"/>
                    <a:pt x="899" y="4017"/>
                    <a:pt x="899" y="3736"/>
                  </a:cubicBezTo>
                  <a:cubicBezTo>
                    <a:pt x="899" y="3445"/>
                    <a:pt x="932" y="1440"/>
                    <a:pt x="932" y="1311"/>
                  </a:cubicBezTo>
                  <a:cubicBezTo>
                    <a:pt x="932" y="1182"/>
                    <a:pt x="870" y="1091"/>
                    <a:pt x="799" y="1074"/>
                  </a:cubicBezTo>
                  <a:cubicBezTo>
                    <a:pt x="787" y="1071"/>
                    <a:pt x="772" y="1068"/>
                    <a:pt x="757" y="1068"/>
                  </a:cubicBezTo>
                  <a:cubicBezTo>
                    <a:pt x="694" y="1068"/>
                    <a:pt x="620" y="1115"/>
                    <a:pt x="620" y="1361"/>
                  </a:cubicBezTo>
                  <a:cubicBezTo>
                    <a:pt x="620" y="1665"/>
                    <a:pt x="575" y="3903"/>
                    <a:pt x="562" y="4136"/>
                  </a:cubicBezTo>
                  <a:cubicBezTo>
                    <a:pt x="550" y="4369"/>
                    <a:pt x="479" y="4497"/>
                    <a:pt x="400" y="4497"/>
                  </a:cubicBezTo>
                  <a:cubicBezTo>
                    <a:pt x="317" y="4497"/>
                    <a:pt x="275" y="4389"/>
                    <a:pt x="288" y="4215"/>
                  </a:cubicBezTo>
                  <a:cubicBezTo>
                    <a:pt x="300" y="4040"/>
                    <a:pt x="288" y="3000"/>
                    <a:pt x="288" y="2842"/>
                  </a:cubicBezTo>
                  <a:cubicBezTo>
                    <a:pt x="288" y="2688"/>
                    <a:pt x="188" y="2634"/>
                    <a:pt x="142" y="2634"/>
                  </a:cubicBezTo>
                  <a:cubicBezTo>
                    <a:pt x="92" y="2634"/>
                    <a:pt x="9" y="2651"/>
                    <a:pt x="9" y="2884"/>
                  </a:cubicBezTo>
                  <a:cubicBezTo>
                    <a:pt x="9" y="3116"/>
                    <a:pt x="21" y="4252"/>
                    <a:pt x="9" y="4427"/>
                  </a:cubicBezTo>
                  <a:cubicBezTo>
                    <a:pt x="0" y="4597"/>
                    <a:pt x="113" y="4789"/>
                    <a:pt x="238" y="4789"/>
                  </a:cubicBezTo>
                  <a:cubicBezTo>
                    <a:pt x="288" y="4789"/>
                    <a:pt x="357" y="4785"/>
                    <a:pt x="426" y="4785"/>
                  </a:cubicBezTo>
                  <a:cubicBezTo>
                    <a:pt x="530" y="4785"/>
                    <a:pt x="632" y="4793"/>
                    <a:pt x="662" y="4830"/>
                  </a:cubicBezTo>
                  <a:cubicBezTo>
                    <a:pt x="712" y="4897"/>
                    <a:pt x="662" y="6598"/>
                    <a:pt x="662" y="6598"/>
                  </a:cubicBezTo>
                  <a:lnTo>
                    <a:pt x="1215" y="6640"/>
                  </a:lnTo>
                  <a:cubicBezTo>
                    <a:pt x="1215" y="6340"/>
                    <a:pt x="1228" y="5255"/>
                    <a:pt x="1323" y="5134"/>
                  </a:cubicBezTo>
                  <a:cubicBezTo>
                    <a:pt x="1423" y="5009"/>
                    <a:pt x="1635" y="5067"/>
                    <a:pt x="1735" y="4968"/>
                  </a:cubicBezTo>
                  <a:cubicBezTo>
                    <a:pt x="1835" y="4868"/>
                    <a:pt x="1901" y="4855"/>
                    <a:pt x="1901" y="4531"/>
                  </a:cubicBezTo>
                  <a:cubicBezTo>
                    <a:pt x="1901" y="4210"/>
                    <a:pt x="1939" y="2588"/>
                    <a:pt x="1939" y="2293"/>
                  </a:cubicBezTo>
                  <a:cubicBezTo>
                    <a:pt x="1939" y="2002"/>
                    <a:pt x="1922" y="1918"/>
                    <a:pt x="1885" y="1860"/>
                  </a:cubicBezTo>
                  <a:cubicBezTo>
                    <a:pt x="1869" y="1835"/>
                    <a:pt x="1819" y="1814"/>
                    <a:pt x="1767" y="1814"/>
                  </a:cubicBezTo>
                  <a:cubicBezTo>
                    <a:pt x="1700" y="1814"/>
                    <a:pt x="1629" y="1850"/>
                    <a:pt x="1627" y="1956"/>
                  </a:cubicBezTo>
                  <a:cubicBezTo>
                    <a:pt x="1619" y="2147"/>
                    <a:pt x="1598" y="4227"/>
                    <a:pt x="1598" y="4389"/>
                  </a:cubicBezTo>
                  <a:cubicBezTo>
                    <a:pt x="1598" y="4519"/>
                    <a:pt x="1545" y="4585"/>
                    <a:pt x="1502" y="4585"/>
                  </a:cubicBezTo>
                  <a:cubicBezTo>
                    <a:pt x="1491" y="4585"/>
                    <a:pt x="1481" y="4581"/>
                    <a:pt x="1473" y="4572"/>
                  </a:cubicBezTo>
                  <a:cubicBezTo>
                    <a:pt x="1431" y="4531"/>
                    <a:pt x="1365" y="4252"/>
                    <a:pt x="1386" y="4123"/>
                  </a:cubicBezTo>
                  <a:cubicBezTo>
                    <a:pt x="1411" y="3994"/>
                    <a:pt x="1419" y="1215"/>
                    <a:pt x="1431" y="779"/>
                  </a:cubicBezTo>
                  <a:cubicBezTo>
                    <a:pt x="1440" y="346"/>
                    <a:pt x="1436" y="113"/>
                    <a:pt x="1398" y="47"/>
                  </a:cubicBezTo>
                  <a:cubicBezTo>
                    <a:pt x="1383" y="21"/>
                    <a:pt x="1344" y="1"/>
                    <a:pt x="13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5"/>
            <p:cNvSpPr/>
            <p:nvPr/>
          </p:nvSpPr>
          <p:spPr>
            <a:xfrm>
              <a:off x="6215150" y="2037875"/>
              <a:ext cx="85200" cy="138475"/>
            </a:xfrm>
            <a:custGeom>
              <a:rect b="b" l="l" r="r" t="t"/>
              <a:pathLst>
                <a:path extrusionOk="0" h="5539" w="3408">
                  <a:moveTo>
                    <a:pt x="1806" y="1"/>
                  </a:moveTo>
                  <a:cubicBezTo>
                    <a:pt x="1514" y="1"/>
                    <a:pt x="1244" y="326"/>
                    <a:pt x="1224" y="759"/>
                  </a:cubicBezTo>
                  <a:cubicBezTo>
                    <a:pt x="1203" y="1287"/>
                    <a:pt x="1157" y="2177"/>
                    <a:pt x="1157" y="2177"/>
                  </a:cubicBezTo>
                  <a:cubicBezTo>
                    <a:pt x="1157" y="2177"/>
                    <a:pt x="658" y="2019"/>
                    <a:pt x="579" y="1857"/>
                  </a:cubicBezTo>
                  <a:cubicBezTo>
                    <a:pt x="496" y="1699"/>
                    <a:pt x="496" y="1233"/>
                    <a:pt x="542" y="904"/>
                  </a:cubicBezTo>
                  <a:cubicBezTo>
                    <a:pt x="591" y="572"/>
                    <a:pt x="533" y="389"/>
                    <a:pt x="438" y="226"/>
                  </a:cubicBezTo>
                  <a:cubicBezTo>
                    <a:pt x="408" y="175"/>
                    <a:pt x="361" y="149"/>
                    <a:pt x="310" y="149"/>
                  </a:cubicBezTo>
                  <a:cubicBezTo>
                    <a:pt x="205" y="149"/>
                    <a:pt x="81" y="263"/>
                    <a:pt x="59" y="505"/>
                  </a:cubicBezTo>
                  <a:cubicBezTo>
                    <a:pt x="26" y="863"/>
                    <a:pt x="1" y="1819"/>
                    <a:pt x="47" y="1928"/>
                  </a:cubicBezTo>
                  <a:cubicBezTo>
                    <a:pt x="221" y="2344"/>
                    <a:pt x="616" y="2622"/>
                    <a:pt x="1066" y="2656"/>
                  </a:cubicBezTo>
                  <a:lnTo>
                    <a:pt x="1245" y="5538"/>
                  </a:lnTo>
                  <a:lnTo>
                    <a:pt x="1777" y="5530"/>
                  </a:lnTo>
                  <a:lnTo>
                    <a:pt x="1985" y="3542"/>
                  </a:lnTo>
                  <a:cubicBezTo>
                    <a:pt x="2027" y="3543"/>
                    <a:pt x="2068" y="3544"/>
                    <a:pt x="2109" y="3544"/>
                  </a:cubicBezTo>
                  <a:cubicBezTo>
                    <a:pt x="2274" y="3544"/>
                    <a:pt x="2438" y="3531"/>
                    <a:pt x="2601" y="3504"/>
                  </a:cubicBezTo>
                  <a:cubicBezTo>
                    <a:pt x="2842" y="3450"/>
                    <a:pt x="3245" y="3038"/>
                    <a:pt x="3270" y="2839"/>
                  </a:cubicBezTo>
                  <a:cubicBezTo>
                    <a:pt x="3291" y="2639"/>
                    <a:pt x="3408" y="1512"/>
                    <a:pt x="3408" y="1366"/>
                  </a:cubicBezTo>
                  <a:cubicBezTo>
                    <a:pt x="3408" y="1220"/>
                    <a:pt x="3237" y="1021"/>
                    <a:pt x="3133" y="1008"/>
                  </a:cubicBezTo>
                  <a:cubicBezTo>
                    <a:pt x="3130" y="1008"/>
                    <a:pt x="3126" y="1008"/>
                    <a:pt x="3123" y="1008"/>
                  </a:cubicBezTo>
                  <a:cubicBezTo>
                    <a:pt x="3020" y="1008"/>
                    <a:pt x="2887" y="1190"/>
                    <a:pt x="2854" y="1408"/>
                  </a:cubicBezTo>
                  <a:cubicBezTo>
                    <a:pt x="2821" y="1632"/>
                    <a:pt x="2796" y="2227"/>
                    <a:pt x="2738" y="2427"/>
                  </a:cubicBezTo>
                  <a:cubicBezTo>
                    <a:pt x="2691" y="2588"/>
                    <a:pt x="2441" y="2732"/>
                    <a:pt x="2287" y="2732"/>
                  </a:cubicBezTo>
                  <a:cubicBezTo>
                    <a:pt x="2250" y="2732"/>
                    <a:pt x="2219" y="2724"/>
                    <a:pt x="2197" y="2706"/>
                  </a:cubicBezTo>
                  <a:cubicBezTo>
                    <a:pt x="2197" y="2706"/>
                    <a:pt x="2322" y="1724"/>
                    <a:pt x="2393" y="1316"/>
                  </a:cubicBezTo>
                  <a:cubicBezTo>
                    <a:pt x="2463" y="904"/>
                    <a:pt x="2368" y="251"/>
                    <a:pt x="2010" y="56"/>
                  </a:cubicBezTo>
                  <a:cubicBezTo>
                    <a:pt x="1943" y="18"/>
                    <a:pt x="1874" y="1"/>
                    <a:pt x="18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5"/>
            <p:cNvSpPr/>
            <p:nvPr/>
          </p:nvSpPr>
          <p:spPr>
            <a:xfrm>
              <a:off x="6736050" y="2006175"/>
              <a:ext cx="52025" cy="158000"/>
            </a:xfrm>
            <a:custGeom>
              <a:rect b="b" l="l" r="r" t="t"/>
              <a:pathLst>
                <a:path extrusionOk="0" h="6320" w="2081">
                  <a:moveTo>
                    <a:pt x="1003" y="1"/>
                  </a:moveTo>
                  <a:cubicBezTo>
                    <a:pt x="866" y="1"/>
                    <a:pt x="741" y="1"/>
                    <a:pt x="741" y="375"/>
                  </a:cubicBezTo>
                  <a:cubicBezTo>
                    <a:pt x="741" y="750"/>
                    <a:pt x="800" y="3766"/>
                    <a:pt x="800" y="4048"/>
                  </a:cubicBezTo>
                  <a:cubicBezTo>
                    <a:pt x="800" y="4219"/>
                    <a:pt x="791" y="4389"/>
                    <a:pt x="771" y="4556"/>
                  </a:cubicBezTo>
                  <a:cubicBezTo>
                    <a:pt x="771" y="4556"/>
                    <a:pt x="740" y="4563"/>
                    <a:pt x="699" y="4563"/>
                  </a:cubicBezTo>
                  <a:cubicBezTo>
                    <a:pt x="610" y="4563"/>
                    <a:pt x="471" y="4530"/>
                    <a:pt x="471" y="4323"/>
                  </a:cubicBezTo>
                  <a:cubicBezTo>
                    <a:pt x="471" y="4019"/>
                    <a:pt x="479" y="2963"/>
                    <a:pt x="492" y="2809"/>
                  </a:cubicBezTo>
                  <a:cubicBezTo>
                    <a:pt x="500" y="2659"/>
                    <a:pt x="483" y="2243"/>
                    <a:pt x="454" y="2160"/>
                  </a:cubicBezTo>
                  <a:cubicBezTo>
                    <a:pt x="436" y="2110"/>
                    <a:pt x="296" y="2046"/>
                    <a:pt x="184" y="2046"/>
                  </a:cubicBezTo>
                  <a:cubicBezTo>
                    <a:pt x="120" y="2046"/>
                    <a:pt x="65" y="2067"/>
                    <a:pt x="47" y="2122"/>
                  </a:cubicBezTo>
                  <a:cubicBezTo>
                    <a:pt x="1" y="2272"/>
                    <a:pt x="9" y="3112"/>
                    <a:pt x="30" y="3499"/>
                  </a:cubicBezTo>
                  <a:cubicBezTo>
                    <a:pt x="47" y="3886"/>
                    <a:pt x="13" y="4652"/>
                    <a:pt x="113" y="4756"/>
                  </a:cubicBezTo>
                  <a:cubicBezTo>
                    <a:pt x="217" y="4864"/>
                    <a:pt x="829" y="5030"/>
                    <a:pt x="829" y="5030"/>
                  </a:cubicBezTo>
                  <a:lnTo>
                    <a:pt x="808" y="6320"/>
                  </a:lnTo>
                  <a:lnTo>
                    <a:pt x="808" y="6320"/>
                  </a:lnTo>
                  <a:lnTo>
                    <a:pt x="1203" y="6249"/>
                  </a:lnTo>
                  <a:lnTo>
                    <a:pt x="1224" y="4177"/>
                  </a:lnTo>
                  <a:cubicBezTo>
                    <a:pt x="1224" y="4177"/>
                    <a:pt x="1563" y="4223"/>
                    <a:pt x="1733" y="4223"/>
                  </a:cubicBezTo>
                  <a:cubicBezTo>
                    <a:pt x="1762" y="4223"/>
                    <a:pt x="1785" y="4222"/>
                    <a:pt x="1802" y="4219"/>
                  </a:cubicBezTo>
                  <a:cubicBezTo>
                    <a:pt x="1919" y="4198"/>
                    <a:pt x="2006" y="4107"/>
                    <a:pt x="2043" y="3761"/>
                  </a:cubicBezTo>
                  <a:cubicBezTo>
                    <a:pt x="2081" y="3420"/>
                    <a:pt x="2043" y="2472"/>
                    <a:pt x="2043" y="2301"/>
                  </a:cubicBezTo>
                  <a:cubicBezTo>
                    <a:pt x="2043" y="2131"/>
                    <a:pt x="1969" y="1969"/>
                    <a:pt x="1840" y="1939"/>
                  </a:cubicBezTo>
                  <a:cubicBezTo>
                    <a:pt x="1828" y="1936"/>
                    <a:pt x="1816" y="1935"/>
                    <a:pt x="1805" y="1935"/>
                  </a:cubicBezTo>
                  <a:cubicBezTo>
                    <a:pt x="1697" y="1935"/>
                    <a:pt x="1619" y="2072"/>
                    <a:pt x="1619" y="2264"/>
                  </a:cubicBezTo>
                  <a:cubicBezTo>
                    <a:pt x="1619" y="2476"/>
                    <a:pt x="1632" y="3399"/>
                    <a:pt x="1632" y="3541"/>
                  </a:cubicBezTo>
                  <a:cubicBezTo>
                    <a:pt x="1632" y="3668"/>
                    <a:pt x="1551" y="3813"/>
                    <a:pt x="1352" y="3813"/>
                  </a:cubicBezTo>
                  <a:cubicBezTo>
                    <a:pt x="1330" y="3813"/>
                    <a:pt x="1307" y="3811"/>
                    <a:pt x="1282" y="3807"/>
                  </a:cubicBezTo>
                  <a:cubicBezTo>
                    <a:pt x="1282" y="3807"/>
                    <a:pt x="1303" y="2301"/>
                    <a:pt x="1311" y="1856"/>
                  </a:cubicBezTo>
                  <a:cubicBezTo>
                    <a:pt x="1320" y="1411"/>
                    <a:pt x="1282" y="459"/>
                    <a:pt x="1290" y="313"/>
                  </a:cubicBezTo>
                  <a:cubicBezTo>
                    <a:pt x="1303" y="172"/>
                    <a:pt x="113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5"/>
            <p:cNvSpPr/>
            <p:nvPr/>
          </p:nvSpPr>
          <p:spPr>
            <a:xfrm>
              <a:off x="5744475" y="1989550"/>
              <a:ext cx="67725" cy="170675"/>
            </a:xfrm>
            <a:custGeom>
              <a:rect b="b" l="l" r="r" t="t"/>
              <a:pathLst>
                <a:path extrusionOk="0" h="6827" w="2709">
                  <a:moveTo>
                    <a:pt x="1303" y="0"/>
                  </a:moveTo>
                  <a:cubicBezTo>
                    <a:pt x="1128" y="0"/>
                    <a:pt x="966" y="0"/>
                    <a:pt x="966" y="408"/>
                  </a:cubicBezTo>
                  <a:cubicBezTo>
                    <a:pt x="966" y="812"/>
                    <a:pt x="1041" y="4069"/>
                    <a:pt x="1041" y="4376"/>
                  </a:cubicBezTo>
                  <a:cubicBezTo>
                    <a:pt x="1041" y="4559"/>
                    <a:pt x="1028" y="4743"/>
                    <a:pt x="1003" y="4921"/>
                  </a:cubicBezTo>
                  <a:cubicBezTo>
                    <a:pt x="1003" y="4921"/>
                    <a:pt x="962" y="4930"/>
                    <a:pt x="907" y="4930"/>
                  </a:cubicBezTo>
                  <a:cubicBezTo>
                    <a:pt x="793" y="4930"/>
                    <a:pt x="616" y="4894"/>
                    <a:pt x="616" y="4672"/>
                  </a:cubicBezTo>
                  <a:cubicBezTo>
                    <a:pt x="616" y="4343"/>
                    <a:pt x="629" y="3203"/>
                    <a:pt x="641" y="3037"/>
                  </a:cubicBezTo>
                  <a:cubicBezTo>
                    <a:pt x="650" y="2875"/>
                    <a:pt x="625" y="2421"/>
                    <a:pt x="587" y="2334"/>
                  </a:cubicBezTo>
                  <a:cubicBezTo>
                    <a:pt x="563" y="2281"/>
                    <a:pt x="381" y="2210"/>
                    <a:pt x="236" y="2210"/>
                  </a:cubicBezTo>
                  <a:cubicBezTo>
                    <a:pt x="155" y="2210"/>
                    <a:pt x="86" y="2233"/>
                    <a:pt x="63" y="2292"/>
                  </a:cubicBezTo>
                  <a:cubicBezTo>
                    <a:pt x="1" y="2459"/>
                    <a:pt x="17" y="3366"/>
                    <a:pt x="42" y="3782"/>
                  </a:cubicBezTo>
                  <a:cubicBezTo>
                    <a:pt x="67" y="4198"/>
                    <a:pt x="22" y="5025"/>
                    <a:pt x="155" y="5142"/>
                  </a:cubicBezTo>
                  <a:cubicBezTo>
                    <a:pt x="284" y="5254"/>
                    <a:pt x="1078" y="5437"/>
                    <a:pt x="1078" y="5437"/>
                  </a:cubicBezTo>
                  <a:lnTo>
                    <a:pt x="1053" y="6827"/>
                  </a:lnTo>
                  <a:lnTo>
                    <a:pt x="1569" y="6752"/>
                  </a:lnTo>
                  <a:lnTo>
                    <a:pt x="1594" y="4514"/>
                  </a:lnTo>
                  <a:cubicBezTo>
                    <a:pt x="1594" y="4514"/>
                    <a:pt x="2045" y="4564"/>
                    <a:pt x="2261" y="4564"/>
                  </a:cubicBezTo>
                  <a:cubicBezTo>
                    <a:pt x="2295" y="4564"/>
                    <a:pt x="2323" y="4562"/>
                    <a:pt x="2343" y="4559"/>
                  </a:cubicBezTo>
                  <a:cubicBezTo>
                    <a:pt x="2492" y="4539"/>
                    <a:pt x="2605" y="4439"/>
                    <a:pt x="2655" y="4064"/>
                  </a:cubicBezTo>
                  <a:cubicBezTo>
                    <a:pt x="2709" y="3694"/>
                    <a:pt x="2655" y="2675"/>
                    <a:pt x="2655" y="2488"/>
                  </a:cubicBezTo>
                  <a:cubicBezTo>
                    <a:pt x="2655" y="2301"/>
                    <a:pt x="2555" y="2126"/>
                    <a:pt x="2393" y="2093"/>
                  </a:cubicBezTo>
                  <a:cubicBezTo>
                    <a:pt x="2378" y="2090"/>
                    <a:pt x="2363" y="2088"/>
                    <a:pt x="2349" y="2088"/>
                  </a:cubicBezTo>
                  <a:cubicBezTo>
                    <a:pt x="2209" y="2088"/>
                    <a:pt x="2106" y="2234"/>
                    <a:pt x="2106" y="2442"/>
                  </a:cubicBezTo>
                  <a:cubicBezTo>
                    <a:pt x="2106" y="2675"/>
                    <a:pt x="2122" y="3669"/>
                    <a:pt x="2122" y="3823"/>
                  </a:cubicBezTo>
                  <a:cubicBezTo>
                    <a:pt x="2122" y="3961"/>
                    <a:pt x="2018" y="4116"/>
                    <a:pt x="1762" y="4116"/>
                  </a:cubicBezTo>
                  <a:cubicBezTo>
                    <a:pt x="1733" y="4116"/>
                    <a:pt x="1702" y="4114"/>
                    <a:pt x="1669" y="4110"/>
                  </a:cubicBezTo>
                  <a:cubicBezTo>
                    <a:pt x="1669" y="4110"/>
                    <a:pt x="1690" y="2484"/>
                    <a:pt x="1702" y="2005"/>
                  </a:cubicBezTo>
                  <a:cubicBezTo>
                    <a:pt x="1715" y="1523"/>
                    <a:pt x="1665" y="495"/>
                    <a:pt x="1681" y="342"/>
                  </a:cubicBezTo>
                  <a:cubicBezTo>
                    <a:pt x="1690" y="188"/>
                    <a:pt x="1477" y="0"/>
                    <a:pt x="13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5"/>
            <p:cNvSpPr/>
            <p:nvPr/>
          </p:nvSpPr>
          <p:spPr>
            <a:xfrm>
              <a:off x="6627275" y="2107050"/>
              <a:ext cx="107150" cy="67325"/>
            </a:xfrm>
            <a:custGeom>
              <a:rect b="b" l="l" r="r" t="t"/>
              <a:pathLst>
                <a:path extrusionOk="0" h="2693" w="4286">
                  <a:moveTo>
                    <a:pt x="1303" y="1"/>
                  </a:moveTo>
                  <a:cubicBezTo>
                    <a:pt x="1303" y="1"/>
                    <a:pt x="1619" y="1623"/>
                    <a:pt x="1652" y="2156"/>
                  </a:cubicBezTo>
                  <a:cubicBezTo>
                    <a:pt x="1361" y="1686"/>
                    <a:pt x="1008" y="1257"/>
                    <a:pt x="596" y="887"/>
                  </a:cubicBezTo>
                  <a:lnTo>
                    <a:pt x="596" y="887"/>
                  </a:lnTo>
                  <a:cubicBezTo>
                    <a:pt x="596" y="887"/>
                    <a:pt x="1191" y="1686"/>
                    <a:pt x="1399" y="2206"/>
                  </a:cubicBezTo>
                  <a:cubicBezTo>
                    <a:pt x="1091" y="1985"/>
                    <a:pt x="775" y="1785"/>
                    <a:pt x="446" y="1602"/>
                  </a:cubicBezTo>
                  <a:lnTo>
                    <a:pt x="446" y="1602"/>
                  </a:lnTo>
                  <a:cubicBezTo>
                    <a:pt x="446" y="1603"/>
                    <a:pt x="1053" y="2135"/>
                    <a:pt x="1174" y="2305"/>
                  </a:cubicBezTo>
                  <a:cubicBezTo>
                    <a:pt x="795" y="2172"/>
                    <a:pt x="400" y="2077"/>
                    <a:pt x="1" y="2023"/>
                  </a:cubicBezTo>
                  <a:lnTo>
                    <a:pt x="1" y="2023"/>
                  </a:lnTo>
                  <a:cubicBezTo>
                    <a:pt x="1" y="2023"/>
                    <a:pt x="804" y="2335"/>
                    <a:pt x="1099" y="2488"/>
                  </a:cubicBezTo>
                  <a:cubicBezTo>
                    <a:pt x="953" y="2470"/>
                    <a:pt x="806" y="2461"/>
                    <a:pt x="659" y="2461"/>
                  </a:cubicBezTo>
                  <a:cubicBezTo>
                    <a:pt x="539" y="2461"/>
                    <a:pt x="418" y="2467"/>
                    <a:pt x="296" y="2480"/>
                  </a:cubicBezTo>
                  <a:cubicBezTo>
                    <a:pt x="296" y="2480"/>
                    <a:pt x="737" y="2543"/>
                    <a:pt x="1378" y="2692"/>
                  </a:cubicBezTo>
                  <a:lnTo>
                    <a:pt x="2796" y="2630"/>
                  </a:lnTo>
                  <a:cubicBezTo>
                    <a:pt x="2796" y="2630"/>
                    <a:pt x="3661" y="2451"/>
                    <a:pt x="4140" y="2439"/>
                  </a:cubicBezTo>
                  <a:cubicBezTo>
                    <a:pt x="3893" y="2409"/>
                    <a:pt x="3645" y="2394"/>
                    <a:pt x="3396" y="2394"/>
                  </a:cubicBezTo>
                  <a:cubicBezTo>
                    <a:pt x="3197" y="2394"/>
                    <a:pt x="2996" y="2403"/>
                    <a:pt x="2796" y="2422"/>
                  </a:cubicBezTo>
                  <a:cubicBezTo>
                    <a:pt x="2796" y="2422"/>
                    <a:pt x="3699" y="1968"/>
                    <a:pt x="4285" y="1877"/>
                  </a:cubicBezTo>
                  <a:cubicBezTo>
                    <a:pt x="4285" y="1877"/>
                    <a:pt x="4265" y="1876"/>
                    <a:pt x="4227" y="1876"/>
                  </a:cubicBezTo>
                  <a:cubicBezTo>
                    <a:pt x="4034" y="1876"/>
                    <a:pt x="3376" y="1902"/>
                    <a:pt x="2576" y="2222"/>
                  </a:cubicBezTo>
                  <a:cubicBezTo>
                    <a:pt x="2576" y="2222"/>
                    <a:pt x="3154" y="1436"/>
                    <a:pt x="3532" y="1070"/>
                  </a:cubicBezTo>
                  <a:lnTo>
                    <a:pt x="3532" y="1070"/>
                  </a:lnTo>
                  <a:cubicBezTo>
                    <a:pt x="3532" y="1070"/>
                    <a:pt x="2725" y="1644"/>
                    <a:pt x="2426" y="2027"/>
                  </a:cubicBezTo>
                  <a:cubicBezTo>
                    <a:pt x="2426" y="2027"/>
                    <a:pt x="2642" y="1340"/>
                    <a:pt x="2742" y="1174"/>
                  </a:cubicBezTo>
                  <a:lnTo>
                    <a:pt x="2742" y="1174"/>
                  </a:lnTo>
                  <a:cubicBezTo>
                    <a:pt x="2742" y="1174"/>
                    <a:pt x="2314" y="1707"/>
                    <a:pt x="2160" y="2147"/>
                  </a:cubicBezTo>
                  <a:cubicBezTo>
                    <a:pt x="2160" y="2147"/>
                    <a:pt x="2218" y="629"/>
                    <a:pt x="2218" y="375"/>
                  </a:cubicBezTo>
                  <a:lnTo>
                    <a:pt x="2218" y="375"/>
                  </a:lnTo>
                  <a:cubicBezTo>
                    <a:pt x="2218" y="376"/>
                    <a:pt x="1956" y="1299"/>
                    <a:pt x="1914" y="1993"/>
                  </a:cubicBezTo>
                  <a:cubicBezTo>
                    <a:pt x="1914" y="1993"/>
                    <a:pt x="1594" y="604"/>
                    <a:pt x="13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5"/>
            <p:cNvSpPr/>
            <p:nvPr/>
          </p:nvSpPr>
          <p:spPr>
            <a:xfrm>
              <a:off x="6028276" y="2145400"/>
              <a:ext cx="72500" cy="58775"/>
            </a:xfrm>
            <a:custGeom>
              <a:rect b="b" l="l" r="r" t="t"/>
              <a:pathLst>
                <a:path extrusionOk="0" h="2351" w="2900">
                  <a:moveTo>
                    <a:pt x="778" y="1"/>
                  </a:moveTo>
                  <a:lnTo>
                    <a:pt x="778" y="1"/>
                  </a:lnTo>
                  <a:cubicBezTo>
                    <a:pt x="778" y="1"/>
                    <a:pt x="1078" y="1402"/>
                    <a:pt x="1128" y="1864"/>
                  </a:cubicBezTo>
                  <a:cubicBezTo>
                    <a:pt x="916" y="1477"/>
                    <a:pt x="649" y="1124"/>
                    <a:pt x="342" y="803"/>
                  </a:cubicBezTo>
                  <a:lnTo>
                    <a:pt x="342" y="803"/>
                  </a:lnTo>
                  <a:cubicBezTo>
                    <a:pt x="342" y="804"/>
                    <a:pt x="787" y="1477"/>
                    <a:pt x="957" y="1922"/>
                  </a:cubicBezTo>
                  <a:cubicBezTo>
                    <a:pt x="741" y="1743"/>
                    <a:pt x="516" y="1585"/>
                    <a:pt x="279" y="1436"/>
                  </a:cubicBezTo>
                  <a:lnTo>
                    <a:pt x="279" y="1436"/>
                  </a:lnTo>
                  <a:cubicBezTo>
                    <a:pt x="279" y="1436"/>
                    <a:pt x="720" y="1872"/>
                    <a:pt x="812" y="2018"/>
                  </a:cubicBezTo>
                  <a:cubicBezTo>
                    <a:pt x="550" y="1922"/>
                    <a:pt x="275" y="1856"/>
                    <a:pt x="1" y="1823"/>
                  </a:cubicBezTo>
                  <a:lnTo>
                    <a:pt x="1" y="1823"/>
                  </a:lnTo>
                  <a:cubicBezTo>
                    <a:pt x="1" y="1823"/>
                    <a:pt x="562" y="2060"/>
                    <a:pt x="770" y="2180"/>
                  </a:cubicBezTo>
                  <a:cubicBezTo>
                    <a:pt x="717" y="2175"/>
                    <a:pt x="663" y="2173"/>
                    <a:pt x="610" y="2173"/>
                  </a:cubicBezTo>
                  <a:cubicBezTo>
                    <a:pt x="481" y="2173"/>
                    <a:pt x="352" y="2187"/>
                    <a:pt x="225" y="2214"/>
                  </a:cubicBezTo>
                  <a:cubicBezTo>
                    <a:pt x="225" y="2214"/>
                    <a:pt x="525" y="2247"/>
                    <a:pt x="966" y="2351"/>
                  </a:cubicBezTo>
                  <a:lnTo>
                    <a:pt x="1931" y="2230"/>
                  </a:lnTo>
                  <a:cubicBezTo>
                    <a:pt x="1931" y="2230"/>
                    <a:pt x="2505" y="2035"/>
                    <a:pt x="2829" y="2001"/>
                  </a:cubicBezTo>
                  <a:cubicBezTo>
                    <a:pt x="2738" y="1994"/>
                    <a:pt x="2647" y="1990"/>
                    <a:pt x="2555" y="1990"/>
                  </a:cubicBezTo>
                  <a:cubicBezTo>
                    <a:pt x="2342" y="1990"/>
                    <a:pt x="2128" y="2011"/>
                    <a:pt x="1918" y="2051"/>
                  </a:cubicBezTo>
                  <a:cubicBezTo>
                    <a:pt x="1918" y="2051"/>
                    <a:pt x="2509" y="1615"/>
                    <a:pt x="2900" y="1506"/>
                  </a:cubicBezTo>
                  <a:lnTo>
                    <a:pt x="2900" y="1506"/>
                  </a:lnTo>
                  <a:cubicBezTo>
                    <a:pt x="2900" y="1506"/>
                    <a:pt x="2388" y="1511"/>
                    <a:pt x="1756" y="1889"/>
                  </a:cubicBezTo>
                  <a:cubicBezTo>
                    <a:pt x="1756" y="1889"/>
                    <a:pt x="2110" y="1174"/>
                    <a:pt x="2347" y="837"/>
                  </a:cubicBezTo>
                  <a:lnTo>
                    <a:pt x="2347" y="837"/>
                  </a:lnTo>
                  <a:cubicBezTo>
                    <a:pt x="2346" y="837"/>
                    <a:pt x="1827" y="1369"/>
                    <a:pt x="1648" y="1719"/>
                  </a:cubicBezTo>
                  <a:cubicBezTo>
                    <a:pt x="1648" y="1719"/>
                    <a:pt x="1756" y="1107"/>
                    <a:pt x="1818" y="961"/>
                  </a:cubicBezTo>
                  <a:lnTo>
                    <a:pt x="1818" y="961"/>
                  </a:lnTo>
                  <a:cubicBezTo>
                    <a:pt x="1818" y="962"/>
                    <a:pt x="1552" y="1444"/>
                    <a:pt x="1469" y="1835"/>
                  </a:cubicBezTo>
                  <a:cubicBezTo>
                    <a:pt x="1469" y="1835"/>
                    <a:pt x="1431" y="508"/>
                    <a:pt x="1419" y="288"/>
                  </a:cubicBezTo>
                  <a:cubicBezTo>
                    <a:pt x="1419" y="288"/>
                    <a:pt x="1290" y="1103"/>
                    <a:pt x="1298" y="1710"/>
                  </a:cubicBezTo>
                  <a:cubicBezTo>
                    <a:pt x="1298" y="1710"/>
                    <a:pt x="1007" y="512"/>
                    <a:pt x="778"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5"/>
            <p:cNvSpPr/>
            <p:nvPr/>
          </p:nvSpPr>
          <p:spPr>
            <a:xfrm>
              <a:off x="6068526" y="2148950"/>
              <a:ext cx="65850" cy="57825"/>
            </a:xfrm>
            <a:custGeom>
              <a:rect b="b" l="l" r="r" t="t"/>
              <a:pathLst>
                <a:path extrusionOk="0" h="2313" w="2634">
                  <a:moveTo>
                    <a:pt x="1273" y="0"/>
                  </a:moveTo>
                  <a:lnTo>
                    <a:pt x="1273" y="0"/>
                  </a:lnTo>
                  <a:cubicBezTo>
                    <a:pt x="1273" y="0"/>
                    <a:pt x="1074" y="1161"/>
                    <a:pt x="970" y="1522"/>
                  </a:cubicBezTo>
                  <a:cubicBezTo>
                    <a:pt x="903" y="1144"/>
                    <a:pt x="791" y="774"/>
                    <a:pt x="628" y="420"/>
                  </a:cubicBezTo>
                  <a:lnTo>
                    <a:pt x="628" y="420"/>
                  </a:lnTo>
                  <a:cubicBezTo>
                    <a:pt x="629" y="420"/>
                    <a:pt x="799" y="1098"/>
                    <a:pt x="799" y="1498"/>
                  </a:cubicBezTo>
                  <a:cubicBezTo>
                    <a:pt x="670" y="1277"/>
                    <a:pt x="524" y="1065"/>
                    <a:pt x="371" y="865"/>
                  </a:cubicBezTo>
                  <a:lnTo>
                    <a:pt x="371" y="865"/>
                  </a:lnTo>
                  <a:cubicBezTo>
                    <a:pt x="371" y="865"/>
                    <a:pt x="608" y="1364"/>
                    <a:pt x="641" y="1510"/>
                  </a:cubicBezTo>
                  <a:cubicBezTo>
                    <a:pt x="445" y="1331"/>
                    <a:pt x="229" y="1173"/>
                    <a:pt x="0" y="1040"/>
                  </a:cubicBezTo>
                  <a:lnTo>
                    <a:pt x="0" y="1040"/>
                  </a:lnTo>
                  <a:cubicBezTo>
                    <a:pt x="0" y="1040"/>
                    <a:pt x="412" y="1439"/>
                    <a:pt x="554" y="1614"/>
                  </a:cubicBezTo>
                  <a:cubicBezTo>
                    <a:pt x="400" y="1527"/>
                    <a:pt x="242" y="1460"/>
                    <a:pt x="71" y="1414"/>
                  </a:cubicBezTo>
                  <a:lnTo>
                    <a:pt x="71" y="1414"/>
                  </a:lnTo>
                  <a:cubicBezTo>
                    <a:pt x="71" y="1414"/>
                    <a:pt x="321" y="1564"/>
                    <a:pt x="674" y="1818"/>
                  </a:cubicBezTo>
                  <a:lnTo>
                    <a:pt x="1552" y="2117"/>
                  </a:lnTo>
                  <a:cubicBezTo>
                    <a:pt x="1552" y="2117"/>
                    <a:pt x="2118" y="2209"/>
                    <a:pt x="2409" y="2313"/>
                  </a:cubicBezTo>
                  <a:cubicBezTo>
                    <a:pt x="2155" y="2167"/>
                    <a:pt x="1881" y="2059"/>
                    <a:pt x="1602" y="1980"/>
                  </a:cubicBezTo>
                  <a:cubicBezTo>
                    <a:pt x="1602" y="1980"/>
                    <a:pt x="1911" y="1939"/>
                    <a:pt x="2228" y="1939"/>
                  </a:cubicBezTo>
                  <a:cubicBezTo>
                    <a:pt x="2371" y="1939"/>
                    <a:pt x="2516" y="1947"/>
                    <a:pt x="2633" y="1972"/>
                  </a:cubicBezTo>
                  <a:cubicBezTo>
                    <a:pt x="2633" y="1972"/>
                    <a:pt x="2235" y="1791"/>
                    <a:pt x="1628" y="1791"/>
                  </a:cubicBezTo>
                  <a:cubicBezTo>
                    <a:pt x="1591" y="1791"/>
                    <a:pt x="1553" y="1791"/>
                    <a:pt x="1514" y="1793"/>
                  </a:cubicBezTo>
                  <a:cubicBezTo>
                    <a:pt x="1514" y="1793"/>
                    <a:pt x="2051" y="1406"/>
                    <a:pt x="2371" y="1252"/>
                  </a:cubicBezTo>
                  <a:lnTo>
                    <a:pt x="2371" y="1252"/>
                  </a:lnTo>
                  <a:cubicBezTo>
                    <a:pt x="2371" y="1252"/>
                    <a:pt x="1743" y="1439"/>
                    <a:pt x="1469" y="1626"/>
                  </a:cubicBezTo>
                  <a:cubicBezTo>
                    <a:pt x="1469" y="1626"/>
                    <a:pt x="1764" y="1219"/>
                    <a:pt x="1868" y="1131"/>
                  </a:cubicBezTo>
                  <a:lnTo>
                    <a:pt x="1868" y="1131"/>
                  </a:lnTo>
                  <a:cubicBezTo>
                    <a:pt x="1868" y="1132"/>
                    <a:pt x="1477" y="1385"/>
                    <a:pt x="1277" y="1643"/>
                  </a:cubicBezTo>
                  <a:cubicBezTo>
                    <a:pt x="1277" y="1643"/>
                    <a:pt x="1677" y="641"/>
                    <a:pt x="1739" y="470"/>
                  </a:cubicBezTo>
                  <a:lnTo>
                    <a:pt x="1739" y="470"/>
                  </a:lnTo>
                  <a:cubicBezTo>
                    <a:pt x="1739" y="470"/>
                    <a:pt x="1356" y="1023"/>
                    <a:pt x="1169" y="1477"/>
                  </a:cubicBezTo>
                  <a:cubicBezTo>
                    <a:pt x="1169" y="1477"/>
                    <a:pt x="1302" y="470"/>
                    <a:pt x="1273"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5"/>
            <p:cNvSpPr/>
            <p:nvPr/>
          </p:nvSpPr>
          <p:spPr>
            <a:xfrm>
              <a:off x="6213700" y="2127125"/>
              <a:ext cx="78550" cy="49325"/>
            </a:xfrm>
            <a:custGeom>
              <a:rect b="b" l="l" r="r" t="t"/>
              <a:pathLst>
                <a:path extrusionOk="0" h="1973" w="3142">
                  <a:moveTo>
                    <a:pt x="770" y="1"/>
                  </a:moveTo>
                  <a:cubicBezTo>
                    <a:pt x="770" y="1"/>
                    <a:pt x="1153" y="1161"/>
                    <a:pt x="1228" y="1548"/>
                  </a:cubicBezTo>
                  <a:cubicBezTo>
                    <a:pt x="970" y="1232"/>
                    <a:pt x="670" y="953"/>
                    <a:pt x="333" y="725"/>
                  </a:cubicBezTo>
                  <a:lnTo>
                    <a:pt x="333" y="725"/>
                  </a:lnTo>
                  <a:cubicBezTo>
                    <a:pt x="333" y="725"/>
                    <a:pt x="845" y="1249"/>
                    <a:pt x="1045" y="1611"/>
                  </a:cubicBezTo>
                  <a:cubicBezTo>
                    <a:pt x="799" y="1482"/>
                    <a:pt x="550" y="1365"/>
                    <a:pt x="288" y="1265"/>
                  </a:cubicBezTo>
                  <a:lnTo>
                    <a:pt x="288" y="1265"/>
                  </a:lnTo>
                  <a:cubicBezTo>
                    <a:pt x="288" y="1265"/>
                    <a:pt x="787" y="1594"/>
                    <a:pt x="891" y="1706"/>
                  </a:cubicBezTo>
                  <a:cubicBezTo>
                    <a:pt x="600" y="1648"/>
                    <a:pt x="300" y="1619"/>
                    <a:pt x="1" y="1619"/>
                  </a:cubicBezTo>
                  <a:cubicBezTo>
                    <a:pt x="1" y="1619"/>
                    <a:pt x="620" y="1764"/>
                    <a:pt x="853" y="1848"/>
                  </a:cubicBezTo>
                  <a:cubicBezTo>
                    <a:pt x="654" y="1852"/>
                    <a:pt x="458" y="1877"/>
                    <a:pt x="263" y="1927"/>
                  </a:cubicBezTo>
                  <a:cubicBezTo>
                    <a:pt x="263" y="1927"/>
                    <a:pt x="591" y="1927"/>
                    <a:pt x="1078" y="1972"/>
                  </a:cubicBezTo>
                  <a:lnTo>
                    <a:pt x="2118" y="1777"/>
                  </a:lnTo>
                  <a:cubicBezTo>
                    <a:pt x="2118" y="1777"/>
                    <a:pt x="2733" y="1556"/>
                    <a:pt x="3087" y="1494"/>
                  </a:cubicBezTo>
                  <a:lnTo>
                    <a:pt x="3087" y="1494"/>
                  </a:lnTo>
                  <a:cubicBezTo>
                    <a:pt x="2754" y="1502"/>
                    <a:pt x="2421" y="1544"/>
                    <a:pt x="2097" y="1623"/>
                  </a:cubicBezTo>
                  <a:cubicBezTo>
                    <a:pt x="2097" y="1623"/>
                    <a:pt x="2721" y="1195"/>
                    <a:pt x="3141" y="1066"/>
                  </a:cubicBezTo>
                  <a:lnTo>
                    <a:pt x="3141" y="1066"/>
                  </a:lnTo>
                  <a:cubicBezTo>
                    <a:pt x="3141" y="1066"/>
                    <a:pt x="2584" y="1120"/>
                    <a:pt x="1914" y="1502"/>
                  </a:cubicBezTo>
                  <a:cubicBezTo>
                    <a:pt x="1914" y="1502"/>
                    <a:pt x="2268" y="862"/>
                    <a:pt x="2509" y="550"/>
                  </a:cubicBezTo>
                  <a:lnTo>
                    <a:pt x="2509" y="550"/>
                  </a:lnTo>
                  <a:cubicBezTo>
                    <a:pt x="2509" y="550"/>
                    <a:pt x="1968" y="1057"/>
                    <a:pt x="1789" y="1369"/>
                  </a:cubicBezTo>
                  <a:cubicBezTo>
                    <a:pt x="1789" y="1369"/>
                    <a:pt x="1881" y="841"/>
                    <a:pt x="1939" y="712"/>
                  </a:cubicBezTo>
                  <a:lnTo>
                    <a:pt x="1939" y="712"/>
                  </a:lnTo>
                  <a:cubicBezTo>
                    <a:pt x="1939" y="712"/>
                    <a:pt x="1673" y="1149"/>
                    <a:pt x="1602" y="1490"/>
                  </a:cubicBezTo>
                  <a:cubicBezTo>
                    <a:pt x="1602" y="1490"/>
                    <a:pt x="1502" y="367"/>
                    <a:pt x="1477" y="180"/>
                  </a:cubicBezTo>
                  <a:cubicBezTo>
                    <a:pt x="1477" y="180"/>
                    <a:pt x="1373" y="883"/>
                    <a:pt x="1407" y="1403"/>
                  </a:cubicBezTo>
                  <a:cubicBezTo>
                    <a:pt x="1407" y="1403"/>
                    <a:pt x="1040" y="413"/>
                    <a:pt x="7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5"/>
            <p:cNvSpPr/>
            <p:nvPr/>
          </p:nvSpPr>
          <p:spPr>
            <a:xfrm>
              <a:off x="5864175" y="2133575"/>
              <a:ext cx="79475" cy="51300"/>
            </a:xfrm>
            <a:custGeom>
              <a:rect b="b" l="l" r="r" t="t"/>
              <a:pathLst>
                <a:path extrusionOk="0" h="2052" w="3179">
                  <a:moveTo>
                    <a:pt x="1099" y="1"/>
                  </a:moveTo>
                  <a:lnTo>
                    <a:pt x="1099" y="1"/>
                  </a:lnTo>
                  <a:cubicBezTo>
                    <a:pt x="1099" y="1"/>
                    <a:pt x="1219" y="1224"/>
                    <a:pt x="1211" y="1619"/>
                  </a:cubicBezTo>
                  <a:cubicBezTo>
                    <a:pt x="1028" y="1249"/>
                    <a:pt x="791" y="907"/>
                    <a:pt x="512" y="604"/>
                  </a:cubicBezTo>
                  <a:lnTo>
                    <a:pt x="512" y="604"/>
                  </a:lnTo>
                  <a:cubicBezTo>
                    <a:pt x="512" y="604"/>
                    <a:pt x="899" y="1240"/>
                    <a:pt x="1016" y="1635"/>
                  </a:cubicBezTo>
                  <a:cubicBezTo>
                    <a:pt x="808" y="1452"/>
                    <a:pt x="587" y="1278"/>
                    <a:pt x="354" y="1120"/>
                  </a:cubicBezTo>
                  <a:lnTo>
                    <a:pt x="354" y="1120"/>
                  </a:lnTo>
                  <a:cubicBezTo>
                    <a:pt x="354" y="1120"/>
                    <a:pt x="766" y="1556"/>
                    <a:pt x="845" y="1694"/>
                  </a:cubicBezTo>
                  <a:cubicBezTo>
                    <a:pt x="575" y="1565"/>
                    <a:pt x="288" y="1465"/>
                    <a:pt x="1" y="1394"/>
                  </a:cubicBezTo>
                  <a:lnTo>
                    <a:pt x="1" y="1394"/>
                  </a:lnTo>
                  <a:cubicBezTo>
                    <a:pt x="1" y="1394"/>
                    <a:pt x="570" y="1685"/>
                    <a:pt x="778" y="1823"/>
                  </a:cubicBezTo>
                  <a:cubicBezTo>
                    <a:pt x="601" y="1780"/>
                    <a:pt x="416" y="1756"/>
                    <a:pt x="231" y="1756"/>
                  </a:cubicBezTo>
                  <a:cubicBezTo>
                    <a:pt x="217" y="1756"/>
                    <a:pt x="202" y="1756"/>
                    <a:pt x="188" y="1756"/>
                  </a:cubicBezTo>
                  <a:cubicBezTo>
                    <a:pt x="188" y="1756"/>
                    <a:pt x="508" y="1835"/>
                    <a:pt x="970" y="1993"/>
                  </a:cubicBezTo>
                  <a:lnTo>
                    <a:pt x="2026" y="2051"/>
                  </a:lnTo>
                  <a:cubicBezTo>
                    <a:pt x="2026" y="2051"/>
                    <a:pt x="2484" y="2004"/>
                    <a:pt x="2842" y="2004"/>
                  </a:cubicBezTo>
                  <a:cubicBezTo>
                    <a:pt x="2909" y="2004"/>
                    <a:pt x="2972" y="2006"/>
                    <a:pt x="3029" y="2010"/>
                  </a:cubicBezTo>
                  <a:cubicBezTo>
                    <a:pt x="2704" y="1939"/>
                    <a:pt x="2372" y="1902"/>
                    <a:pt x="2039" y="1902"/>
                  </a:cubicBezTo>
                  <a:cubicBezTo>
                    <a:pt x="2039" y="1902"/>
                    <a:pt x="2738" y="1631"/>
                    <a:pt x="3179" y="1610"/>
                  </a:cubicBezTo>
                  <a:cubicBezTo>
                    <a:pt x="3179" y="1610"/>
                    <a:pt x="3069" y="1594"/>
                    <a:pt x="2882" y="1594"/>
                  </a:cubicBezTo>
                  <a:cubicBezTo>
                    <a:pt x="2649" y="1594"/>
                    <a:pt x="2296" y="1620"/>
                    <a:pt x="1889" y="1735"/>
                  </a:cubicBezTo>
                  <a:cubicBezTo>
                    <a:pt x="1889" y="1735"/>
                    <a:pt x="2372" y="1199"/>
                    <a:pt x="2675" y="957"/>
                  </a:cubicBezTo>
                  <a:lnTo>
                    <a:pt x="2675" y="957"/>
                  </a:lnTo>
                  <a:cubicBezTo>
                    <a:pt x="2675" y="958"/>
                    <a:pt x="2035" y="1319"/>
                    <a:pt x="1789" y="1581"/>
                  </a:cubicBezTo>
                  <a:cubicBezTo>
                    <a:pt x="1789" y="1581"/>
                    <a:pt x="1997" y="1090"/>
                    <a:pt x="2080" y="974"/>
                  </a:cubicBezTo>
                  <a:lnTo>
                    <a:pt x="2080" y="974"/>
                  </a:lnTo>
                  <a:cubicBezTo>
                    <a:pt x="2080" y="974"/>
                    <a:pt x="1727" y="1340"/>
                    <a:pt x="1581" y="1652"/>
                  </a:cubicBezTo>
                  <a:cubicBezTo>
                    <a:pt x="1581" y="1652"/>
                    <a:pt x="1731" y="537"/>
                    <a:pt x="1748" y="346"/>
                  </a:cubicBezTo>
                  <a:lnTo>
                    <a:pt x="1748" y="346"/>
                  </a:lnTo>
                  <a:cubicBezTo>
                    <a:pt x="1748" y="346"/>
                    <a:pt x="1490" y="1007"/>
                    <a:pt x="1415" y="1519"/>
                  </a:cubicBezTo>
                  <a:cubicBezTo>
                    <a:pt x="1415" y="1519"/>
                    <a:pt x="1269" y="467"/>
                    <a:pt x="1099"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5"/>
            <p:cNvSpPr/>
            <p:nvPr/>
          </p:nvSpPr>
          <p:spPr>
            <a:xfrm>
              <a:off x="5764750" y="2101225"/>
              <a:ext cx="79375" cy="51825"/>
            </a:xfrm>
            <a:custGeom>
              <a:rect b="b" l="l" r="r" t="t"/>
              <a:pathLst>
                <a:path extrusionOk="0" h="2073" w="3175">
                  <a:moveTo>
                    <a:pt x="1120" y="1"/>
                  </a:moveTo>
                  <a:cubicBezTo>
                    <a:pt x="1120" y="1"/>
                    <a:pt x="1228" y="1228"/>
                    <a:pt x="1211" y="1623"/>
                  </a:cubicBezTo>
                  <a:cubicBezTo>
                    <a:pt x="1032" y="1249"/>
                    <a:pt x="804" y="904"/>
                    <a:pt x="529" y="596"/>
                  </a:cubicBezTo>
                  <a:lnTo>
                    <a:pt x="529" y="596"/>
                  </a:lnTo>
                  <a:cubicBezTo>
                    <a:pt x="529" y="596"/>
                    <a:pt x="904" y="1236"/>
                    <a:pt x="1016" y="1636"/>
                  </a:cubicBezTo>
                  <a:cubicBezTo>
                    <a:pt x="808" y="1449"/>
                    <a:pt x="592" y="1274"/>
                    <a:pt x="363" y="1112"/>
                  </a:cubicBezTo>
                  <a:lnTo>
                    <a:pt x="363" y="1112"/>
                  </a:lnTo>
                  <a:cubicBezTo>
                    <a:pt x="363" y="1112"/>
                    <a:pt x="770" y="1553"/>
                    <a:pt x="845" y="1690"/>
                  </a:cubicBezTo>
                  <a:cubicBezTo>
                    <a:pt x="575" y="1561"/>
                    <a:pt x="292" y="1457"/>
                    <a:pt x="1" y="1378"/>
                  </a:cubicBezTo>
                  <a:lnTo>
                    <a:pt x="1" y="1378"/>
                  </a:lnTo>
                  <a:cubicBezTo>
                    <a:pt x="1" y="1378"/>
                    <a:pt x="567" y="1677"/>
                    <a:pt x="775" y="1819"/>
                  </a:cubicBezTo>
                  <a:cubicBezTo>
                    <a:pt x="583" y="1769"/>
                    <a:pt x="384" y="1744"/>
                    <a:pt x="184" y="1744"/>
                  </a:cubicBezTo>
                  <a:cubicBezTo>
                    <a:pt x="184" y="1744"/>
                    <a:pt x="504" y="1827"/>
                    <a:pt x="966" y="1993"/>
                  </a:cubicBezTo>
                  <a:lnTo>
                    <a:pt x="2018" y="2073"/>
                  </a:lnTo>
                  <a:cubicBezTo>
                    <a:pt x="2018" y="2073"/>
                    <a:pt x="2434" y="2035"/>
                    <a:pt x="2781" y="2035"/>
                  </a:cubicBezTo>
                  <a:cubicBezTo>
                    <a:pt x="2868" y="2035"/>
                    <a:pt x="2950" y="2038"/>
                    <a:pt x="3021" y="2043"/>
                  </a:cubicBezTo>
                  <a:cubicBezTo>
                    <a:pt x="2701" y="1969"/>
                    <a:pt x="2368" y="1927"/>
                    <a:pt x="2035" y="1919"/>
                  </a:cubicBezTo>
                  <a:cubicBezTo>
                    <a:pt x="2035" y="1919"/>
                    <a:pt x="2734" y="1661"/>
                    <a:pt x="3175" y="1644"/>
                  </a:cubicBezTo>
                  <a:cubicBezTo>
                    <a:pt x="3175" y="1644"/>
                    <a:pt x="3048" y="1623"/>
                    <a:pt x="2836" y="1623"/>
                  </a:cubicBezTo>
                  <a:cubicBezTo>
                    <a:pt x="2604" y="1623"/>
                    <a:pt x="2269" y="1648"/>
                    <a:pt x="1885" y="1752"/>
                  </a:cubicBezTo>
                  <a:cubicBezTo>
                    <a:pt x="1885" y="1752"/>
                    <a:pt x="2376" y="1224"/>
                    <a:pt x="2680" y="983"/>
                  </a:cubicBezTo>
                  <a:lnTo>
                    <a:pt x="2680" y="983"/>
                  </a:lnTo>
                  <a:cubicBezTo>
                    <a:pt x="2679" y="983"/>
                    <a:pt x="2039" y="1336"/>
                    <a:pt x="1794" y="1594"/>
                  </a:cubicBezTo>
                  <a:cubicBezTo>
                    <a:pt x="1794" y="1594"/>
                    <a:pt x="2006" y="1107"/>
                    <a:pt x="2093" y="995"/>
                  </a:cubicBezTo>
                  <a:lnTo>
                    <a:pt x="2093" y="995"/>
                  </a:lnTo>
                  <a:cubicBezTo>
                    <a:pt x="2093" y="995"/>
                    <a:pt x="1731" y="1349"/>
                    <a:pt x="1586" y="1661"/>
                  </a:cubicBezTo>
                  <a:cubicBezTo>
                    <a:pt x="1586" y="1661"/>
                    <a:pt x="1744" y="546"/>
                    <a:pt x="1765" y="359"/>
                  </a:cubicBezTo>
                  <a:lnTo>
                    <a:pt x="1765" y="359"/>
                  </a:lnTo>
                  <a:cubicBezTo>
                    <a:pt x="1764" y="359"/>
                    <a:pt x="1498" y="1016"/>
                    <a:pt x="1415" y="1523"/>
                  </a:cubicBezTo>
                  <a:cubicBezTo>
                    <a:pt x="1415" y="1523"/>
                    <a:pt x="1286" y="471"/>
                    <a:pt x="1120"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5"/>
            <p:cNvSpPr/>
            <p:nvPr/>
          </p:nvSpPr>
          <p:spPr>
            <a:xfrm>
              <a:off x="5737525" y="2118800"/>
              <a:ext cx="54600" cy="34450"/>
            </a:xfrm>
            <a:custGeom>
              <a:rect b="b" l="l" r="r" t="t"/>
              <a:pathLst>
                <a:path extrusionOk="0" h="1378" w="2184">
                  <a:moveTo>
                    <a:pt x="603" y="1"/>
                  </a:moveTo>
                  <a:cubicBezTo>
                    <a:pt x="603" y="1"/>
                    <a:pt x="815" y="825"/>
                    <a:pt x="849" y="1095"/>
                  </a:cubicBezTo>
                  <a:cubicBezTo>
                    <a:pt x="686" y="862"/>
                    <a:pt x="491" y="658"/>
                    <a:pt x="270" y="483"/>
                  </a:cubicBezTo>
                  <a:lnTo>
                    <a:pt x="270" y="483"/>
                  </a:lnTo>
                  <a:cubicBezTo>
                    <a:pt x="271" y="484"/>
                    <a:pt x="595" y="870"/>
                    <a:pt x="720" y="1128"/>
                  </a:cubicBezTo>
                  <a:cubicBezTo>
                    <a:pt x="557" y="1028"/>
                    <a:pt x="387" y="933"/>
                    <a:pt x="216" y="854"/>
                  </a:cubicBezTo>
                  <a:lnTo>
                    <a:pt x="216" y="854"/>
                  </a:lnTo>
                  <a:cubicBezTo>
                    <a:pt x="216" y="854"/>
                    <a:pt x="541" y="1103"/>
                    <a:pt x="607" y="1186"/>
                  </a:cubicBezTo>
                  <a:cubicBezTo>
                    <a:pt x="408" y="1132"/>
                    <a:pt x="204" y="1099"/>
                    <a:pt x="0" y="1082"/>
                  </a:cubicBezTo>
                  <a:lnTo>
                    <a:pt x="0" y="1082"/>
                  </a:lnTo>
                  <a:cubicBezTo>
                    <a:pt x="0" y="1083"/>
                    <a:pt x="420" y="1216"/>
                    <a:pt x="574" y="1286"/>
                  </a:cubicBezTo>
                  <a:cubicBezTo>
                    <a:pt x="530" y="1282"/>
                    <a:pt x="486" y="1280"/>
                    <a:pt x="442" y="1280"/>
                  </a:cubicBezTo>
                  <a:cubicBezTo>
                    <a:pt x="349" y="1280"/>
                    <a:pt x="257" y="1289"/>
                    <a:pt x="166" y="1303"/>
                  </a:cubicBezTo>
                  <a:cubicBezTo>
                    <a:pt x="166" y="1303"/>
                    <a:pt x="391" y="1324"/>
                    <a:pt x="724" y="1378"/>
                  </a:cubicBezTo>
                  <a:lnTo>
                    <a:pt x="1448" y="1299"/>
                  </a:lnTo>
                  <a:cubicBezTo>
                    <a:pt x="1668" y="1236"/>
                    <a:pt x="1897" y="1186"/>
                    <a:pt x="2126" y="1153"/>
                  </a:cubicBezTo>
                  <a:cubicBezTo>
                    <a:pt x="2068" y="1150"/>
                    <a:pt x="2011" y="1149"/>
                    <a:pt x="1954" y="1149"/>
                  </a:cubicBezTo>
                  <a:cubicBezTo>
                    <a:pt x="1782" y="1149"/>
                    <a:pt x="1611" y="1163"/>
                    <a:pt x="1439" y="1191"/>
                  </a:cubicBezTo>
                  <a:cubicBezTo>
                    <a:pt x="1439" y="1191"/>
                    <a:pt x="1889" y="929"/>
                    <a:pt x="2184" y="862"/>
                  </a:cubicBezTo>
                  <a:lnTo>
                    <a:pt x="2184" y="862"/>
                  </a:lnTo>
                  <a:cubicBezTo>
                    <a:pt x="1884" y="883"/>
                    <a:pt x="1589" y="962"/>
                    <a:pt x="1319" y="1099"/>
                  </a:cubicBezTo>
                  <a:cubicBezTo>
                    <a:pt x="1460" y="883"/>
                    <a:pt x="1610" y="671"/>
                    <a:pt x="1772" y="475"/>
                  </a:cubicBezTo>
                  <a:lnTo>
                    <a:pt x="1772" y="475"/>
                  </a:lnTo>
                  <a:cubicBezTo>
                    <a:pt x="1772" y="475"/>
                    <a:pt x="1377" y="791"/>
                    <a:pt x="1240" y="999"/>
                  </a:cubicBezTo>
                  <a:cubicBezTo>
                    <a:pt x="1240" y="999"/>
                    <a:pt x="1327" y="642"/>
                    <a:pt x="1373" y="554"/>
                  </a:cubicBezTo>
                  <a:lnTo>
                    <a:pt x="1373" y="554"/>
                  </a:lnTo>
                  <a:cubicBezTo>
                    <a:pt x="1373" y="554"/>
                    <a:pt x="1169" y="841"/>
                    <a:pt x="1102" y="1070"/>
                  </a:cubicBezTo>
                  <a:cubicBezTo>
                    <a:pt x="1102" y="1070"/>
                    <a:pt x="1090" y="292"/>
                    <a:pt x="1082" y="163"/>
                  </a:cubicBezTo>
                  <a:cubicBezTo>
                    <a:pt x="1082" y="163"/>
                    <a:pt x="978" y="642"/>
                    <a:pt x="978" y="999"/>
                  </a:cubicBezTo>
                  <a:cubicBezTo>
                    <a:pt x="978" y="999"/>
                    <a:pt x="770" y="300"/>
                    <a:pt x="603"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5"/>
            <p:cNvSpPr/>
            <p:nvPr/>
          </p:nvSpPr>
          <p:spPr>
            <a:xfrm>
              <a:off x="5562829" y="1859200"/>
              <a:ext cx="97775" cy="261600"/>
            </a:xfrm>
            <a:custGeom>
              <a:rect b="b" l="l" r="r" t="t"/>
              <a:pathLst>
                <a:path extrusionOk="0" h="10464" w="3911">
                  <a:moveTo>
                    <a:pt x="1939" y="0"/>
                  </a:moveTo>
                  <a:cubicBezTo>
                    <a:pt x="1512" y="0"/>
                    <a:pt x="1255" y="461"/>
                    <a:pt x="1286" y="1105"/>
                  </a:cubicBezTo>
                  <a:cubicBezTo>
                    <a:pt x="1315" y="1787"/>
                    <a:pt x="1286" y="4819"/>
                    <a:pt x="1286" y="4819"/>
                  </a:cubicBezTo>
                  <a:cubicBezTo>
                    <a:pt x="1286" y="4819"/>
                    <a:pt x="857" y="4719"/>
                    <a:pt x="857" y="4366"/>
                  </a:cubicBezTo>
                  <a:cubicBezTo>
                    <a:pt x="857" y="4008"/>
                    <a:pt x="899" y="1674"/>
                    <a:pt x="878" y="1400"/>
                  </a:cubicBezTo>
                  <a:cubicBezTo>
                    <a:pt x="862" y="1130"/>
                    <a:pt x="678" y="880"/>
                    <a:pt x="446" y="880"/>
                  </a:cubicBezTo>
                  <a:cubicBezTo>
                    <a:pt x="208" y="880"/>
                    <a:pt x="0" y="1171"/>
                    <a:pt x="55" y="1858"/>
                  </a:cubicBezTo>
                  <a:cubicBezTo>
                    <a:pt x="113" y="2540"/>
                    <a:pt x="167" y="4116"/>
                    <a:pt x="225" y="4432"/>
                  </a:cubicBezTo>
                  <a:cubicBezTo>
                    <a:pt x="287" y="4744"/>
                    <a:pt x="562" y="5427"/>
                    <a:pt x="1327" y="5481"/>
                  </a:cubicBezTo>
                  <a:lnTo>
                    <a:pt x="1689" y="10464"/>
                  </a:lnTo>
                  <a:lnTo>
                    <a:pt x="2392" y="10464"/>
                  </a:lnTo>
                  <a:lnTo>
                    <a:pt x="2625" y="7253"/>
                  </a:lnTo>
                  <a:cubicBezTo>
                    <a:pt x="2625" y="7253"/>
                    <a:pt x="3495" y="7107"/>
                    <a:pt x="3682" y="6371"/>
                  </a:cubicBezTo>
                  <a:cubicBezTo>
                    <a:pt x="3869" y="5635"/>
                    <a:pt x="3911" y="3863"/>
                    <a:pt x="3902" y="3430"/>
                  </a:cubicBezTo>
                  <a:cubicBezTo>
                    <a:pt x="3898" y="3001"/>
                    <a:pt x="3740" y="2615"/>
                    <a:pt x="3424" y="2606"/>
                  </a:cubicBezTo>
                  <a:cubicBezTo>
                    <a:pt x="3421" y="2606"/>
                    <a:pt x="3418" y="2606"/>
                    <a:pt x="3414" y="2606"/>
                  </a:cubicBezTo>
                  <a:cubicBezTo>
                    <a:pt x="3111" y="2606"/>
                    <a:pt x="3054" y="3005"/>
                    <a:pt x="3083" y="3309"/>
                  </a:cubicBezTo>
                  <a:cubicBezTo>
                    <a:pt x="3112" y="3613"/>
                    <a:pt x="3133" y="5784"/>
                    <a:pt x="3133" y="6088"/>
                  </a:cubicBezTo>
                  <a:cubicBezTo>
                    <a:pt x="3133" y="6396"/>
                    <a:pt x="2954" y="6504"/>
                    <a:pt x="2679" y="6587"/>
                  </a:cubicBezTo>
                  <a:cubicBezTo>
                    <a:pt x="2679" y="6587"/>
                    <a:pt x="2771" y="1820"/>
                    <a:pt x="2771" y="1225"/>
                  </a:cubicBezTo>
                  <a:cubicBezTo>
                    <a:pt x="2771" y="630"/>
                    <a:pt x="2505" y="69"/>
                    <a:pt x="2026" y="6"/>
                  </a:cubicBezTo>
                  <a:cubicBezTo>
                    <a:pt x="1996" y="2"/>
                    <a:pt x="1967" y="0"/>
                    <a:pt x="19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5"/>
            <p:cNvSpPr/>
            <p:nvPr/>
          </p:nvSpPr>
          <p:spPr>
            <a:xfrm>
              <a:off x="5587679" y="2034675"/>
              <a:ext cx="16350" cy="64100"/>
            </a:xfrm>
            <a:custGeom>
              <a:rect b="b" l="l" r="r" t="t"/>
              <a:pathLst>
                <a:path extrusionOk="0" h="2564" w="654">
                  <a:moveTo>
                    <a:pt x="654" y="1"/>
                  </a:moveTo>
                  <a:cubicBezTo>
                    <a:pt x="500" y="662"/>
                    <a:pt x="408" y="1340"/>
                    <a:pt x="387" y="2018"/>
                  </a:cubicBezTo>
                  <a:cubicBezTo>
                    <a:pt x="308" y="1436"/>
                    <a:pt x="180" y="862"/>
                    <a:pt x="1" y="300"/>
                  </a:cubicBezTo>
                  <a:lnTo>
                    <a:pt x="1" y="300"/>
                  </a:lnTo>
                  <a:cubicBezTo>
                    <a:pt x="171" y="1082"/>
                    <a:pt x="304" y="2563"/>
                    <a:pt x="304" y="2563"/>
                  </a:cubicBezTo>
                  <a:lnTo>
                    <a:pt x="392" y="2551"/>
                  </a:lnTo>
                  <a:lnTo>
                    <a:pt x="446" y="2542"/>
                  </a:lnTo>
                  <a:lnTo>
                    <a:pt x="587" y="2522"/>
                  </a:lnTo>
                  <a:cubicBezTo>
                    <a:pt x="587" y="2522"/>
                    <a:pt x="546" y="895"/>
                    <a:pt x="654"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5"/>
            <p:cNvSpPr/>
            <p:nvPr/>
          </p:nvSpPr>
          <p:spPr>
            <a:xfrm>
              <a:off x="5557529" y="2072850"/>
              <a:ext cx="29025" cy="28100"/>
            </a:xfrm>
            <a:custGeom>
              <a:rect b="b" l="l" r="r" t="t"/>
              <a:pathLst>
                <a:path extrusionOk="0" h="1124" w="1161">
                  <a:moveTo>
                    <a:pt x="0" y="0"/>
                  </a:moveTo>
                  <a:lnTo>
                    <a:pt x="0" y="0"/>
                  </a:lnTo>
                  <a:cubicBezTo>
                    <a:pt x="425" y="379"/>
                    <a:pt x="945" y="1123"/>
                    <a:pt x="945" y="1123"/>
                  </a:cubicBezTo>
                  <a:lnTo>
                    <a:pt x="1161" y="1090"/>
                  </a:lnTo>
                  <a:cubicBezTo>
                    <a:pt x="753" y="479"/>
                    <a:pt x="1" y="1"/>
                    <a:pt x="0"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5"/>
            <p:cNvSpPr/>
            <p:nvPr/>
          </p:nvSpPr>
          <p:spPr>
            <a:xfrm>
              <a:off x="5552329" y="2022525"/>
              <a:ext cx="45575" cy="77800"/>
            </a:xfrm>
            <a:custGeom>
              <a:rect b="b" l="l" r="r" t="t"/>
              <a:pathLst>
                <a:path extrusionOk="0" h="3112" w="1823">
                  <a:moveTo>
                    <a:pt x="791" y="0"/>
                  </a:moveTo>
                  <a:lnTo>
                    <a:pt x="791" y="0"/>
                  </a:lnTo>
                  <a:cubicBezTo>
                    <a:pt x="978" y="516"/>
                    <a:pt x="1182" y="1260"/>
                    <a:pt x="1340" y="1884"/>
                  </a:cubicBezTo>
                  <a:cubicBezTo>
                    <a:pt x="1140" y="1344"/>
                    <a:pt x="903" y="820"/>
                    <a:pt x="624" y="312"/>
                  </a:cubicBezTo>
                  <a:lnTo>
                    <a:pt x="624" y="312"/>
                  </a:lnTo>
                  <a:cubicBezTo>
                    <a:pt x="828" y="803"/>
                    <a:pt x="1049" y="1518"/>
                    <a:pt x="1215" y="2097"/>
                  </a:cubicBezTo>
                  <a:cubicBezTo>
                    <a:pt x="1053" y="1768"/>
                    <a:pt x="870" y="1448"/>
                    <a:pt x="670" y="1140"/>
                  </a:cubicBezTo>
                  <a:lnTo>
                    <a:pt x="670" y="1140"/>
                  </a:lnTo>
                  <a:cubicBezTo>
                    <a:pt x="895" y="1585"/>
                    <a:pt x="1169" y="2288"/>
                    <a:pt x="1323" y="2721"/>
                  </a:cubicBezTo>
                  <a:cubicBezTo>
                    <a:pt x="940" y="2122"/>
                    <a:pt x="499" y="1564"/>
                    <a:pt x="0" y="1061"/>
                  </a:cubicBezTo>
                  <a:lnTo>
                    <a:pt x="0" y="1061"/>
                  </a:lnTo>
                  <a:cubicBezTo>
                    <a:pt x="558" y="1764"/>
                    <a:pt x="1319" y="3112"/>
                    <a:pt x="1319" y="3112"/>
                  </a:cubicBezTo>
                  <a:lnTo>
                    <a:pt x="1460" y="3091"/>
                  </a:lnTo>
                  <a:lnTo>
                    <a:pt x="1485" y="3087"/>
                  </a:lnTo>
                  <a:lnTo>
                    <a:pt x="1535" y="3078"/>
                  </a:lnTo>
                  <a:lnTo>
                    <a:pt x="1618" y="3066"/>
                  </a:lnTo>
                  <a:lnTo>
                    <a:pt x="1627" y="3066"/>
                  </a:lnTo>
                  <a:lnTo>
                    <a:pt x="1702" y="3053"/>
                  </a:lnTo>
                  <a:lnTo>
                    <a:pt x="1822" y="3037"/>
                  </a:lnTo>
                  <a:cubicBezTo>
                    <a:pt x="1585" y="1988"/>
                    <a:pt x="1240" y="973"/>
                    <a:pt x="791"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5"/>
            <p:cNvSpPr/>
            <p:nvPr/>
          </p:nvSpPr>
          <p:spPr>
            <a:xfrm>
              <a:off x="6326650" y="2144500"/>
              <a:ext cx="26225" cy="28725"/>
            </a:xfrm>
            <a:custGeom>
              <a:rect b="b" l="l" r="r" t="t"/>
              <a:pathLst>
                <a:path extrusionOk="0" h="1149" w="1049">
                  <a:moveTo>
                    <a:pt x="1048" y="0"/>
                  </a:moveTo>
                  <a:lnTo>
                    <a:pt x="1048" y="0"/>
                  </a:lnTo>
                  <a:cubicBezTo>
                    <a:pt x="1048" y="1"/>
                    <a:pt x="383" y="425"/>
                    <a:pt x="0" y="1069"/>
                  </a:cubicBezTo>
                  <a:lnTo>
                    <a:pt x="183" y="1148"/>
                  </a:lnTo>
                  <a:cubicBezTo>
                    <a:pt x="183" y="1148"/>
                    <a:pt x="666" y="371"/>
                    <a:pt x="1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5"/>
            <p:cNvSpPr/>
            <p:nvPr/>
          </p:nvSpPr>
          <p:spPr>
            <a:xfrm>
              <a:off x="6320400" y="2115600"/>
              <a:ext cx="37675" cy="55850"/>
            </a:xfrm>
            <a:custGeom>
              <a:rect b="b" l="l" r="r" t="t"/>
              <a:pathLst>
                <a:path extrusionOk="0" h="2234" w="1507">
                  <a:moveTo>
                    <a:pt x="799" y="0"/>
                  </a:moveTo>
                  <a:cubicBezTo>
                    <a:pt x="574" y="765"/>
                    <a:pt x="0" y="2126"/>
                    <a:pt x="0" y="2126"/>
                  </a:cubicBezTo>
                  <a:lnTo>
                    <a:pt x="84" y="2159"/>
                  </a:lnTo>
                  <a:lnTo>
                    <a:pt x="134" y="2180"/>
                  </a:lnTo>
                  <a:lnTo>
                    <a:pt x="262" y="2234"/>
                  </a:lnTo>
                  <a:cubicBezTo>
                    <a:pt x="262" y="2234"/>
                    <a:pt x="990" y="799"/>
                    <a:pt x="1506" y="79"/>
                  </a:cubicBezTo>
                  <a:lnTo>
                    <a:pt x="1506" y="79"/>
                  </a:lnTo>
                  <a:cubicBezTo>
                    <a:pt x="1057" y="574"/>
                    <a:pt x="666" y="1115"/>
                    <a:pt x="329" y="1693"/>
                  </a:cubicBezTo>
                  <a:cubicBezTo>
                    <a:pt x="533" y="1140"/>
                    <a:pt x="691" y="574"/>
                    <a:pt x="799"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5"/>
            <p:cNvSpPr/>
            <p:nvPr/>
          </p:nvSpPr>
          <p:spPr>
            <a:xfrm>
              <a:off x="6299600" y="2126500"/>
              <a:ext cx="12400" cy="38825"/>
            </a:xfrm>
            <a:custGeom>
              <a:rect b="b" l="l" r="r" t="t"/>
              <a:pathLst>
                <a:path extrusionOk="0" h="1553" w="496">
                  <a:moveTo>
                    <a:pt x="0" y="1"/>
                  </a:moveTo>
                  <a:cubicBezTo>
                    <a:pt x="192" y="550"/>
                    <a:pt x="292" y="1469"/>
                    <a:pt x="292" y="1469"/>
                  </a:cubicBezTo>
                  <a:lnTo>
                    <a:pt x="495" y="1552"/>
                  </a:lnTo>
                  <a:cubicBezTo>
                    <a:pt x="433" y="808"/>
                    <a:pt x="1" y="1"/>
                    <a:pt x="0"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5"/>
            <p:cNvSpPr/>
            <p:nvPr/>
          </p:nvSpPr>
          <p:spPr>
            <a:xfrm>
              <a:off x="6306250" y="2090225"/>
              <a:ext cx="29775" cy="79350"/>
            </a:xfrm>
            <a:custGeom>
              <a:rect b="b" l="l" r="r" t="t"/>
              <a:pathLst>
                <a:path extrusionOk="0" h="3174" w="1191">
                  <a:moveTo>
                    <a:pt x="1190" y="0"/>
                  </a:moveTo>
                  <a:cubicBezTo>
                    <a:pt x="1107" y="549"/>
                    <a:pt x="937" y="1302"/>
                    <a:pt x="783" y="1926"/>
                  </a:cubicBezTo>
                  <a:cubicBezTo>
                    <a:pt x="862" y="1348"/>
                    <a:pt x="899" y="770"/>
                    <a:pt x="899" y="187"/>
                  </a:cubicBezTo>
                  <a:lnTo>
                    <a:pt x="899" y="187"/>
                  </a:lnTo>
                  <a:cubicBezTo>
                    <a:pt x="845" y="716"/>
                    <a:pt x="700" y="1452"/>
                    <a:pt x="571" y="2047"/>
                  </a:cubicBezTo>
                  <a:cubicBezTo>
                    <a:pt x="587" y="1672"/>
                    <a:pt x="579" y="1302"/>
                    <a:pt x="546" y="928"/>
                  </a:cubicBezTo>
                  <a:cubicBezTo>
                    <a:pt x="537" y="1435"/>
                    <a:pt x="442" y="2188"/>
                    <a:pt x="375" y="2646"/>
                  </a:cubicBezTo>
                  <a:cubicBezTo>
                    <a:pt x="321" y="1926"/>
                    <a:pt x="196" y="1211"/>
                    <a:pt x="1" y="516"/>
                  </a:cubicBezTo>
                  <a:lnTo>
                    <a:pt x="1" y="516"/>
                  </a:lnTo>
                  <a:cubicBezTo>
                    <a:pt x="155" y="1414"/>
                    <a:pt x="184" y="2983"/>
                    <a:pt x="184" y="2983"/>
                  </a:cubicBezTo>
                  <a:lnTo>
                    <a:pt x="317" y="3032"/>
                  </a:lnTo>
                  <a:lnTo>
                    <a:pt x="342" y="3045"/>
                  </a:lnTo>
                  <a:lnTo>
                    <a:pt x="392" y="3066"/>
                  </a:lnTo>
                  <a:lnTo>
                    <a:pt x="467" y="3095"/>
                  </a:lnTo>
                  <a:lnTo>
                    <a:pt x="479" y="3099"/>
                  </a:lnTo>
                  <a:lnTo>
                    <a:pt x="546" y="3128"/>
                  </a:lnTo>
                  <a:lnTo>
                    <a:pt x="658" y="3174"/>
                  </a:lnTo>
                  <a:cubicBezTo>
                    <a:pt x="945" y="2138"/>
                    <a:pt x="1124" y="1073"/>
                    <a:pt x="11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5"/>
            <p:cNvSpPr/>
            <p:nvPr/>
          </p:nvSpPr>
          <p:spPr>
            <a:xfrm>
              <a:off x="5629804" y="2108400"/>
              <a:ext cx="29875" cy="24900"/>
            </a:xfrm>
            <a:custGeom>
              <a:rect b="b" l="l" r="r" t="t"/>
              <a:pathLst>
                <a:path extrusionOk="0" h="996" w="1195">
                  <a:moveTo>
                    <a:pt x="1194" y="1"/>
                  </a:moveTo>
                  <a:cubicBezTo>
                    <a:pt x="1194" y="1"/>
                    <a:pt x="470" y="317"/>
                    <a:pt x="0" y="891"/>
                  </a:cubicBezTo>
                  <a:lnTo>
                    <a:pt x="171" y="995"/>
                  </a:lnTo>
                  <a:cubicBezTo>
                    <a:pt x="171" y="995"/>
                    <a:pt x="762" y="305"/>
                    <a:pt x="1194"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5"/>
            <p:cNvSpPr/>
            <p:nvPr/>
          </p:nvSpPr>
          <p:spPr>
            <a:xfrm>
              <a:off x="5623879" y="2077850"/>
              <a:ext cx="44725" cy="53050"/>
            </a:xfrm>
            <a:custGeom>
              <a:rect b="b" l="l" r="r" t="t"/>
              <a:pathLst>
                <a:path extrusionOk="0" h="2122" w="1789">
                  <a:moveTo>
                    <a:pt x="1103" y="0"/>
                  </a:moveTo>
                  <a:cubicBezTo>
                    <a:pt x="774" y="724"/>
                    <a:pt x="0" y="1972"/>
                    <a:pt x="0" y="1972"/>
                  </a:cubicBezTo>
                  <a:lnTo>
                    <a:pt x="75" y="2017"/>
                  </a:lnTo>
                  <a:lnTo>
                    <a:pt x="129" y="2051"/>
                  </a:lnTo>
                  <a:lnTo>
                    <a:pt x="246" y="2121"/>
                  </a:lnTo>
                  <a:cubicBezTo>
                    <a:pt x="246" y="2121"/>
                    <a:pt x="1173" y="824"/>
                    <a:pt x="1789" y="191"/>
                  </a:cubicBezTo>
                  <a:lnTo>
                    <a:pt x="1789" y="191"/>
                  </a:lnTo>
                  <a:cubicBezTo>
                    <a:pt x="1273" y="612"/>
                    <a:pt x="807" y="1082"/>
                    <a:pt x="391" y="1597"/>
                  </a:cubicBezTo>
                  <a:cubicBezTo>
                    <a:pt x="674" y="1086"/>
                    <a:pt x="911" y="549"/>
                    <a:pt x="1103"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5"/>
            <p:cNvSpPr/>
            <p:nvPr/>
          </p:nvSpPr>
          <p:spPr>
            <a:xfrm>
              <a:off x="5615129" y="2052150"/>
              <a:ext cx="35700" cy="76350"/>
            </a:xfrm>
            <a:custGeom>
              <a:rect b="b" l="l" r="r" t="t"/>
              <a:pathLst>
                <a:path extrusionOk="0" h="3054" w="1428">
                  <a:moveTo>
                    <a:pt x="1428" y="1"/>
                  </a:moveTo>
                  <a:cubicBezTo>
                    <a:pt x="1270" y="525"/>
                    <a:pt x="987" y="1240"/>
                    <a:pt x="745" y="1835"/>
                  </a:cubicBezTo>
                  <a:cubicBezTo>
                    <a:pt x="908" y="1278"/>
                    <a:pt x="1032" y="712"/>
                    <a:pt x="1111" y="134"/>
                  </a:cubicBezTo>
                  <a:lnTo>
                    <a:pt x="1111" y="134"/>
                  </a:lnTo>
                  <a:cubicBezTo>
                    <a:pt x="983" y="654"/>
                    <a:pt x="733" y="1357"/>
                    <a:pt x="517" y="1918"/>
                  </a:cubicBezTo>
                  <a:cubicBezTo>
                    <a:pt x="587" y="1552"/>
                    <a:pt x="633" y="1186"/>
                    <a:pt x="658" y="812"/>
                  </a:cubicBezTo>
                  <a:lnTo>
                    <a:pt x="658" y="812"/>
                  </a:lnTo>
                  <a:cubicBezTo>
                    <a:pt x="575" y="1311"/>
                    <a:pt x="371" y="2039"/>
                    <a:pt x="238" y="2480"/>
                  </a:cubicBezTo>
                  <a:cubicBezTo>
                    <a:pt x="292" y="1756"/>
                    <a:pt x="271" y="1032"/>
                    <a:pt x="180" y="313"/>
                  </a:cubicBezTo>
                  <a:lnTo>
                    <a:pt x="180" y="313"/>
                  </a:lnTo>
                  <a:cubicBezTo>
                    <a:pt x="200" y="1228"/>
                    <a:pt x="1" y="2783"/>
                    <a:pt x="1" y="2783"/>
                  </a:cubicBezTo>
                  <a:lnTo>
                    <a:pt x="126" y="2858"/>
                  </a:lnTo>
                  <a:lnTo>
                    <a:pt x="146" y="2871"/>
                  </a:lnTo>
                  <a:lnTo>
                    <a:pt x="192" y="2900"/>
                  </a:lnTo>
                  <a:lnTo>
                    <a:pt x="263" y="2942"/>
                  </a:lnTo>
                  <a:lnTo>
                    <a:pt x="271" y="2950"/>
                  </a:lnTo>
                  <a:lnTo>
                    <a:pt x="338" y="2987"/>
                  </a:lnTo>
                  <a:lnTo>
                    <a:pt x="442" y="3054"/>
                  </a:lnTo>
                  <a:cubicBezTo>
                    <a:pt x="874" y="2072"/>
                    <a:pt x="1207" y="1049"/>
                    <a:pt x="1428"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1" name="Google Shape;171;p5"/>
          <p:cNvPicPr preferRelativeResize="0"/>
          <p:nvPr/>
        </p:nvPicPr>
        <p:blipFill rotWithShape="1">
          <a:blip r:embed="rId6">
            <a:alphaModFix amt="75000"/>
          </a:blip>
          <a:srcRect b="60370" l="-620" r="619" t="0"/>
          <a:stretch/>
        </p:blipFill>
        <p:spPr>
          <a:xfrm flipH="1">
            <a:off x="-55925" y="-42129"/>
            <a:ext cx="9247427" cy="2061426"/>
          </a:xfrm>
          <a:prstGeom prst="rect">
            <a:avLst/>
          </a:prstGeom>
          <a:noFill/>
          <a:ln>
            <a:noFill/>
          </a:ln>
        </p:spPr>
      </p:pic>
      <p:sp>
        <p:nvSpPr>
          <p:cNvPr id="172" name="Google Shape;172;p5"/>
          <p:cNvSpPr txBox="1"/>
          <p:nvPr>
            <p:ph type="title"/>
          </p:nvPr>
        </p:nvSpPr>
        <p:spPr>
          <a:xfrm>
            <a:off x="1332395" y="2255072"/>
            <a:ext cx="2742600" cy="558900"/>
          </a:xfrm>
          <a:prstGeom prst="rect">
            <a:avLst/>
          </a:prstGeom>
          <a:effectLst>
            <a:outerShdw blurRad="57150" rotWithShape="0" algn="bl" dir="5400000" dist="19050">
              <a:schemeClr val="accent2">
                <a:alpha val="75000"/>
              </a:schemeClr>
            </a:outerShdw>
          </a:effectLst>
        </p:spPr>
        <p:txBody>
          <a:bodyPr anchorCtr="0" anchor="t"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500"/>
              <a:buFont typeface="Cairo"/>
              <a:buNone/>
              <a:defRPr sz="2500">
                <a:latin typeface="Cairo"/>
                <a:ea typeface="Cairo"/>
                <a:cs typeface="Cairo"/>
                <a:sym typeface="Cairo"/>
              </a:defRPr>
            </a:lvl2pPr>
            <a:lvl3pPr lvl="2" rtl="0">
              <a:spcBef>
                <a:spcPts val="0"/>
              </a:spcBef>
              <a:spcAft>
                <a:spcPts val="0"/>
              </a:spcAft>
              <a:buSzPts val="2500"/>
              <a:buFont typeface="Cairo"/>
              <a:buNone/>
              <a:defRPr sz="2500">
                <a:latin typeface="Cairo"/>
                <a:ea typeface="Cairo"/>
                <a:cs typeface="Cairo"/>
                <a:sym typeface="Cairo"/>
              </a:defRPr>
            </a:lvl3pPr>
            <a:lvl4pPr lvl="3" rtl="0">
              <a:spcBef>
                <a:spcPts val="0"/>
              </a:spcBef>
              <a:spcAft>
                <a:spcPts val="0"/>
              </a:spcAft>
              <a:buSzPts val="2500"/>
              <a:buFont typeface="Cairo"/>
              <a:buNone/>
              <a:defRPr sz="2500">
                <a:latin typeface="Cairo"/>
                <a:ea typeface="Cairo"/>
                <a:cs typeface="Cairo"/>
                <a:sym typeface="Cairo"/>
              </a:defRPr>
            </a:lvl4pPr>
            <a:lvl5pPr lvl="4" rtl="0">
              <a:spcBef>
                <a:spcPts val="0"/>
              </a:spcBef>
              <a:spcAft>
                <a:spcPts val="0"/>
              </a:spcAft>
              <a:buSzPts val="2500"/>
              <a:buFont typeface="Cairo"/>
              <a:buNone/>
              <a:defRPr sz="2500">
                <a:latin typeface="Cairo"/>
                <a:ea typeface="Cairo"/>
                <a:cs typeface="Cairo"/>
                <a:sym typeface="Cairo"/>
              </a:defRPr>
            </a:lvl5pPr>
            <a:lvl6pPr lvl="5" rtl="0">
              <a:spcBef>
                <a:spcPts val="0"/>
              </a:spcBef>
              <a:spcAft>
                <a:spcPts val="0"/>
              </a:spcAft>
              <a:buSzPts val="2500"/>
              <a:buFont typeface="Cairo"/>
              <a:buNone/>
              <a:defRPr sz="2500">
                <a:latin typeface="Cairo"/>
                <a:ea typeface="Cairo"/>
                <a:cs typeface="Cairo"/>
                <a:sym typeface="Cairo"/>
              </a:defRPr>
            </a:lvl6pPr>
            <a:lvl7pPr lvl="6" rtl="0">
              <a:spcBef>
                <a:spcPts val="0"/>
              </a:spcBef>
              <a:spcAft>
                <a:spcPts val="0"/>
              </a:spcAft>
              <a:buSzPts val="2500"/>
              <a:buFont typeface="Cairo"/>
              <a:buNone/>
              <a:defRPr sz="2500">
                <a:latin typeface="Cairo"/>
                <a:ea typeface="Cairo"/>
                <a:cs typeface="Cairo"/>
                <a:sym typeface="Cairo"/>
              </a:defRPr>
            </a:lvl7pPr>
            <a:lvl8pPr lvl="7" rtl="0">
              <a:spcBef>
                <a:spcPts val="0"/>
              </a:spcBef>
              <a:spcAft>
                <a:spcPts val="0"/>
              </a:spcAft>
              <a:buSzPts val="2500"/>
              <a:buFont typeface="Cairo"/>
              <a:buNone/>
              <a:defRPr sz="2500">
                <a:latin typeface="Cairo"/>
                <a:ea typeface="Cairo"/>
                <a:cs typeface="Cairo"/>
                <a:sym typeface="Cairo"/>
              </a:defRPr>
            </a:lvl8pPr>
            <a:lvl9pPr lvl="8" rtl="0">
              <a:spcBef>
                <a:spcPts val="0"/>
              </a:spcBef>
              <a:spcAft>
                <a:spcPts val="0"/>
              </a:spcAft>
              <a:buSzPts val="2500"/>
              <a:buFont typeface="Cairo"/>
              <a:buNone/>
              <a:defRPr sz="2500">
                <a:latin typeface="Cairo"/>
                <a:ea typeface="Cairo"/>
                <a:cs typeface="Cairo"/>
                <a:sym typeface="Cairo"/>
              </a:defRPr>
            </a:lvl9pPr>
          </a:lstStyle>
          <a:p/>
        </p:txBody>
      </p:sp>
      <p:sp>
        <p:nvSpPr>
          <p:cNvPr id="173" name="Google Shape;173;p5"/>
          <p:cNvSpPr txBox="1"/>
          <p:nvPr>
            <p:ph idx="2" type="title"/>
          </p:nvPr>
        </p:nvSpPr>
        <p:spPr>
          <a:xfrm>
            <a:off x="5069005" y="2255072"/>
            <a:ext cx="2742600" cy="558900"/>
          </a:xfrm>
          <a:prstGeom prst="rect">
            <a:avLst/>
          </a:prstGeom>
          <a:effectLst>
            <a:outerShdw blurRad="57150" rotWithShape="0" algn="bl" dir="5400000" dist="19050">
              <a:schemeClr val="accent2">
                <a:alpha val="75000"/>
              </a:schemeClr>
            </a:outerShdw>
          </a:effectLst>
        </p:spPr>
        <p:txBody>
          <a:bodyPr anchorCtr="0" anchor="t"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500"/>
              <a:buFont typeface="Cairo"/>
              <a:buNone/>
              <a:defRPr sz="2500">
                <a:latin typeface="Cairo"/>
                <a:ea typeface="Cairo"/>
                <a:cs typeface="Cairo"/>
                <a:sym typeface="Cairo"/>
              </a:defRPr>
            </a:lvl2pPr>
            <a:lvl3pPr lvl="2" rtl="0">
              <a:spcBef>
                <a:spcPts val="0"/>
              </a:spcBef>
              <a:spcAft>
                <a:spcPts val="0"/>
              </a:spcAft>
              <a:buSzPts val="2500"/>
              <a:buFont typeface="Cairo"/>
              <a:buNone/>
              <a:defRPr sz="2500">
                <a:latin typeface="Cairo"/>
                <a:ea typeface="Cairo"/>
                <a:cs typeface="Cairo"/>
                <a:sym typeface="Cairo"/>
              </a:defRPr>
            </a:lvl3pPr>
            <a:lvl4pPr lvl="3" rtl="0">
              <a:spcBef>
                <a:spcPts val="0"/>
              </a:spcBef>
              <a:spcAft>
                <a:spcPts val="0"/>
              </a:spcAft>
              <a:buSzPts val="2500"/>
              <a:buFont typeface="Cairo"/>
              <a:buNone/>
              <a:defRPr sz="2500">
                <a:latin typeface="Cairo"/>
                <a:ea typeface="Cairo"/>
                <a:cs typeface="Cairo"/>
                <a:sym typeface="Cairo"/>
              </a:defRPr>
            </a:lvl4pPr>
            <a:lvl5pPr lvl="4" rtl="0">
              <a:spcBef>
                <a:spcPts val="0"/>
              </a:spcBef>
              <a:spcAft>
                <a:spcPts val="0"/>
              </a:spcAft>
              <a:buSzPts val="2500"/>
              <a:buFont typeface="Cairo"/>
              <a:buNone/>
              <a:defRPr sz="2500">
                <a:latin typeface="Cairo"/>
                <a:ea typeface="Cairo"/>
                <a:cs typeface="Cairo"/>
                <a:sym typeface="Cairo"/>
              </a:defRPr>
            </a:lvl5pPr>
            <a:lvl6pPr lvl="5" rtl="0">
              <a:spcBef>
                <a:spcPts val="0"/>
              </a:spcBef>
              <a:spcAft>
                <a:spcPts val="0"/>
              </a:spcAft>
              <a:buSzPts val="2500"/>
              <a:buFont typeface="Cairo"/>
              <a:buNone/>
              <a:defRPr sz="2500">
                <a:latin typeface="Cairo"/>
                <a:ea typeface="Cairo"/>
                <a:cs typeface="Cairo"/>
                <a:sym typeface="Cairo"/>
              </a:defRPr>
            </a:lvl6pPr>
            <a:lvl7pPr lvl="6" rtl="0">
              <a:spcBef>
                <a:spcPts val="0"/>
              </a:spcBef>
              <a:spcAft>
                <a:spcPts val="0"/>
              </a:spcAft>
              <a:buSzPts val="2500"/>
              <a:buFont typeface="Cairo"/>
              <a:buNone/>
              <a:defRPr sz="2500">
                <a:latin typeface="Cairo"/>
                <a:ea typeface="Cairo"/>
                <a:cs typeface="Cairo"/>
                <a:sym typeface="Cairo"/>
              </a:defRPr>
            </a:lvl7pPr>
            <a:lvl8pPr lvl="7" rtl="0">
              <a:spcBef>
                <a:spcPts val="0"/>
              </a:spcBef>
              <a:spcAft>
                <a:spcPts val="0"/>
              </a:spcAft>
              <a:buSzPts val="2500"/>
              <a:buFont typeface="Cairo"/>
              <a:buNone/>
              <a:defRPr sz="2500">
                <a:latin typeface="Cairo"/>
                <a:ea typeface="Cairo"/>
                <a:cs typeface="Cairo"/>
                <a:sym typeface="Cairo"/>
              </a:defRPr>
            </a:lvl8pPr>
            <a:lvl9pPr lvl="8" rtl="0">
              <a:spcBef>
                <a:spcPts val="0"/>
              </a:spcBef>
              <a:spcAft>
                <a:spcPts val="0"/>
              </a:spcAft>
              <a:buSzPts val="2500"/>
              <a:buFont typeface="Cairo"/>
              <a:buNone/>
              <a:defRPr sz="2500">
                <a:latin typeface="Cairo"/>
                <a:ea typeface="Cairo"/>
                <a:cs typeface="Cairo"/>
                <a:sym typeface="Cairo"/>
              </a:defRPr>
            </a:lvl9pPr>
          </a:lstStyle>
          <a:p/>
        </p:txBody>
      </p:sp>
      <p:sp>
        <p:nvSpPr>
          <p:cNvPr id="174" name="Google Shape;174;p5"/>
          <p:cNvSpPr txBox="1"/>
          <p:nvPr>
            <p:ph idx="1" type="subTitle"/>
          </p:nvPr>
        </p:nvSpPr>
        <p:spPr>
          <a:xfrm>
            <a:off x="5069005" y="2904625"/>
            <a:ext cx="2742600" cy="101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5" name="Google Shape;175;p5"/>
          <p:cNvSpPr txBox="1"/>
          <p:nvPr>
            <p:ph idx="3" type="subTitle"/>
          </p:nvPr>
        </p:nvSpPr>
        <p:spPr>
          <a:xfrm>
            <a:off x="1332395" y="2904625"/>
            <a:ext cx="2742600" cy="101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gradFill>
          <a:gsLst>
            <a:gs pos="0">
              <a:srgbClr val="FFF8C6">
                <a:alpha val="0"/>
              </a:srgbClr>
            </a:gs>
            <a:gs pos="0">
              <a:srgbClr val="CDD1C4"/>
            </a:gs>
            <a:gs pos="0">
              <a:srgbClr val="B4BDC3"/>
            </a:gs>
            <a:gs pos="0">
              <a:srgbClr val="A8B3C2"/>
            </a:gs>
            <a:gs pos="0">
              <a:srgbClr val="A2AEC2"/>
            </a:gs>
            <a:gs pos="0">
              <a:schemeClr val="lt1"/>
            </a:gs>
            <a:gs pos="41000">
              <a:schemeClr val="lt1"/>
            </a:gs>
            <a:gs pos="70000">
              <a:schemeClr val="accent5"/>
            </a:gs>
            <a:gs pos="93000">
              <a:srgbClr val="D0D4D9"/>
            </a:gs>
            <a:gs pos="100000">
              <a:srgbClr val="E2E8F1"/>
            </a:gs>
          </a:gsLst>
          <a:lin ang="5400700" scaled="0"/>
        </a:gradFill>
      </p:bgPr>
    </p:bg>
    <p:spTree>
      <p:nvGrpSpPr>
        <p:cNvPr id="176" name="Shape 176"/>
        <p:cNvGrpSpPr/>
        <p:nvPr/>
      </p:nvGrpSpPr>
      <p:grpSpPr>
        <a:xfrm>
          <a:off x="0" y="0"/>
          <a:ext cx="0" cy="0"/>
          <a:chOff x="0" y="0"/>
          <a:chExt cx="0" cy="0"/>
        </a:xfrm>
      </p:grpSpPr>
      <p:pic>
        <p:nvPicPr>
          <p:cNvPr id="177" name="Google Shape;177;p6"/>
          <p:cNvPicPr preferRelativeResize="0"/>
          <p:nvPr/>
        </p:nvPicPr>
        <p:blipFill rotWithShape="1">
          <a:blip r:embed="rId2">
            <a:alphaModFix/>
          </a:blip>
          <a:srcRect b="-2959" l="0" r="0" t="918"/>
          <a:stretch/>
        </p:blipFill>
        <p:spPr>
          <a:xfrm flipH="1">
            <a:off x="-116702" y="14350"/>
            <a:ext cx="9144003" cy="2616600"/>
          </a:xfrm>
          <a:prstGeom prst="rect">
            <a:avLst/>
          </a:prstGeom>
          <a:noFill/>
          <a:ln>
            <a:noFill/>
          </a:ln>
        </p:spPr>
      </p:pic>
      <p:pic>
        <p:nvPicPr>
          <p:cNvPr id="178" name="Google Shape;178;p6"/>
          <p:cNvPicPr preferRelativeResize="0"/>
          <p:nvPr/>
        </p:nvPicPr>
        <p:blipFill>
          <a:blip r:embed="rId3">
            <a:alphaModFix/>
          </a:blip>
          <a:stretch>
            <a:fillRect/>
          </a:stretch>
        </p:blipFill>
        <p:spPr>
          <a:xfrm flipH="1">
            <a:off x="-685825" y="627600"/>
            <a:ext cx="2502726" cy="572700"/>
          </a:xfrm>
          <a:prstGeom prst="rect">
            <a:avLst/>
          </a:prstGeom>
          <a:noFill/>
          <a:ln>
            <a:noFill/>
          </a:ln>
        </p:spPr>
      </p:pic>
      <p:pic>
        <p:nvPicPr>
          <p:cNvPr id="179" name="Google Shape;179;p6"/>
          <p:cNvPicPr preferRelativeResize="0"/>
          <p:nvPr/>
        </p:nvPicPr>
        <p:blipFill>
          <a:blip r:embed="rId4">
            <a:alphaModFix/>
          </a:blip>
          <a:stretch>
            <a:fillRect/>
          </a:stretch>
        </p:blipFill>
        <p:spPr>
          <a:xfrm>
            <a:off x="569098" y="4570216"/>
            <a:ext cx="9144003" cy="1509118"/>
          </a:xfrm>
          <a:prstGeom prst="rect">
            <a:avLst/>
          </a:prstGeom>
          <a:noFill/>
          <a:ln>
            <a:noFill/>
          </a:ln>
        </p:spPr>
      </p:pic>
      <p:pic>
        <p:nvPicPr>
          <p:cNvPr id="180" name="Google Shape;180;p6"/>
          <p:cNvPicPr preferRelativeResize="0"/>
          <p:nvPr/>
        </p:nvPicPr>
        <p:blipFill>
          <a:blip r:embed="rId5">
            <a:alphaModFix/>
          </a:blip>
          <a:stretch>
            <a:fillRect/>
          </a:stretch>
        </p:blipFill>
        <p:spPr>
          <a:xfrm>
            <a:off x="-431048" y="4434100"/>
            <a:ext cx="9515474" cy="2007175"/>
          </a:xfrm>
          <a:prstGeom prst="rect">
            <a:avLst/>
          </a:prstGeom>
          <a:noFill/>
          <a:ln>
            <a:noFill/>
          </a:ln>
        </p:spPr>
      </p:pic>
      <p:sp>
        <p:nvSpPr>
          <p:cNvPr id="181" name="Google Shape;181;p6"/>
          <p:cNvSpPr/>
          <p:nvPr/>
        </p:nvSpPr>
        <p:spPr>
          <a:xfrm>
            <a:off x="4195939" y="4893918"/>
            <a:ext cx="493506" cy="309894"/>
          </a:xfrm>
          <a:custGeom>
            <a:rect b="b" l="l" r="r" t="t"/>
            <a:pathLst>
              <a:path extrusionOk="0" h="1973" w="3142">
                <a:moveTo>
                  <a:pt x="770" y="1"/>
                </a:moveTo>
                <a:cubicBezTo>
                  <a:pt x="770" y="1"/>
                  <a:pt x="1153" y="1161"/>
                  <a:pt x="1228" y="1548"/>
                </a:cubicBezTo>
                <a:cubicBezTo>
                  <a:pt x="970" y="1232"/>
                  <a:pt x="670" y="953"/>
                  <a:pt x="333" y="725"/>
                </a:cubicBezTo>
                <a:lnTo>
                  <a:pt x="333" y="725"/>
                </a:lnTo>
                <a:cubicBezTo>
                  <a:pt x="333" y="725"/>
                  <a:pt x="845" y="1249"/>
                  <a:pt x="1045" y="1611"/>
                </a:cubicBezTo>
                <a:cubicBezTo>
                  <a:pt x="799" y="1482"/>
                  <a:pt x="550" y="1365"/>
                  <a:pt x="288" y="1265"/>
                </a:cubicBezTo>
                <a:lnTo>
                  <a:pt x="288" y="1265"/>
                </a:lnTo>
                <a:cubicBezTo>
                  <a:pt x="288" y="1265"/>
                  <a:pt x="787" y="1594"/>
                  <a:pt x="891" y="1706"/>
                </a:cubicBezTo>
                <a:cubicBezTo>
                  <a:pt x="600" y="1648"/>
                  <a:pt x="300" y="1619"/>
                  <a:pt x="1" y="1619"/>
                </a:cubicBezTo>
                <a:cubicBezTo>
                  <a:pt x="1" y="1619"/>
                  <a:pt x="620" y="1764"/>
                  <a:pt x="853" y="1848"/>
                </a:cubicBezTo>
                <a:cubicBezTo>
                  <a:pt x="654" y="1852"/>
                  <a:pt x="458" y="1877"/>
                  <a:pt x="263" y="1927"/>
                </a:cubicBezTo>
                <a:cubicBezTo>
                  <a:pt x="263" y="1927"/>
                  <a:pt x="591" y="1927"/>
                  <a:pt x="1078" y="1972"/>
                </a:cubicBezTo>
                <a:lnTo>
                  <a:pt x="2118" y="1777"/>
                </a:lnTo>
                <a:cubicBezTo>
                  <a:pt x="2118" y="1777"/>
                  <a:pt x="2733" y="1556"/>
                  <a:pt x="3087" y="1494"/>
                </a:cubicBezTo>
                <a:lnTo>
                  <a:pt x="3087" y="1494"/>
                </a:lnTo>
                <a:cubicBezTo>
                  <a:pt x="2754" y="1502"/>
                  <a:pt x="2421" y="1544"/>
                  <a:pt x="2097" y="1623"/>
                </a:cubicBezTo>
                <a:cubicBezTo>
                  <a:pt x="2097" y="1623"/>
                  <a:pt x="2721" y="1195"/>
                  <a:pt x="3141" y="1066"/>
                </a:cubicBezTo>
                <a:lnTo>
                  <a:pt x="3141" y="1066"/>
                </a:lnTo>
                <a:cubicBezTo>
                  <a:pt x="3141" y="1066"/>
                  <a:pt x="2584" y="1120"/>
                  <a:pt x="1914" y="1502"/>
                </a:cubicBezTo>
                <a:cubicBezTo>
                  <a:pt x="1914" y="1502"/>
                  <a:pt x="2268" y="862"/>
                  <a:pt x="2509" y="550"/>
                </a:cubicBezTo>
                <a:lnTo>
                  <a:pt x="2509" y="550"/>
                </a:lnTo>
                <a:cubicBezTo>
                  <a:pt x="2509" y="550"/>
                  <a:pt x="1968" y="1057"/>
                  <a:pt x="1789" y="1369"/>
                </a:cubicBezTo>
                <a:cubicBezTo>
                  <a:pt x="1789" y="1369"/>
                  <a:pt x="1881" y="841"/>
                  <a:pt x="1939" y="712"/>
                </a:cubicBezTo>
                <a:lnTo>
                  <a:pt x="1939" y="712"/>
                </a:lnTo>
                <a:cubicBezTo>
                  <a:pt x="1939" y="712"/>
                  <a:pt x="1673" y="1149"/>
                  <a:pt x="1602" y="1490"/>
                </a:cubicBezTo>
                <a:cubicBezTo>
                  <a:pt x="1602" y="1490"/>
                  <a:pt x="1502" y="367"/>
                  <a:pt x="1477" y="180"/>
                </a:cubicBezTo>
                <a:cubicBezTo>
                  <a:pt x="1477" y="180"/>
                  <a:pt x="1373" y="883"/>
                  <a:pt x="1407" y="1403"/>
                </a:cubicBezTo>
                <a:cubicBezTo>
                  <a:pt x="1407" y="1403"/>
                  <a:pt x="1040" y="413"/>
                  <a:pt x="7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6"/>
          <p:cNvSpPr/>
          <p:nvPr/>
        </p:nvSpPr>
        <p:spPr>
          <a:xfrm>
            <a:off x="2604803" y="4879092"/>
            <a:ext cx="499318" cy="322303"/>
          </a:xfrm>
          <a:custGeom>
            <a:rect b="b" l="l" r="r" t="t"/>
            <a:pathLst>
              <a:path extrusionOk="0" h="2052" w="3179">
                <a:moveTo>
                  <a:pt x="1099" y="1"/>
                </a:moveTo>
                <a:lnTo>
                  <a:pt x="1099" y="1"/>
                </a:lnTo>
                <a:cubicBezTo>
                  <a:pt x="1099" y="1"/>
                  <a:pt x="1219" y="1224"/>
                  <a:pt x="1211" y="1619"/>
                </a:cubicBezTo>
                <a:cubicBezTo>
                  <a:pt x="1028" y="1249"/>
                  <a:pt x="791" y="907"/>
                  <a:pt x="512" y="604"/>
                </a:cubicBezTo>
                <a:lnTo>
                  <a:pt x="512" y="604"/>
                </a:lnTo>
                <a:cubicBezTo>
                  <a:pt x="512" y="604"/>
                  <a:pt x="899" y="1240"/>
                  <a:pt x="1016" y="1635"/>
                </a:cubicBezTo>
                <a:cubicBezTo>
                  <a:pt x="808" y="1452"/>
                  <a:pt x="587" y="1278"/>
                  <a:pt x="354" y="1120"/>
                </a:cubicBezTo>
                <a:lnTo>
                  <a:pt x="354" y="1120"/>
                </a:lnTo>
                <a:cubicBezTo>
                  <a:pt x="354" y="1120"/>
                  <a:pt x="766" y="1556"/>
                  <a:pt x="845" y="1694"/>
                </a:cubicBezTo>
                <a:cubicBezTo>
                  <a:pt x="575" y="1565"/>
                  <a:pt x="288" y="1465"/>
                  <a:pt x="1" y="1394"/>
                </a:cubicBezTo>
                <a:lnTo>
                  <a:pt x="1" y="1394"/>
                </a:lnTo>
                <a:cubicBezTo>
                  <a:pt x="1" y="1394"/>
                  <a:pt x="570" y="1685"/>
                  <a:pt x="778" y="1823"/>
                </a:cubicBezTo>
                <a:cubicBezTo>
                  <a:pt x="601" y="1780"/>
                  <a:pt x="416" y="1756"/>
                  <a:pt x="231" y="1756"/>
                </a:cubicBezTo>
                <a:cubicBezTo>
                  <a:pt x="217" y="1756"/>
                  <a:pt x="202" y="1756"/>
                  <a:pt x="188" y="1756"/>
                </a:cubicBezTo>
                <a:cubicBezTo>
                  <a:pt x="188" y="1756"/>
                  <a:pt x="508" y="1835"/>
                  <a:pt x="970" y="1993"/>
                </a:cubicBezTo>
                <a:lnTo>
                  <a:pt x="2026" y="2051"/>
                </a:lnTo>
                <a:cubicBezTo>
                  <a:pt x="2026" y="2051"/>
                  <a:pt x="2484" y="2004"/>
                  <a:pt x="2842" y="2004"/>
                </a:cubicBezTo>
                <a:cubicBezTo>
                  <a:pt x="2909" y="2004"/>
                  <a:pt x="2972" y="2006"/>
                  <a:pt x="3029" y="2010"/>
                </a:cubicBezTo>
                <a:cubicBezTo>
                  <a:pt x="2704" y="1939"/>
                  <a:pt x="2372" y="1902"/>
                  <a:pt x="2039" y="1902"/>
                </a:cubicBezTo>
                <a:cubicBezTo>
                  <a:pt x="2039" y="1902"/>
                  <a:pt x="2738" y="1631"/>
                  <a:pt x="3179" y="1610"/>
                </a:cubicBezTo>
                <a:cubicBezTo>
                  <a:pt x="3179" y="1610"/>
                  <a:pt x="3069" y="1594"/>
                  <a:pt x="2882" y="1594"/>
                </a:cubicBezTo>
                <a:cubicBezTo>
                  <a:pt x="2649" y="1594"/>
                  <a:pt x="2296" y="1620"/>
                  <a:pt x="1889" y="1735"/>
                </a:cubicBezTo>
                <a:cubicBezTo>
                  <a:pt x="1889" y="1735"/>
                  <a:pt x="2372" y="1199"/>
                  <a:pt x="2675" y="957"/>
                </a:cubicBezTo>
                <a:lnTo>
                  <a:pt x="2675" y="957"/>
                </a:lnTo>
                <a:cubicBezTo>
                  <a:pt x="2675" y="958"/>
                  <a:pt x="2035" y="1319"/>
                  <a:pt x="1789" y="1581"/>
                </a:cubicBezTo>
                <a:cubicBezTo>
                  <a:pt x="1789" y="1581"/>
                  <a:pt x="1997" y="1090"/>
                  <a:pt x="2080" y="974"/>
                </a:cubicBezTo>
                <a:lnTo>
                  <a:pt x="2080" y="974"/>
                </a:lnTo>
                <a:cubicBezTo>
                  <a:pt x="2080" y="974"/>
                  <a:pt x="1727" y="1340"/>
                  <a:pt x="1581" y="1652"/>
                </a:cubicBezTo>
                <a:cubicBezTo>
                  <a:pt x="1581" y="1652"/>
                  <a:pt x="1731" y="537"/>
                  <a:pt x="1748" y="346"/>
                </a:cubicBezTo>
                <a:lnTo>
                  <a:pt x="1748" y="346"/>
                </a:lnTo>
                <a:cubicBezTo>
                  <a:pt x="1748" y="346"/>
                  <a:pt x="1490" y="1007"/>
                  <a:pt x="1415" y="1519"/>
                </a:cubicBezTo>
                <a:cubicBezTo>
                  <a:pt x="1415" y="1519"/>
                  <a:pt x="1269" y="467"/>
                  <a:pt x="1099"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6"/>
          <p:cNvSpPr/>
          <p:nvPr/>
        </p:nvSpPr>
        <p:spPr>
          <a:xfrm>
            <a:off x="3508296" y="4754109"/>
            <a:ext cx="498689" cy="325601"/>
          </a:xfrm>
          <a:custGeom>
            <a:rect b="b" l="l" r="r" t="t"/>
            <a:pathLst>
              <a:path extrusionOk="0" h="2073" w="3175">
                <a:moveTo>
                  <a:pt x="1120" y="1"/>
                </a:moveTo>
                <a:cubicBezTo>
                  <a:pt x="1120" y="1"/>
                  <a:pt x="1228" y="1228"/>
                  <a:pt x="1211" y="1623"/>
                </a:cubicBezTo>
                <a:cubicBezTo>
                  <a:pt x="1032" y="1249"/>
                  <a:pt x="804" y="904"/>
                  <a:pt x="529" y="596"/>
                </a:cubicBezTo>
                <a:lnTo>
                  <a:pt x="529" y="596"/>
                </a:lnTo>
                <a:cubicBezTo>
                  <a:pt x="529" y="596"/>
                  <a:pt x="904" y="1236"/>
                  <a:pt x="1016" y="1636"/>
                </a:cubicBezTo>
                <a:cubicBezTo>
                  <a:pt x="808" y="1449"/>
                  <a:pt x="592" y="1274"/>
                  <a:pt x="363" y="1112"/>
                </a:cubicBezTo>
                <a:lnTo>
                  <a:pt x="363" y="1112"/>
                </a:lnTo>
                <a:cubicBezTo>
                  <a:pt x="363" y="1112"/>
                  <a:pt x="770" y="1553"/>
                  <a:pt x="845" y="1690"/>
                </a:cubicBezTo>
                <a:cubicBezTo>
                  <a:pt x="575" y="1561"/>
                  <a:pt x="292" y="1457"/>
                  <a:pt x="1" y="1378"/>
                </a:cubicBezTo>
                <a:lnTo>
                  <a:pt x="1" y="1378"/>
                </a:lnTo>
                <a:cubicBezTo>
                  <a:pt x="1" y="1378"/>
                  <a:pt x="567" y="1677"/>
                  <a:pt x="775" y="1819"/>
                </a:cubicBezTo>
                <a:cubicBezTo>
                  <a:pt x="583" y="1769"/>
                  <a:pt x="384" y="1744"/>
                  <a:pt x="184" y="1744"/>
                </a:cubicBezTo>
                <a:cubicBezTo>
                  <a:pt x="184" y="1744"/>
                  <a:pt x="504" y="1827"/>
                  <a:pt x="966" y="1993"/>
                </a:cubicBezTo>
                <a:lnTo>
                  <a:pt x="2018" y="2073"/>
                </a:lnTo>
                <a:cubicBezTo>
                  <a:pt x="2018" y="2073"/>
                  <a:pt x="2434" y="2035"/>
                  <a:pt x="2781" y="2035"/>
                </a:cubicBezTo>
                <a:cubicBezTo>
                  <a:pt x="2868" y="2035"/>
                  <a:pt x="2950" y="2038"/>
                  <a:pt x="3021" y="2043"/>
                </a:cubicBezTo>
                <a:cubicBezTo>
                  <a:pt x="2701" y="1969"/>
                  <a:pt x="2368" y="1927"/>
                  <a:pt x="2035" y="1919"/>
                </a:cubicBezTo>
                <a:cubicBezTo>
                  <a:pt x="2035" y="1919"/>
                  <a:pt x="2734" y="1661"/>
                  <a:pt x="3175" y="1644"/>
                </a:cubicBezTo>
                <a:cubicBezTo>
                  <a:pt x="3175" y="1644"/>
                  <a:pt x="3048" y="1623"/>
                  <a:pt x="2836" y="1623"/>
                </a:cubicBezTo>
                <a:cubicBezTo>
                  <a:pt x="2604" y="1623"/>
                  <a:pt x="2269" y="1648"/>
                  <a:pt x="1885" y="1752"/>
                </a:cubicBezTo>
                <a:cubicBezTo>
                  <a:pt x="1885" y="1752"/>
                  <a:pt x="2376" y="1224"/>
                  <a:pt x="2680" y="983"/>
                </a:cubicBezTo>
                <a:lnTo>
                  <a:pt x="2680" y="983"/>
                </a:lnTo>
                <a:cubicBezTo>
                  <a:pt x="2679" y="983"/>
                  <a:pt x="2039" y="1336"/>
                  <a:pt x="1794" y="1594"/>
                </a:cubicBezTo>
                <a:cubicBezTo>
                  <a:pt x="1794" y="1594"/>
                  <a:pt x="2006" y="1107"/>
                  <a:pt x="2093" y="995"/>
                </a:cubicBezTo>
                <a:lnTo>
                  <a:pt x="2093" y="995"/>
                </a:lnTo>
                <a:cubicBezTo>
                  <a:pt x="2093" y="995"/>
                  <a:pt x="1731" y="1349"/>
                  <a:pt x="1586" y="1661"/>
                </a:cubicBezTo>
                <a:cubicBezTo>
                  <a:pt x="1586" y="1661"/>
                  <a:pt x="1744" y="546"/>
                  <a:pt x="1765" y="359"/>
                </a:cubicBezTo>
                <a:lnTo>
                  <a:pt x="1765" y="359"/>
                </a:lnTo>
                <a:cubicBezTo>
                  <a:pt x="1764" y="359"/>
                  <a:pt x="1498" y="1016"/>
                  <a:pt x="1415" y="1523"/>
                </a:cubicBezTo>
                <a:cubicBezTo>
                  <a:pt x="1415" y="1523"/>
                  <a:pt x="1286" y="471"/>
                  <a:pt x="1120"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6"/>
          <p:cNvSpPr/>
          <p:nvPr/>
        </p:nvSpPr>
        <p:spPr>
          <a:xfrm rot="1722942">
            <a:off x="1532898" y="4645878"/>
            <a:ext cx="343034" cy="216438"/>
          </a:xfrm>
          <a:custGeom>
            <a:rect b="b" l="l" r="r" t="t"/>
            <a:pathLst>
              <a:path extrusionOk="0" h="1378" w="2184">
                <a:moveTo>
                  <a:pt x="603" y="1"/>
                </a:moveTo>
                <a:cubicBezTo>
                  <a:pt x="603" y="1"/>
                  <a:pt x="815" y="825"/>
                  <a:pt x="849" y="1095"/>
                </a:cubicBezTo>
                <a:cubicBezTo>
                  <a:pt x="686" y="862"/>
                  <a:pt x="491" y="658"/>
                  <a:pt x="270" y="483"/>
                </a:cubicBezTo>
                <a:lnTo>
                  <a:pt x="270" y="483"/>
                </a:lnTo>
                <a:cubicBezTo>
                  <a:pt x="271" y="484"/>
                  <a:pt x="595" y="870"/>
                  <a:pt x="720" y="1128"/>
                </a:cubicBezTo>
                <a:cubicBezTo>
                  <a:pt x="557" y="1028"/>
                  <a:pt x="387" y="933"/>
                  <a:pt x="216" y="854"/>
                </a:cubicBezTo>
                <a:lnTo>
                  <a:pt x="216" y="854"/>
                </a:lnTo>
                <a:cubicBezTo>
                  <a:pt x="216" y="854"/>
                  <a:pt x="541" y="1103"/>
                  <a:pt x="607" y="1186"/>
                </a:cubicBezTo>
                <a:cubicBezTo>
                  <a:pt x="408" y="1132"/>
                  <a:pt x="204" y="1099"/>
                  <a:pt x="0" y="1082"/>
                </a:cubicBezTo>
                <a:lnTo>
                  <a:pt x="0" y="1082"/>
                </a:lnTo>
                <a:cubicBezTo>
                  <a:pt x="0" y="1083"/>
                  <a:pt x="420" y="1216"/>
                  <a:pt x="574" y="1286"/>
                </a:cubicBezTo>
                <a:cubicBezTo>
                  <a:pt x="530" y="1282"/>
                  <a:pt x="486" y="1280"/>
                  <a:pt x="442" y="1280"/>
                </a:cubicBezTo>
                <a:cubicBezTo>
                  <a:pt x="349" y="1280"/>
                  <a:pt x="257" y="1289"/>
                  <a:pt x="166" y="1303"/>
                </a:cubicBezTo>
                <a:cubicBezTo>
                  <a:pt x="166" y="1303"/>
                  <a:pt x="391" y="1324"/>
                  <a:pt x="724" y="1378"/>
                </a:cubicBezTo>
                <a:lnTo>
                  <a:pt x="1448" y="1299"/>
                </a:lnTo>
                <a:cubicBezTo>
                  <a:pt x="1668" y="1236"/>
                  <a:pt x="1897" y="1186"/>
                  <a:pt x="2126" y="1153"/>
                </a:cubicBezTo>
                <a:cubicBezTo>
                  <a:pt x="2068" y="1150"/>
                  <a:pt x="2011" y="1149"/>
                  <a:pt x="1954" y="1149"/>
                </a:cubicBezTo>
                <a:cubicBezTo>
                  <a:pt x="1782" y="1149"/>
                  <a:pt x="1611" y="1163"/>
                  <a:pt x="1439" y="1191"/>
                </a:cubicBezTo>
                <a:cubicBezTo>
                  <a:pt x="1439" y="1191"/>
                  <a:pt x="1889" y="929"/>
                  <a:pt x="2184" y="862"/>
                </a:cubicBezTo>
                <a:lnTo>
                  <a:pt x="2184" y="862"/>
                </a:lnTo>
                <a:cubicBezTo>
                  <a:pt x="1884" y="883"/>
                  <a:pt x="1589" y="962"/>
                  <a:pt x="1319" y="1099"/>
                </a:cubicBezTo>
                <a:cubicBezTo>
                  <a:pt x="1460" y="883"/>
                  <a:pt x="1610" y="671"/>
                  <a:pt x="1772" y="475"/>
                </a:cubicBezTo>
                <a:lnTo>
                  <a:pt x="1772" y="475"/>
                </a:lnTo>
                <a:cubicBezTo>
                  <a:pt x="1772" y="475"/>
                  <a:pt x="1377" y="791"/>
                  <a:pt x="1240" y="999"/>
                </a:cubicBezTo>
                <a:cubicBezTo>
                  <a:pt x="1240" y="999"/>
                  <a:pt x="1327" y="642"/>
                  <a:pt x="1373" y="554"/>
                </a:cubicBezTo>
                <a:lnTo>
                  <a:pt x="1373" y="554"/>
                </a:lnTo>
                <a:cubicBezTo>
                  <a:pt x="1373" y="554"/>
                  <a:pt x="1169" y="841"/>
                  <a:pt x="1102" y="1070"/>
                </a:cubicBezTo>
                <a:cubicBezTo>
                  <a:pt x="1102" y="1070"/>
                  <a:pt x="1090" y="292"/>
                  <a:pt x="1082" y="163"/>
                </a:cubicBezTo>
                <a:cubicBezTo>
                  <a:pt x="1082" y="163"/>
                  <a:pt x="978" y="642"/>
                  <a:pt x="978" y="999"/>
                </a:cubicBezTo>
                <a:cubicBezTo>
                  <a:pt x="978" y="999"/>
                  <a:pt x="770" y="300"/>
                  <a:pt x="603"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6"/>
          <p:cNvSpPr/>
          <p:nvPr/>
        </p:nvSpPr>
        <p:spPr>
          <a:xfrm rot="477468">
            <a:off x="6739114" y="4684368"/>
            <a:ext cx="493506" cy="309894"/>
          </a:xfrm>
          <a:custGeom>
            <a:rect b="b" l="l" r="r" t="t"/>
            <a:pathLst>
              <a:path extrusionOk="0" h="1973" w="3142">
                <a:moveTo>
                  <a:pt x="770" y="1"/>
                </a:moveTo>
                <a:cubicBezTo>
                  <a:pt x="770" y="1"/>
                  <a:pt x="1153" y="1161"/>
                  <a:pt x="1228" y="1548"/>
                </a:cubicBezTo>
                <a:cubicBezTo>
                  <a:pt x="970" y="1232"/>
                  <a:pt x="670" y="953"/>
                  <a:pt x="333" y="725"/>
                </a:cubicBezTo>
                <a:lnTo>
                  <a:pt x="333" y="725"/>
                </a:lnTo>
                <a:cubicBezTo>
                  <a:pt x="333" y="725"/>
                  <a:pt x="845" y="1249"/>
                  <a:pt x="1045" y="1611"/>
                </a:cubicBezTo>
                <a:cubicBezTo>
                  <a:pt x="799" y="1482"/>
                  <a:pt x="550" y="1365"/>
                  <a:pt x="288" y="1265"/>
                </a:cubicBezTo>
                <a:lnTo>
                  <a:pt x="288" y="1265"/>
                </a:lnTo>
                <a:cubicBezTo>
                  <a:pt x="288" y="1265"/>
                  <a:pt x="787" y="1594"/>
                  <a:pt x="891" y="1706"/>
                </a:cubicBezTo>
                <a:cubicBezTo>
                  <a:pt x="600" y="1648"/>
                  <a:pt x="300" y="1619"/>
                  <a:pt x="1" y="1619"/>
                </a:cubicBezTo>
                <a:cubicBezTo>
                  <a:pt x="1" y="1619"/>
                  <a:pt x="620" y="1764"/>
                  <a:pt x="853" y="1848"/>
                </a:cubicBezTo>
                <a:cubicBezTo>
                  <a:pt x="654" y="1852"/>
                  <a:pt x="458" y="1877"/>
                  <a:pt x="263" y="1927"/>
                </a:cubicBezTo>
                <a:cubicBezTo>
                  <a:pt x="263" y="1927"/>
                  <a:pt x="591" y="1927"/>
                  <a:pt x="1078" y="1972"/>
                </a:cubicBezTo>
                <a:lnTo>
                  <a:pt x="2118" y="1777"/>
                </a:lnTo>
                <a:cubicBezTo>
                  <a:pt x="2118" y="1777"/>
                  <a:pt x="2733" y="1556"/>
                  <a:pt x="3087" y="1494"/>
                </a:cubicBezTo>
                <a:lnTo>
                  <a:pt x="3087" y="1494"/>
                </a:lnTo>
                <a:cubicBezTo>
                  <a:pt x="2754" y="1502"/>
                  <a:pt x="2421" y="1544"/>
                  <a:pt x="2097" y="1623"/>
                </a:cubicBezTo>
                <a:cubicBezTo>
                  <a:pt x="2097" y="1623"/>
                  <a:pt x="2721" y="1195"/>
                  <a:pt x="3141" y="1066"/>
                </a:cubicBezTo>
                <a:lnTo>
                  <a:pt x="3141" y="1066"/>
                </a:lnTo>
                <a:cubicBezTo>
                  <a:pt x="3141" y="1066"/>
                  <a:pt x="2584" y="1120"/>
                  <a:pt x="1914" y="1502"/>
                </a:cubicBezTo>
                <a:cubicBezTo>
                  <a:pt x="1914" y="1502"/>
                  <a:pt x="2268" y="862"/>
                  <a:pt x="2509" y="550"/>
                </a:cubicBezTo>
                <a:lnTo>
                  <a:pt x="2509" y="550"/>
                </a:lnTo>
                <a:cubicBezTo>
                  <a:pt x="2509" y="550"/>
                  <a:pt x="1968" y="1057"/>
                  <a:pt x="1789" y="1369"/>
                </a:cubicBezTo>
                <a:cubicBezTo>
                  <a:pt x="1789" y="1369"/>
                  <a:pt x="1881" y="841"/>
                  <a:pt x="1939" y="712"/>
                </a:cubicBezTo>
                <a:lnTo>
                  <a:pt x="1939" y="712"/>
                </a:lnTo>
                <a:cubicBezTo>
                  <a:pt x="1939" y="712"/>
                  <a:pt x="1673" y="1149"/>
                  <a:pt x="1602" y="1490"/>
                </a:cubicBezTo>
                <a:cubicBezTo>
                  <a:pt x="1602" y="1490"/>
                  <a:pt x="1502" y="367"/>
                  <a:pt x="1477" y="180"/>
                </a:cubicBezTo>
                <a:cubicBezTo>
                  <a:pt x="1477" y="180"/>
                  <a:pt x="1373" y="883"/>
                  <a:pt x="1407" y="1403"/>
                </a:cubicBezTo>
                <a:cubicBezTo>
                  <a:pt x="1407" y="1403"/>
                  <a:pt x="1040" y="413"/>
                  <a:pt x="7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6" name="Google Shape;186;p6"/>
          <p:cNvPicPr preferRelativeResize="0"/>
          <p:nvPr/>
        </p:nvPicPr>
        <p:blipFill>
          <a:blip r:embed="rId6">
            <a:alphaModFix/>
          </a:blip>
          <a:stretch>
            <a:fillRect/>
          </a:stretch>
        </p:blipFill>
        <p:spPr>
          <a:xfrm>
            <a:off x="6383140" y="499799"/>
            <a:ext cx="3325735" cy="753000"/>
          </a:xfrm>
          <a:prstGeom prst="rect">
            <a:avLst/>
          </a:prstGeom>
          <a:noFill/>
          <a:ln>
            <a:noFill/>
          </a:ln>
        </p:spPr>
      </p:pic>
      <p:grpSp>
        <p:nvGrpSpPr>
          <p:cNvPr id="187" name="Google Shape;187;p6"/>
          <p:cNvGrpSpPr/>
          <p:nvPr/>
        </p:nvGrpSpPr>
        <p:grpSpPr>
          <a:xfrm>
            <a:off x="8259281" y="3512527"/>
            <a:ext cx="798191" cy="1302043"/>
            <a:chOff x="3027403" y="-2418849"/>
            <a:chExt cx="669736" cy="1092410"/>
          </a:xfrm>
        </p:grpSpPr>
        <p:sp>
          <p:nvSpPr>
            <p:cNvPr id="188" name="Google Shape;188;p6"/>
            <p:cNvSpPr/>
            <p:nvPr/>
          </p:nvSpPr>
          <p:spPr>
            <a:xfrm flipH="1">
              <a:off x="3227978" y="-2418849"/>
              <a:ext cx="425496" cy="1072300"/>
            </a:xfrm>
            <a:custGeom>
              <a:rect b="b" l="l" r="r" t="t"/>
              <a:pathLst>
                <a:path extrusionOk="0" h="6827" w="2709">
                  <a:moveTo>
                    <a:pt x="1303" y="0"/>
                  </a:moveTo>
                  <a:cubicBezTo>
                    <a:pt x="1128" y="0"/>
                    <a:pt x="966" y="0"/>
                    <a:pt x="966" y="408"/>
                  </a:cubicBezTo>
                  <a:cubicBezTo>
                    <a:pt x="966" y="812"/>
                    <a:pt x="1041" y="4069"/>
                    <a:pt x="1041" y="4376"/>
                  </a:cubicBezTo>
                  <a:cubicBezTo>
                    <a:pt x="1041" y="4559"/>
                    <a:pt x="1028" y="4743"/>
                    <a:pt x="1003" y="4921"/>
                  </a:cubicBezTo>
                  <a:cubicBezTo>
                    <a:pt x="1003" y="4921"/>
                    <a:pt x="962" y="4930"/>
                    <a:pt x="907" y="4930"/>
                  </a:cubicBezTo>
                  <a:cubicBezTo>
                    <a:pt x="793" y="4930"/>
                    <a:pt x="616" y="4894"/>
                    <a:pt x="616" y="4672"/>
                  </a:cubicBezTo>
                  <a:cubicBezTo>
                    <a:pt x="616" y="4343"/>
                    <a:pt x="629" y="3203"/>
                    <a:pt x="641" y="3037"/>
                  </a:cubicBezTo>
                  <a:cubicBezTo>
                    <a:pt x="650" y="2875"/>
                    <a:pt x="625" y="2421"/>
                    <a:pt x="587" y="2334"/>
                  </a:cubicBezTo>
                  <a:cubicBezTo>
                    <a:pt x="563" y="2281"/>
                    <a:pt x="381" y="2210"/>
                    <a:pt x="236" y="2210"/>
                  </a:cubicBezTo>
                  <a:cubicBezTo>
                    <a:pt x="155" y="2210"/>
                    <a:pt x="86" y="2233"/>
                    <a:pt x="63" y="2292"/>
                  </a:cubicBezTo>
                  <a:cubicBezTo>
                    <a:pt x="1" y="2459"/>
                    <a:pt x="17" y="3366"/>
                    <a:pt x="42" y="3782"/>
                  </a:cubicBezTo>
                  <a:cubicBezTo>
                    <a:pt x="67" y="4198"/>
                    <a:pt x="22" y="5025"/>
                    <a:pt x="155" y="5142"/>
                  </a:cubicBezTo>
                  <a:cubicBezTo>
                    <a:pt x="284" y="5254"/>
                    <a:pt x="1078" y="5437"/>
                    <a:pt x="1078" y="5437"/>
                  </a:cubicBezTo>
                  <a:lnTo>
                    <a:pt x="1053" y="6827"/>
                  </a:lnTo>
                  <a:lnTo>
                    <a:pt x="1569" y="6752"/>
                  </a:lnTo>
                  <a:lnTo>
                    <a:pt x="1594" y="4514"/>
                  </a:lnTo>
                  <a:cubicBezTo>
                    <a:pt x="1594" y="4514"/>
                    <a:pt x="2045" y="4564"/>
                    <a:pt x="2261" y="4564"/>
                  </a:cubicBezTo>
                  <a:cubicBezTo>
                    <a:pt x="2295" y="4564"/>
                    <a:pt x="2323" y="4562"/>
                    <a:pt x="2343" y="4559"/>
                  </a:cubicBezTo>
                  <a:cubicBezTo>
                    <a:pt x="2492" y="4539"/>
                    <a:pt x="2605" y="4439"/>
                    <a:pt x="2655" y="4064"/>
                  </a:cubicBezTo>
                  <a:cubicBezTo>
                    <a:pt x="2709" y="3694"/>
                    <a:pt x="2655" y="2675"/>
                    <a:pt x="2655" y="2488"/>
                  </a:cubicBezTo>
                  <a:cubicBezTo>
                    <a:pt x="2655" y="2301"/>
                    <a:pt x="2555" y="2126"/>
                    <a:pt x="2393" y="2093"/>
                  </a:cubicBezTo>
                  <a:cubicBezTo>
                    <a:pt x="2378" y="2090"/>
                    <a:pt x="2363" y="2088"/>
                    <a:pt x="2349" y="2088"/>
                  </a:cubicBezTo>
                  <a:cubicBezTo>
                    <a:pt x="2209" y="2088"/>
                    <a:pt x="2106" y="2234"/>
                    <a:pt x="2106" y="2442"/>
                  </a:cubicBezTo>
                  <a:cubicBezTo>
                    <a:pt x="2106" y="2675"/>
                    <a:pt x="2122" y="3669"/>
                    <a:pt x="2122" y="3823"/>
                  </a:cubicBezTo>
                  <a:cubicBezTo>
                    <a:pt x="2122" y="3961"/>
                    <a:pt x="2018" y="4116"/>
                    <a:pt x="1762" y="4116"/>
                  </a:cubicBezTo>
                  <a:cubicBezTo>
                    <a:pt x="1733" y="4116"/>
                    <a:pt x="1702" y="4114"/>
                    <a:pt x="1669" y="4110"/>
                  </a:cubicBezTo>
                  <a:cubicBezTo>
                    <a:pt x="1669" y="4110"/>
                    <a:pt x="1690" y="2484"/>
                    <a:pt x="1702" y="2005"/>
                  </a:cubicBezTo>
                  <a:cubicBezTo>
                    <a:pt x="1715" y="1523"/>
                    <a:pt x="1665" y="495"/>
                    <a:pt x="1681" y="342"/>
                  </a:cubicBezTo>
                  <a:cubicBezTo>
                    <a:pt x="1690" y="188"/>
                    <a:pt x="1477" y="0"/>
                    <a:pt x="13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6"/>
            <p:cNvSpPr/>
            <p:nvPr/>
          </p:nvSpPr>
          <p:spPr>
            <a:xfrm flipH="1">
              <a:off x="3027403" y="-1653297"/>
              <a:ext cx="498689" cy="325601"/>
            </a:xfrm>
            <a:custGeom>
              <a:rect b="b" l="l" r="r" t="t"/>
              <a:pathLst>
                <a:path extrusionOk="0" h="2073" w="3175">
                  <a:moveTo>
                    <a:pt x="1120" y="1"/>
                  </a:moveTo>
                  <a:cubicBezTo>
                    <a:pt x="1120" y="1"/>
                    <a:pt x="1228" y="1228"/>
                    <a:pt x="1211" y="1623"/>
                  </a:cubicBezTo>
                  <a:cubicBezTo>
                    <a:pt x="1032" y="1249"/>
                    <a:pt x="804" y="904"/>
                    <a:pt x="529" y="596"/>
                  </a:cubicBezTo>
                  <a:lnTo>
                    <a:pt x="529" y="596"/>
                  </a:lnTo>
                  <a:cubicBezTo>
                    <a:pt x="529" y="596"/>
                    <a:pt x="904" y="1236"/>
                    <a:pt x="1016" y="1636"/>
                  </a:cubicBezTo>
                  <a:cubicBezTo>
                    <a:pt x="808" y="1449"/>
                    <a:pt x="592" y="1274"/>
                    <a:pt x="363" y="1112"/>
                  </a:cubicBezTo>
                  <a:lnTo>
                    <a:pt x="363" y="1112"/>
                  </a:lnTo>
                  <a:cubicBezTo>
                    <a:pt x="363" y="1112"/>
                    <a:pt x="770" y="1553"/>
                    <a:pt x="845" y="1690"/>
                  </a:cubicBezTo>
                  <a:cubicBezTo>
                    <a:pt x="575" y="1561"/>
                    <a:pt x="292" y="1457"/>
                    <a:pt x="1" y="1378"/>
                  </a:cubicBezTo>
                  <a:lnTo>
                    <a:pt x="1" y="1378"/>
                  </a:lnTo>
                  <a:cubicBezTo>
                    <a:pt x="1" y="1378"/>
                    <a:pt x="567" y="1677"/>
                    <a:pt x="775" y="1819"/>
                  </a:cubicBezTo>
                  <a:cubicBezTo>
                    <a:pt x="583" y="1769"/>
                    <a:pt x="384" y="1744"/>
                    <a:pt x="184" y="1744"/>
                  </a:cubicBezTo>
                  <a:cubicBezTo>
                    <a:pt x="184" y="1744"/>
                    <a:pt x="504" y="1827"/>
                    <a:pt x="966" y="1993"/>
                  </a:cubicBezTo>
                  <a:lnTo>
                    <a:pt x="2018" y="2073"/>
                  </a:lnTo>
                  <a:cubicBezTo>
                    <a:pt x="2018" y="2073"/>
                    <a:pt x="2434" y="2035"/>
                    <a:pt x="2781" y="2035"/>
                  </a:cubicBezTo>
                  <a:cubicBezTo>
                    <a:pt x="2868" y="2035"/>
                    <a:pt x="2950" y="2038"/>
                    <a:pt x="3021" y="2043"/>
                  </a:cubicBezTo>
                  <a:cubicBezTo>
                    <a:pt x="2701" y="1969"/>
                    <a:pt x="2368" y="1927"/>
                    <a:pt x="2035" y="1919"/>
                  </a:cubicBezTo>
                  <a:cubicBezTo>
                    <a:pt x="2035" y="1919"/>
                    <a:pt x="2734" y="1661"/>
                    <a:pt x="3175" y="1644"/>
                  </a:cubicBezTo>
                  <a:cubicBezTo>
                    <a:pt x="3175" y="1644"/>
                    <a:pt x="3048" y="1623"/>
                    <a:pt x="2836" y="1623"/>
                  </a:cubicBezTo>
                  <a:cubicBezTo>
                    <a:pt x="2604" y="1623"/>
                    <a:pt x="2269" y="1648"/>
                    <a:pt x="1885" y="1752"/>
                  </a:cubicBezTo>
                  <a:cubicBezTo>
                    <a:pt x="1885" y="1752"/>
                    <a:pt x="2376" y="1224"/>
                    <a:pt x="2680" y="983"/>
                  </a:cubicBezTo>
                  <a:lnTo>
                    <a:pt x="2680" y="983"/>
                  </a:lnTo>
                  <a:cubicBezTo>
                    <a:pt x="2679" y="983"/>
                    <a:pt x="2039" y="1336"/>
                    <a:pt x="1794" y="1594"/>
                  </a:cubicBezTo>
                  <a:cubicBezTo>
                    <a:pt x="1794" y="1594"/>
                    <a:pt x="2006" y="1107"/>
                    <a:pt x="2093" y="995"/>
                  </a:cubicBezTo>
                  <a:lnTo>
                    <a:pt x="2093" y="995"/>
                  </a:lnTo>
                  <a:cubicBezTo>
                    <a:pt x="2093" y="995"/>
                    <a:pt x="1731" y="1349"/>
                    <a:pt x="1586" y="1661"/>
                  </a:cubicBezTo>
                  <a:cubicBezTo>
                    <a:pt x="1586" y="1661"/>
                    <a:pt x="1744" y="546"/>
                    <a:pt x="1765" y="359"/>
                  </a:cubicBezTo>
                  <a:lnTo>
                    <a:pt x="1765" y="359"/>
                  </a:lnTo>
                  <a:cubicBezTo>
                    <a:pt x="1764" y="359"/>
                    <a:pt x="1498" y="1016"/>
                    <a:pt x="1415" y="1523"/>
                  </a:cubicBezTo>
                  <a:cubicBezTo>
                    <a:pt x="1415" y="1523"/>
                    <a:pt x="1286" y="471"/>
                    <a:pt x="11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6"/>
            <p:cNvSpPr/>
            <p:nvPr/>
          </p:nvSpPr>
          <p:spPr>
            <a:xfrm flipH="1">
              <a:off x="3354103" y="-1542879"/>
              <a:ext cx="343035" cy="216439"/>
            </a:xfrm>
            <a:custGeom>
              <a:rect b="b" l="l" r="r" t="t"/>
              <a:pathLst>
                <a:path extrusionOk="0" h="1378" w="2184">
                  <a:moveTo>
                    <a:pt x="603" y="1"/>
                  </a:moveTo>
                  <a:cubicBezTo>
                    <a:pt x="603" y="1"/>
                    <a:pt x="815" y="825"/>
                    <a:pt x="849" y="1095"/>
                  </a:cubicBezTo>
                  <a:cubicBezTo>
                    <a:pt x="686" y="862"/>
                    <a:pt x="491" y="658"/>
                    <a:pt x="270" y="483"/>
                  </a:cubicBezTo>
                  <a:lnTo>
                    <a:pt x="270" y="483"/>
                  </a:lnTo>
                  <a:cubicBezTo>
                    <a:pt x="271" y="484"/>
                    <a:pt x="595" y="870"/>
                    <a:pt x="720" y="1128"/>
                  </a:cubicBezTo>
                  <a:cubicBezTo>
                    <a:pt x="557" y="1028"/>
                    <a:pt x="387" y="933"/>
                    <a:pt x="216" y="854"/>
                  </a:cubicBezTo>
                  <a:lnTo>
                    <a:pt x="216" y="854"/>
                  </a:lnTo>
                  <a:cubicBezTo>
                    <a:pt x="216" y="854"/>
                    <a:pt x="541" y="1103"/>
                    <a:pt x="607" y="1186"/>
                  </a:cubicBezTo>
                  <a:cubicBezTo>
                    <a:pt x="408" y="1132"/>
                    <a:pt x="204" y="1099"/>
                    <a:pt x="0" y="1082"/>
                  </a:cubicBezTo>
                  <a:lnTo>
                    <a:pt x="0" y="1082"/>
                  </a:lnTo>
                  <a:cubicBezTo>
                    <a:pt x="0" y="1083"/>
                    <a:pt x="420" y="1216"/>
                    <a:pt x="574" y="1286"/>
                  </a:cubicBezTo>
                  <a:cubicBezTo>
                    <a:pt x="530" y="1282"/>
                    <a:pt x="486" y="1280"/>
                    <a:pt x="442" y="1280"/>
                  </a:cubicBezTo>
                  <a:cubicBezTo>
                    <a:pt x="349" y="1280"/>
                    <a:pt x="257" y="1289"/>
                    <a:pt x="166" y="1303"/>
                  </a:cubicBezTo>
                  <a:cubicBezTo>
                    <a:pt x="166" y="1303"/>
                    <a:pt x="391" y="1324"/>
                    <a:pt x="724" y="1378"/>
                  </a:cubicBezTo>
                  <a:lnTo>
                    <a:pt x="1448" y="1299"/>
                  </a:lnTo>
                  <a:cubicBezTo>
                    <a:pt x="1668" y="1236"/>
                    <a:pt x="1897" y="1186"/>
                    <a:pt x="2126" y="1153"/>
                  </a:cubicBezTo>
                  <a:cubicBezTo>
                    <a:pt x="2068" y="1150"/>
                    <a:pt x="2011" y="1149"/>
                    <a:pt x="1954" y="1149"/>
                  </a:cubicBezTo>
                  <a:cubicBezTo>
                    <a:pt x="1782" y="1149"/>
                    <a:pt x="1611" y="1163"/>
                    <a:pt x="1439" y="1191"/>
                  </a:cubicBezTo>
                  <a:cubicBezTo>
                    <a:pt x="1439" y="1191"/>
                    <a:pt x="1889" y="929"/>
                    <a:pt x="2184" y="862"/>
                  </a:cubicBezTo>
                  <a:lnTo>
                    <a:pt x="2184" y="862"/>
                  </a:lnTo>
                  <a:cubicBezTo>
                    <a:pt x="1884" y="883"/>
                    <a:pt x="1589" y="962"/>
                    <a:pt x="1319" y="1099"/>
                  </a:cubicBezTo>
                  <a:cubicBezTo>
                    <a:pt x="1460" y="883"/>
                    <a:pt x="1610" y="671"/>
                    <a:pt x="1772" y="475"/>
                  </a:cubicBezTo>
                  <a:lnTo>
                    <a:pt x="1772" y="475"/>
                  </a:lnTo>
                  <a:cubicBezTo>
                    <a:pt x="1772" y="475"/>
                    <a:pt x="1377" y="791"/>
                    <a:pt x="1240" y="999"/>
                  </a:cubicBezTo>
                  <a:cubicBezTo>
                    <a:pt x="1240" y="999"/>
                    <a:pt x="1327" y="642"/>
                    <a:pt x="1373" y="554"/>
                  </a:cubicBezTo>
                  <a:lnTo>
                    <a:pt x="1373" y="554"/>
                  </a:lnTo>
                  <a:cubicBezTo>
                    <a:pt x="1373" y="554"/>
                    <a:pt x="1169" y="841"/>
                    <a:pt x="1102" y="1070"/>
                  </a:cubicBezTo>
                  <a:cubicBezTo>
                    <a:pt x="1102" y="1070"/>
                    <a:pt x="1090" y="292"/>
                    <a:pt x="1082" y="163"/>
                  </a:cubicBezTo>
                  <a:cubicBezTo>
                    <a:pt x="1082" y="163"/>
                    <a:pt x="978" y="642"/>
                    <a:pt x="978" y="999"/>
                  </a:cubicBezTo>
                  <a:cubicBezTo>
                    <a:pt x="978" y="999"/>
                    <a:pt x="770" y="300"/>
                    <a:pt x="6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6"/>
          <p:cNvGrpSpPr/>
          <p:nvPr/>
        </p:nvGrpSpPr>
        <p:grpSpPr>
          <a:xfrm flipH="1">
            <a:off x="137420" y="2859549"/>
            <a:ext cx="666594" cy="2255147"/>
            <a:chOff x="6790450" y="1813475"/>
            <a:chExt cx="106100" cy="358946"/>
          </a:xfrm>
        </p:grpSpPr>
        <p:sp>
          <p:nvSpPr>
            <p:cNvPr id="192" name="Google Shape;192;p6"/>
            <p:cNvSpPr/>
            <p:nvPr/>
          </p:nvSpPr>
          <p:spPr>
            <a:xfrm>
              <a:off x="6790450" y="2111046"/>
              <a:ext cx="72500" cy="58775"/>
            </a:xfrm>
            <a:custGeom>
              <a:rect b="b" l="l" r="r" t="t"/>
              <a:pathLst>
                <a:path extrusionOk="0" h="2351" w="2900">
                  <a:moveTo>
                    <a:pt x="778" y="1"/>
                  </a:moveTo>
                  <a:lnTo>
                    <a:pt x="778" y="1"/>
                  </a:lnTo>
                  <a:cubicBezTo>
                    <a:pt x="778" y="1"/>
                    <a:pt x="1078" y="1402"/>
                    <a:pt x="1128" y="1864"/>
                  </a:cubicBezTo>
                  <a:cubicBezTo>
                    <a:pt x="916" y="1477"/>
                    <a:pt x="649" y="1124"/>
                    <a:pt x="342" y="803"/>
                  </a:cubicBezTo>
                  <a:lnTo>
                    <a:pt x="342" y="803"/>
                  </a:lnTo>
                  <a:cubicBezTo>
                    <a:pt x="342" y="804"/>
                    <a:pt x="787" y="1477"/>
                    <a:pt x="957" y="1922"/>
                  </a:cubicBezTo>
                  <a:cubicBezTo>
                    <a:pt x="741" y="1743"/>
                    <a:pt x="516" y="1585"/>
                    <a:pt x="279" y="1436"/>
                  </a:cubicBezTo>
                  <a:lnTo>
                    <a:pt x="279" y="1436"/>
                  </a:lnTo>
                  <a:cubicBezTo>
                    <a:pt x="279" y="1436"/>
                    <a:pt x="720" y="1872"/>
                    <a:pt x="812" y="2018"/>
                  </a:cubicBezTo>
                  <a:cubicBezTo>
                    <a:pt x="550" y="1922"/>
                    <a:pt x="275" y="1856"/>
                    <a:pt x="1" y="1823"/>
                  </a:cubicBezTo>
                  <a:lnTo>
                    <a:pt x="1" y="1823"/>
                  </a:lnTo>
                  <a:cubicBezTo>
                    <a:pt x="1" y="1823"/>
                    <a:pt x="562" y="2060"/>
                    <a:pt x="770" y="2180"/>
                  </a:cubicBezTo>
                  <a:cubicBezTo>
                    <a:pt x="717" y="2175"/>
                    <a:pt x="663" y="2173"/>
                    <a:pt x="610" y="2173"/>
                  </a:cubicBezTo>
                  <a:cubicBezTo>
                    <a:pt x="481" y="2173"/>
                    <a:pt x="352" y="2187"/>
                    <a:pt x="225" y="2214"/>
                  </a:cubicBezTo>
                  <a:cubicBezTo>
                    <a:pt x="225" y="2214"/>
                    <a:pt x="525" y="2247"/>
                    <a:pt x="966" y="2351"/>
                  </a:cubicBezTo>
                  <a:lnTo>
                    <a:pt x="1931" y="2230"/>
                  </a:lnTo>
                  <a:cubicBezTo>
                    <a:pt x="1931" y="2230"/>
                    <a:pt x="2505" y="2035"/>
                    <a:pt x="2829" y="2001"/>
                  </a:cubicBezTo>
                  <a:cubicBezTo>
                    <a:pt x="2738" y="1994"/>
                    <a:pt x="2647" y="1990"/>
                    <a:pt x="2555" y="1990"/>
                  </a:cubicBezTo>
                  <a:cubicBezTo>
                    <a:pt x="2342" y="1990"/>
                    <a:pt x="2128" y="2011"/>
                    <a:pt x="1918" y="2051"/>
                  </a:cubicBezTo>
                  <a:cubicBezTo>
                    <a:pt x="1918" y="2051"/>
                    <a:pt x="2509" y="1615"/>
                    <a:pt x="2900" y="1506"/>
                  </a:cubicBezTo>
                  <a:lnTo>
                    <a:pt x="2900" y="1506"/>
                  </a:lnTo>
                  <a:cubicBezTo>
                    <a:pt x="2900" y="1506"/>
                    <a:pt x="2388" y="1511"/>
                    <a:pt x="1756" y="1889"/>
                  </a:cubicBezTo>
                  <a:cubicBezTo>
                    <a:pt x="1756" y="1889"/>
                    <a:pt x="2110" y="1174"/>
                    <a:pt x="2347" y="837"/>
                  </a:cubicBezTo>
                  <a:lnTo>
                    <a:pt x="2347" y="837"/>
                  </a:lnTo>
                  <a:cubicBezTo>
                    <a:pt x="2346" y="837"/>
                    <a:pt x="1827" y="1369"/>
                    <a:pt x="1648" y="1719"/>
                  </a:cubicBezTo>
                  <a:cubicBezTo>
                    <a:pt x="1648" y="1719"/>
                    <a:pt x="1756" y="1107"/>
                    <a:pt x="1818" y="961"/>
                  </a:cubicBezTo>
                  <a:lnTo>
                    <a:pt x="1818" y="961"/>
                  </a:lnTo>
                  <a:cubicBezTo>
                    <a:pt x="1818" y="962"/>
                    <a:pt x="1552" y="1444"/>
                    <a:pt x="1469" y="1835"/>
                  </a:cubicBezTo>
                  <a:cubicBezTo>
                    <a:pt x="1469" y="1835"/>
                    <a:pt x="1431" y="508"/>
                    <a:pt x="1419" y="288"/>
                  </a:cubicBezTo>
                  <a:cubicBezTo>
                    <a:pt x="1419" y="288"/>
                    <a:pt x="1290" y="1103"/>
                    <a:pt x="1298" y="1710"/>
                  </a:cubicBezTo>
                  <a:cubicBezTo>
                    <a:pt x="1298" y="1710"/>
                    <a:pt x="1007" y="512"/>
                    <a:pt x="778"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6"/>
            <p:cNvSpPr/>
            <p:nvPr/>
          </p:nvSpPr>
          <p:spPr>
            <a:xfrm>
              <a:off x="6830700" y="2114596"/>
              <a:ext cx="65850" cy="57825"/>
            </a:xfrm>
            <a:custGeom>
              <a:rect b="b" l="l" r="r" t="t"/>
              <a:pathLst>
                <a:path extrusionOk="0" h="2313" w="2634">
                  <a:moveTo>
                    <a:pt x="1273" y="0"/>
                  </a:moveTo>
                  <a:lnTo>
                    <a:pt x="1273" y="0"/>
                  </a:lnTo>
                  <a:cubicBezTo>
                    <a:pt x="1273" y="0"/>
                    <a:pt x="1074" y="1161"/>
                    <a:pt x="970" y="1522"/>
                  </a:cubicBezTo>
                  <a:cubicBezTo>
                    <a:pt x="903" y="1144"/>
                    <a:pt x="791" y="774"/>
                    <a:pt x="628" y="420"/>
                  </a:cubicBezTo>
                  <a:lnTo>
                    <a:pt x="628" y="420"/>
                  </a:lnTo>
                  <a:cubicBezTo>
                    <a:pt x="629" y="420"/>
                    <a:pt x="799" y="1098"/>
                    <a:pt x="799" y="1498"/>
                  </a:cubicBezTo>
                  <a:cubicBezTo>
                    <a:pt x="670" y="1277"/>
                    <a:pt x="524" y="1065"/>
                    <a:pt x="371" y="865"/>
                  </a:cubicBezTo>
                  <a:lnTo>
                    <a:pt x="371" y="865"/>
                  </a:lnTo>
                  <a:cubicBezTo>
                    <a:pt x="371" y="865"/>
                    <a:pt x="608" y="1364"/>
                    <a:pt x="641" y="1510"/>
                  </a:cubicBezTo>
                  <a:cubicBezTo>
                    <a:pt x="445" y="1331"/>
                    <a:pt x="229" y="1173"/>
                    <a:pt x="0" y="1040"/>
                  </a:cubicBezTo>
                  <a:lnTo>
                    <a:pt x="0" y="1040"/>
                  </a:lnTo>
                  <a:cubicBezTo>
                    <a:pt x="0" y="1040"/>
                    <a:pt x="412" y="1439"/>
                    <a:pt x="554" y="1614"/>
                  </a:cubicBezTo>
                  <a:cubicBezTo>
                    <a:pt x="400" y="1527"/>
                    <a:pt x="242" y="1460"/>
                    <a:pt x="71" y="1414"/>
                  </a:cubicBezTo>
                  <a:lnTo>
                    <a:pt x="71" y="1414"/>
                  </a:lnTo>
                  <a:cubicBezTo>
                    <a:pt x="71" y="1414"/>
                    <a:pt x="321" y="1564"/>
                    <a:pt x="674" y="1818"/>
                  </a:cubicBezTo>
                  <a:lnTo>
                    <a:pt x="1552" y="2117"/>
                  </a:lnTo>
                  <a:cubicBezTo>
                    <a:pt x="1552" y="2117"/>
                    <a:pt x="2118" y="2209"/>
                    <a:pt x="2409" y="2313"/>
                  </a:cubicBezTo>
                  <a:cubicBezTo>
                    <a:pt x="2155" y="2167"/>
                    <a:pt x="1881" y="2059"/>
                    <a:pt x="1602" y="1980"/>
                  </a:cubicBezTo>
                  <a:cubicBezTo>
                    <a:pt x="1602" y="1980"/>
                    <a:pt x="1911" y="1939"/>
                    <a:pt x="2228" y="1939"/>
                  </a:cubicBezTo>
                  <a:cubicBezTo>
                    <a:pt x="2371" y="1939"/>
                    <a:pt x="2516" y="1947"/>
                    <a:pt x="2633" y="1972"/>
                  </a:cubicBezTo>
                  <a:cubicBezTo>
                    <a:pt x="2633" y="1972"/>
                    <a:pt x="2235" y="1791"/>
                    <a:pt x="1628" y="1791"/>
                  </a:cubicBezTo>
                  <a:cubicBezTo>
                    <a:pt x="1591" y="1791"/>
                    <a:pt x="1553" y="1791"/>
                    <a:pt x="1514" y="1793"/>
                  </a:cubicBezTo>
                  <a:cubicBezTo>
                    <a:pt x="1514" y="1793"/>
                    <a:pt x="2051" y="1406"/>
                    <a:pt x="2371" y="1252"/>
                  </a:cubicBezTo>
                  <a:lnTo>
                    <a:pt x="2371" y="1252"/>
                  </a:lnTo>
                  <a:cubicBezTo>
                    <a:pt x="2371" y="1252"/>
                    <a:pt x="1743" y="1439"/>
                    <a:pt x="1469" y="1626"/>
                  </a:cubicBezTo>
                  <a:cubicBezTo>
                    <a:pt x="1469" y="1626"/>
                    <a:pt x="1764" y="1219"/>
                    <a:pt x="1868" y="1131"/>
                  </a:cubicBezTo>
                  <a:lnTo>
                    <a:pt x="1868" y="1131"/>
                  </a:lnTo>
                  <a:cubicBezTo>
                    <a:pt x="1868" y="1132"/>
                    <a:pt x="1477" y="1385"/>
                    <a:pt x="1277" y="1643"/>
                  </a:cubicBezTo>
                  <a:cubicBezTo>
                    <a:pt x="1277" y="1643"/>
                    <a:pt x="1677" y="641"/>
                    <a:pt x="1739" y="470"/>
                  </a:cubicBezTo>
                  <a:lnTo>
                    <a:pt x="1739" y="470"/>
                  </a:lnTo>
                  <a:cubicBezTo>
                    <a:pt x="1739" y="470"/>
                    <a:pt x="1356" y="1023"/>
                    <a:pt x="1169" y="1477"/>
                  </a:cubicBezTo>
                  <a:cubicBezTo>
                    <a:pt x="1169" y="1477"/>
                    <a:pt x="1302" y="470"/>
                    <a:pt x="1273"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6"/>
            <p:cNvSpPr/>
            <p:nvPr/>
          </p:nvSpPr>
          <p:spPr>
            <a:xfrm>
              <a:off x="6791700" y="1813475"/>
              <a:ext cx="97475" cy="350700"/>
            </a:xfrm>
            <a:custGeom>
              <a:rect b="b" l="l" r="r" t="t"/>
              <a:pathLst>
                <a:path extrusionOk="0" h="14028" w="3899">
                  <a:moveTo>
                    <a:pt x="2618" y="1"/>
                  </a:moveTo>
                  <a:cubicBezTo>
                    <a:pt x="2499" y="1"/>
                    <a:pt x="2371" y="94"/>
                    <a:pt x="2363" y="380"/>
                  </a:cubicBezTo>
                  <a:cubicBezTo>
                    <a:pt x="2351" y="862"/>
                    <a:pt x="2351" y="7850"/>
                    <a:pt x="2351" y="8079"/>
                  </a:cubicBezTo>
                  <a:cubicBezTo>
                    <a:pt x="2351" y="8308"/>
                    <a:pt x="2309" y="8699"/>
                    <a:pt x="2080" y="8724"/>
                  </a:cubicBezTo>
                  <a:cubicBezTo>
                    <a:pt x="2071" y="8725"/>
                    <a:pt x="2062" y="8725"/>
                    <a:pt x="2053" y="8725"/>
                  </a:cubicBezTo>
                  <a:cubicBezTo>
                    <a:pt x="1848" y="8725"/>
                    <a:pt x="1806" y="8490"/>
                    <a:pt x="1806" y="7896"/>
                  </a:cubicBezTo>
                  <a:cubicBezTo>
                    <a:pt x="1806" y="7276"/>
                    <a:pt x="1872" y="3046"/>
                    <a:pt x="1872" y="2771"/>
                  </a:cubicBezTo>
                  <a:cubicBezTo>
                    <a:pt x="1872" y="2497"/>
                    <a:pt x="1756" y="2301"/>
                    <a:pt x="1614" y="2268"/>
                  </a:cubicBezTo>
                  <a:cubicBezTo>
                    <a:pt x="1587" y="2261"/>
                    <a:pt x="1557" y="2255"/>
                    <a:pt x="1525" y="2255"/>
                  </a:cubicBezTo>
                  <a:cubicBezTo>
                    <a:pt x="1396" y="2255"/>
                    <a:pt x="1253" y="2356"/>
                    <a:pt x="1253" y="2875"/>
                  </a:cubicBezTo>
                  <a:cubicBezTo>
                    <a:pt x="1253" y="3516"/>
                    <a:pt x="1157" y="8241"/>
                    <a:pt x="1132" y="8732"/>
                  </a:cubicBezTo>
                  <a:cubicBezTo>
                    <a:pt x="1111" y="9227"/>
                    <a:pt x="970" y="9502"/>
                    <a:pt x="807" y="9502"/>
                  </a:cubicBezTo>
                  <a:cubicBezTo>
                    <a:pt x="641" y="9502"/>
                    <a:pt x="554" y="9273"/>
                    <a:pt x="579" y="8907"/>
                  </a:cubicBezTo>
                  <a:cubicBezTo>
                    <a:pt x="599" y="8537"/>
                    <a:pt x="574" y="6324"/>
                    <a:pt x="574" y="6003"/>
                  </a:cubicBezTo>
                  <a:cubicBezTo>
                    <a:pt x="574" y="5683"/>
                    <a:pt x="379" y="5567"/>
                    <a:pt x="283" y="5567"/>
                  </a:cubicBezTo>
                  <a:cubicBezTo>
                    <a:pt x="188" y="5567"/>
                    <a:pt x="25" y="5604"/>
                    <a:pt x="25" y="6095"/>
                  </a:cubicBezTo>
                  <a:cubicBezTo>
                    <a:pt x="25" y="6590"/>
                    <a:pt x="46" y="8986"/>
                    <a:pt x="25" y="9352"/>
                  </a:cubicBezTo>
                  <a:cubicBezTo>
                    <a:pt x="0" y="9718"/>
                    <a:pt x="242" y="10122"/>
                    <a:pt x="491" y="10122"/>
                  </a:cubicBezTo>
                  <a:cubicBezTo>
                    <a:pt x="595" y="10122"/>
                    <a:pt x="741" y="10113"/>
                    <a:pt x="885" y="10113"/>
                  </a:cubicBezTo>
                  <a:cubicBezTo>
                    <a:pt x="1088" y="10113"/>
                    <a:pt x="1284" y="10130"/>
                    <a:pt x="1340" y="10213"/>
                  </a:cubicBezTo>
                  <a:cubicBezTo>
                    <a:pt x="1440" y="10350"/>
                    <a:pt x="1340" y="13936"/>
                    <a:pt x="1340" y="13936"/>
                  </a:cubicBezTo>
                  <a:lnTo>
                    <a:pt x="2442" y="14028"/>
                  </a:lnTo>
                  <a:cubicBezTo>
                    <a:pt x="2442" y="13395"/>
                    <a:pt x="2467" y="11099"/>
                    <a:pt x="2667" y="10841"/>
                  </a:cubicBezTo>
                  <a:cubicBezTo>
                    <a:pt x="2866" y="10583"/>
                    <a:pt x="3291" y="10700"/>
                    <a:pt x="3490" y="10488"/>
                  </a:cubicBezTo>
                  <a:cubicBezTo>
                    <a:pt x="3694" y="10276"/>
                    <a:pt x="3827" y="10255"/>
                    <a:pt x="3827" y="9573"/>
                  </a:cubicBezTo>
                  <a:cubicBezTo>
                    <a:pt x="3827" y="8895"/>
                    <a:pt x="3898" y="5463"/>
                    <a:pt x="3898" y="4843"/>
                  </a:cubicBezTo>
                  <a:cubicBezTo>
                    <a:pt x="3898" y="4223"/>
                    <a:pt x="3865" y="4053"/>
                    <a:pt x="3790" y="3928"/>
                  </a:cubicBezTo>
                  <a:cubicBezTo>
                    <a:pt x="3756" y="3874"/>
                    <a:pt x="3655" y="3830"/>
                    <a:pt x="3551" y="3830"/>
                  </a:cubicBezTo>
                  <a:cubicBezTo>
                    <a:pt x="3414" y="3830"/>
                    <a:pt x="3271" y="3906"/>
                    <a:pt x="3266" y="4136"/>
                  </a:cubicBezTo>
                  <a:cubicBezTo>
                    <a:pt x="3258" y="4535"/>
                    <a:pt x="3212" y="8928"/>
                    <a:pt x="3212" y="9273"/>
                  </a:cubicBezTo>
                  <a:cubicBezTo>
                    <a:pt x="3212" y="9546"/>
                    <a:pt x="3105" y="9686"/>
                    <a:pt x="3020" y="9686"/>
                  </a:cubicBezTo>
                  <a:cubicBezTo>
                    <a:pt x="2999" y="9686"/>
                    <a:pt x="2979" y="9677"/>
                    <a:pt x="2962" y="9660"/>
                  </a:cubicBezTo>
                  <a:cubicBezTo>
                    <a:pt x="2879" y="9577"/>
                    <a:pt x="2746" y="8986"/>
                    <a:pt x="2787" y="8711"/>
                  </a:cubicBezTo>
                  <a:cubicBezTo>
                    <a:pt x="2833" y="8433"/>
                    <a:pt x="2854" y="2568"/>
                    <a:pt x="2875" y="1652"/>
                  </a:cubicBezTo>
                  <a:cubicBezTo>
                    <a:pt x="2896" y="733"/>
                    <a:pt x="2887" y="242"/>
                    <a:pt x="2808" y="101"/>
                  </a:cubicBezTo>
                  <a:cubicBezTo>
                    <a:pt x="2778" y="45"/>
                    <a:pt x="2700" y="1"/>
                    <a:pt x="26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 name="Google Shape;19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96" name="Google Shape;196;p6"/>
          <p:cNvSpPr txBox="1"/>
          <p:nvPr>
            <p:ph type="title"/>
          </p:nvPr>
        </p:nvSpPr>
        <p:spPr>
          <a:xfrm>
            <a:off x="713225" y="330725"/>
            <a:ext cx="7717500" cy="572700"/>
          </a:xfrm>
          <a:prstGeom prst="rect">
            <a:avLst/>
          </a:prstGeom>
          <a:effectLst>
            <a:outerShdw blurRad="57150" rotWithShape="0" algn="bl" dir="5400000" dist="19050">
              <a:schemeClr val="accent2">
                <a:alpha val="85000"/>
              </a:schemeClr>
            </a:outerShdw>
          </a:effectLst>
        </p:spPr>
        <p:txBody>
          <a:bodyPr anchorCtr="0" anchor="t" bIns="91425" lIns="91425" spcFirstLastPara="1" rIns="91425" wrap="square" tIns="91425">
            <a:noAutofit/>
          </a:bodyPr>
          <a:lstStyle>
            <a:lvl1pPr lvl="0" rtl="0" algn="ctr">
              <a:spcBef>
                <a:spcPts val="0"/>
              </a:spcBef>
              <a:spcAft>
                <a:spcPts val="0"/>
              </a:spcAft>
              <a:buSzPts val="40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gradFill>
          <a:gsLst>
            <a:gs pos="0">
              <a:srgbClr val="FFF8C6">
                <a:alpha val="0"/>
              </a:srgbClr>
            </a:gs>
            <a:gs pos="0">
              <a:srgbClr val="CDD1C4"/>
            </a:gs>
            <a:gs pos="0">
              <a:srgbClr val="B4BDC3"/>
            </a:gs>
            <a:gs pos="0">
              <a:srgbClr val="A8B3C2"/>
            </a:gs>
            <a:gs pos="0">
              <a:srgbClr val="A2AEC2"/>
            </a:gs>
            <a:gs pos="0">
              <a:schemeClr val="lt1"/>
            </a:gs>
            <a:gs pos="41000">
              <a:schemeClr val="lt1"/>
            </a:gs>
            <a:gs pos="70000">
              <a:schemeClr val="accent5"/>
            </a:gs>
            <a:gs pos="93000">
              <a:srgbClr val="D0D4D9"/>
            </a:gs>
            <a:gs pos="100000">
              <a:srgbClr val="E2E8F1"/>
            </a:gs>
          </a:gsLst>
          <a:lin ang="5400700" scaled="0"/>
        </a:gradFill>
      </p:bgPr>
    </p:bg>
    <p:spTree>
      <p:nvGrpSpPr>
        <p:cNvPr id="197" name="Shape 197"/>
        <p:cNvGrpSpPr/>
        <p:nvPr/>
      </p:nvGrpSpPr>
      <p:grpSpPr>
        <a:xfrm>
          <a:off x="0" y="0"/>
          <a:ext cx="0" cy="0"/>
          <a:chOff x="0" y="0"/>
          <a:chExt cx="0" cy="0"/>
        </a:xfrm>
      </p:grpSpPr>
      <p:pic>
        <p:nvPicPr>
          <p:cNvPr id="198" name="Google Shape;198;p7"/>
          <p:cNvPicPr preferRelativeResize="0"/>
          <p:nvPr/>
        </p:nvPicPr>
        <p:blipFill rotWithShape="1">
          <a:blip r:embed="rId2">
            <a:alphaModFix/>
          </a:blip>
          <a:srcRect b="-2959" l="0" r="0" t="918"/>
          <a:stretch/>
        </p:blipFill>
        <p:spPr>
          <a:xfrm>
            <a:off x="-25" y="14350"/>
            <a:ext cx="9144003" cy="2616600"/>
          </a:xfrm>
          <a:prstGeom prst="rect">
            <a:avLst/>
          </a:prstGeom>
          <a:noFill/>
          <a:ln>
            <a:noFill/>
          </a:ln>
        </p:spPr>
      </p:pic>
      <p:pic>
        <p:nvPicPr>
          <p:cNvPr id="199" name="Google Shape;199;p7"/>
          <p:cNvPicPr preferRelativeResize="0"/>
          <p:nvPr/>
        </p:nvPicPr>
        <p:blipFill>
          <a:blip r:embed="rId3">
            <a:alphaModFix/>
          </a:blip>
          <a:stretch>
            <a:fillRect/>
          </a:stretch>
        </p:blipFill>
        <p:spPr>
          <a:xfrm>
            <a:off x="156600" y="194999"/>
            <a:ext cx="3325735" cy="753000"/>
          </a:xfrm>
          <a:prstGeom prst="rect">
            <a:avLst/>
          </a:prstGeom>
          <a:noFill/>
          <a:ln>
            <a:noFill/>
          </a:ln>
        </p:spPr>
      </p:pic>
      <p:pic>
        <p:nvPicPr>
          <p:cNvPr id="200" name="Google Shape;200;p7"/>
          <p:cNvPicPr preferRelativeResize="0"/>
          <p:nvPr/>
        </p:nvPicPr>
        <p:blipFill>
          <a:blip r:embed="rId4">
            <a:alphaModFix/>
          </a:blip>
          <a:stretch>
            <a:fillRect/>
          </a:stretch>
        </p:blipFill>
        <p:spPr>
          <a:xfrm>
            <a:off x="7286575" y="1084800"/>
            <a:ext cx="2502726" cy="572700"/>
          </a:xfrm>
          <a:prstGeom prst="rect">
            <a:avLst/>
          </a:prstGeom>
          <a:noFill/>
          <a:ln>
            <a:noFill/>
          </a:ln>
        </p:spPr>
      </p:pic>
      <p:pic>
        <p:nvPicPr>
          <p:cNvPr id="201" name="Google Shape;201;p7"/>
          <p:cNvPicPr preferRelativeResize="0"/>
          <p:nvPr/>
        </p:nvPicPr>
        <p:blipFill>
          <a:blip r:embed="rId5">
            <a:alphaModFix/>
          </a:blip>
          <a:stretch>
            <a:fillRect/>
          </a:stretch>
        </p:blipFill>
        <p:spPr>
          <a:xfrm>
            <a:off x="876296" y="4417816"/>
            <a:ext cx="9144003" cy="1509118"/>
          </a:xfrm>
          <a:prstGeom prst="rect">
            <a:avLst/>
          </a:prstGeom>
          <a:noFill/>
          <a:ln>
            <a:noFill/>
          </a:ln>
        </p:spPr>
      </p:pic>
      <p:pic>
        <p:nvPicPr>
          <p:cNvPr id="202" name="Google Shape;202;p7"/>
          <p:cNvPicPr preferRelativeResize="0"/>
          <p:nvPr/>
        </p:nvPicPr>
        <p:blipFill>
          <a:blip r:embed="rId6">
            <a:alphaModFix/>
          </a:blip>
          <a:stretch>
            <a:fillRect/>
          </a:stretch>
        </p:blipFill>
        <p:spPr>
          <a:xfrm>
            <a:off x="-152425" y="4281700"/>
            <a:ext cx="9515474" cy="2007175"/>
          </a:xfrm>
          <a:prstGeom prst="rect">
            <a:avLst/>
          </a:prstGeom>
          <a:noFill/>
          <a:ln>
            <a:noFill/>
          </a:ln>
        </p:spPr>
      </p:pic>
      <p:sp>
        <p:nvSpPr>
          <p:cNvPr id="203" name="Google Shape;203;p7"/>
          <p:cNvSpPr/>
          <p:nvPr/>
        </p:nvSpPr>
        <p:spPr>
          <a:xfrm>
            <a:off x="3832461" y="5154223"/>
            <a:ext cx="38167" cy="84345"/>
          </a:xfrm>
          <a:custGeom>
            <a:rect b="b" l="l" r="r" t="t"/>
            <a:pathLst>
              <a:path extrusionOk="0" h="537" w="243">
                <a:moveTo>
                  <a:pt x="242" y="0"/>
                </a:moveTo>
                <a:cubicBezTo>
                  <a:pt x="126" y="162"/>
                  <a:pt x="47" y="341"/>
                  <a:pt x="1" y="537"/>
                </a:cubicBezTo>
                <a:lnTo>
                  <a:pt x="80" y="537"/>
                </a:lnTo>
                <a:cubicBezTo>
                  <a:pt x="80" y="537"/>
                  <a:pt x="151" y="187"/>
                  <a:pt x="242"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7"/>
          <p:cNvSpPr/>
          <p:nvPr/>
        </p:nvSpPr>
        <p:spPr>
          <a:xfrm>
            <a:off x="3815497" y="5089512"/>
            <a:ext cx="42722" cy="149057"/>
          </a:xfrm>
          <a:custGeom>
            <a:rect b="b" l="l" r="r" t="t"/>
            <a:pathLst>
              <a:path extrusionOk="0" h="949" w="272">
                <a:moveTo>
                  <a:pt x="271" y="0"/>
                </a:moveTo>
                <a:lnTo>
                  <a:pt x="271" y="0"/>
                </a:lnTo>
                <a:cubicBezTo>
                  <a:pt x="176" y="242"/>
                  <a:pt x="105" y="491"/>
                  <a:pt x="63" y="745"/>
                </a:cubicBezTo>
                <a:cubicBezTo>
                  <a:pt x="63" y="520"/>
                  <a:pt x="42" y="296"/>
                  <a:pt x="1" y="75"/>
                </a:cubicBezTo>
                <a:lnTo>
                  <a:pt x="1" y="75"/>
                </a:lnTo>
                <a:cubicBezTo>
                  <a:pt x="26" y="383"/>
                  <a:pt x="1" y="949"/>
                  <a:pt x="1" y="949"/>
                </a:cubicBezTo>
                <a:lnTo>
                  <a:pt x="113" y="949"/>
                </a:lnTo>
                <a:cubicBezTo>
                  <a:pt x="113" y="949"/>
                  <a:pt x="180" y="333"/>
                  <a:pt x="271"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7"/>
          <p:cNvSpPr/>
          <p:nvPr/>
        </p:nvSpPr>
        <p:spPr>
          <a:xfrm>
            <a:off x="3729895" y="5163962"/>
            <a:ext cx="63612" cy="74607"/>
          </a:xfrm>
          <a:custGeom>
            <a:rect b="b" l="l" r="r" t="t"/>
            <a:pathLst>
              <a:path extrusionOk="0" h="475" w="405">
                <a:moveTo>
                  <a:pt x="1" y="0"/>
                </a:moveTo>
                <a:cubicBezTo>
                  <a:pt x="117" y="146"/>
                  <a:pt x="226" y="308"/>
                  <a:pt x="317" y="475"/>
                </a:cubicBezTo>
                <a:lnTo>
                  <a:pt x="404" y="475"/>
                </a:lnTo>
                <a:cubicBezTo>
                  <a:pt x="275" y="221"/>
                  <a:pt x="1" y="1"/>
                  <a:pt x="1"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7"/>
          <p:cNvSpPr/>
          <p:nvPr/>
        </p:nvSpPr>
        <p:spPr>
          <a:xfrm>
            <a:off x="3724712" y="5048988"/>
            <a:ext cx="97539" cy="189580"/>
          </a:xfrm>
          <a:custGeom>
            <a:rect b="b" l="l" r="r" t="t"/>
            <a:pathLst>
              <a:path extrusionOk="0" h="1207" w="621">
                <a:moveTo>
                  <a:pt x="371" y="0"/>
                </a:moveTo>
                <a:lnTo>
                  <a:pt x="371" y="0"/>
                </a:lnTo>
                <a:cubicBezTo>
                  <a:pt x="417" y="208"/>
                  <a:pt x="458" y="500"/>
                  <a:pt x="487" y="745"/>
                </a:cubicBezTo>
                <a:cubicBezTo>
                  <a:pt x="437" y="529"/>
                  <a:pt x="371" y="317"/>
                  <a:pt x="283" y="109"/>
                </a:cubicBezTo>
                <a:lnTo>
                  <a:pt x="283" y="109"/>
                </a:lnTo>
                <a:cubicBezTo>
                  <a:pt x="346" y="346"/>
                  <a:pt x="392" y="579"/>
                  <a:pt x="425" y="820"/>
                </a:cubicBezTo>
                <a:cubicBezTo>
                  <a:pt x="379" y="683"/>
                  <a:pt x="325" y="554"/>
                  <a:pt x="259" y="425"/>
                </a:cubicBezTo>
                <a:lnTo>
                  <a:pt x="259" y="425"/>
                </a:lnTo>
                <a:cubicBezTo>
                  <a:pt x="329" y="633"/>
                  <a:pt x="392" y="845"/>
                  <a:pt x="437" y="1061"/>
                </a:cubicBezTo>
                <a:cubicBezTo>
                  <a:pt x="317" y="812"/>
                  <a:pt x="171" y="574"/>
                  <a:pt x="1" y="358"/>
                </a:cubicBezTo>
                <a:lnTo>
                  <a:pt x="1" y="358"/>
                </a:lnTo>
                <a:cubicBezTo>
                  <a:pt x="184" y="653"/>
                  <a:pt x="417" y="1207"/>
                  <a:pt x="417" y="1207"/>
                </a:cubicBezTo>
                <a:lnTo>
                  <a:pt x="620" y="1207"/>
                </a:lnTo>
                <a:cubicBezTo>
                  <a:pt x="579" y="795"/>
                  <a:pt x="496" y="391"/>
                  <a:pt x="371"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7"/>
          <p:cNvSpPr/>
          <p:nvPr/>
        </p:nvSpPr>
        <p:spPr>
          <a:xfrm>
            <a:off x="4512247" y="4180787"/>
            <a:ext cx="535286" cy="869997"/>
          </a:xfrm>
          <a:custGeom>
            <a:rect b="b" l="l" r="r" t="t"/>
            <a:pathLst>
              <a:path extrusionOk="0" h="5539" w="3408">
                <a:moveTo>
                  <a:pt x="1806" y="1"/>
                </a:moveTo>
                <a:cubicBezTo>
                  <a:pt x="1514" y="1"/>
                  <a:pt x="1244" y="326"/>
                  <a:pt x="1224" y="759"/>
                </a:cubicBezTo>
                <a:cubicBezTo>
                  <a:pt x="1203" y="1287"/>
                  <a:pt x="1157" y="2177"/>
                  <a:pt x="1157" y="2177"/>
                </a:cubicBezTo>
                <a:cubicBezTo>
                  <a:pt x="1157" y="2177"/>
                  <a:pt x="658" y="2019"/>
                  <a:pt x="579" y="1857"/>
                </a:cubicBezTo>
                <a:cubicBezTo>
                  <a:pt x="496" y="1699"/>
                  <a:pt x="496" y="1233"/>
                  <a:pt x="542" y="904"/>
                </a:cubicBezTo>
                <a:cubicBezTo>
                  <a:pt x="591" y="572"/>
                  <a:pt x="533" y="389"/>
                  <a:pt x="438" y="226"/>
                </a:cubicBezTo>
                <a:cubicBezTo>
                  <a:pt x="408" y="175"/>
                  <a:pt x="361" y="149"/>
                  <a:pt x="310" y="149"/>
                </a:cubicBezTo>
                <a:cubicBezTo>
                  <a:pt x="205" y="149"/>
                  <a:pt x="81" y="263"/>
                  <a:pt x="59" y="505"/>
                </a:cubicBezTo>
                <a:cubicBezTo>
                  <a:pt x="26" y="863"/>
                  <a:pt x="1" y="1819"/>
                  <a:pt x="47" y="1928"/>
                </a:cubicBezTo>
                <a:cubicBezTo>
                  <a:pt x="221" y="2344"/>
                  <a:pt x="616" y="2622"/>
                  <a:pt x="1066" y="2656"/>
                </a:cubicBezTo>
                <a:lnTo>
                  <a:pt x="1245" y="5538"/>
                </a:lnTo>
                <a:lnTo>
                  <a:pt x="1777" y="5530"/>
                </a:lnTo>
                <a:lnTo>
                  <a:pt x="1985" y="3542"/>
                </a:lnTo>
                <a:cubicBezTo>
                  <a:pt x="2027" y="3543"/>
                  <a:pt x="2068" y="3544"/>
                  <a:pt x="2109" y="3544"/>
                </a:cubicBezTo>
                <a:cubicBezTo>
                  <a:pt x="2274" y="3544"/>
                  <a:pt x="2438" y="3531"/>
                  <a:pt x="2601" y="3504"/>
                </a:cubicBezTo>
                <a:cubicBezTo>
                  <a:pt x="2842" y="3450"/>
                  <a:pt x="3245" y="3038"/>
                  <a:pt x="3270" y="2839"/>
                </a:cubicBezTo>
                <a:cubicBezTo>
                  <a:pt x="3291" y="2639"/>
                  <a:pt x="3408" y="1512"/>
                  <a:pt x="3408" y="1366"/>
                </a:cubicBezTo>
                <a:cubicBezTo>
                  <a:pt x="3408" y="1220"/>
                  <a:pt x="3237" y="1021"/>
                  <a:pt x="3133" y="1008"/>
                </a:cubicBezTo>
                <a:cubicBezTo>
                  <a:pt x="3130" y="1008"/>
                  <a:pt x="3126" y="1008"/>
                  <a:pt x="3123" y="1008"/>
                </a:cubicBezTo>
                <a:cubicBezTo>
                  <a:pt x="3020" y="1008"/>
                  <a:pt x="2887" y="1190"/>
                  <a:pt x="2854" y="1408"/>
                </a:cubicBezTo>
                <a:cubicBezTo>
                  <a:pt x="2821" y="1632"/>
                  <a:pt x="2796" y="2227"/>
                  <a:pt x="2738" y="2427"/>
                </a:cubicBezTo>
                <a:cubicBezTo>
                  <a:pt x="2691" y="2588"/>
                  <a:pt x="2441" y="2732"/>
                  <a:pt x="2287" y="2732"/>
                </a:cubicBezTo>
                <a:cubicBezTo>
                  <a:pt x="2250" y="2732"/>
                  <a:pt x="2219" y="2724"/>
                  <a:pt x="2197" y="2706"/>
                </a:cubicBezTo>
                <a:cubicBezTo>
                  <a:pt x="2197" y="2706"/>
                  <a:pt x="2322" y="1724"/>
                  <a:pt x="2393" y="1316"/>
                </a:cubicBezTo>
                <a:cubicBezTo>
                  <a:pt x="2463" y="904"/>
                  <a:pt x="2368" y="251"/>
                  <a:pt x="2010" y="56"/>
                </a:cubicBezTo>
                <a:cubicBezTo>
                  <a:pt x="1943" y="18"/>
                  <a:pt x="1874" y="1"/>
                  <a:pt x="18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7"/>
          <p:cNvSpPr/>
          <p:nvPr/>
        </p:nvSpPr>
        <p:spPr>
          <a:xfrm>
            <a:off x="4503138" y="4741518"/>
            <a:ext cx="493506" cy="309894"/>
          </a:xfrm>
          <a:custGeom>
            <a:rect b="b" l="l" r="r" t="t"/>
            <a:pathLst>
              <a:path extrusionOk="0" h="1973" w="3142">
                <a:moveTo>
                  <a:pt x="770" y="1"/>
                </a:moveTo>
                <a:cubicBezTo>
                  <a:pt x="770" y="1"/>
                  <a:pt x="1153" y="1161"/>
                  <a:pt x="1228" y="1548"/>
                </a:cubicBezTo>
                <a:cubicBezTo>
                  <a:pt x="970" y="1232"/>
                  <a:pt x="670" y="953"/>
                  <a:pt x="333" y="725"/>
                </a:cubicBezTo>
                <a:lnTo>
                  <a:pt x="333" y="725"/>
                </a:lnTo>
                <a:cubicBezTo>
                  <a:pt x="333" y="725"/>
                  <a:pt x="845" y="1249"/>
                  <a:pt x="1045" y="1611"/>
                </a:cubicBezTo>
                <a:cubicBezTo>
                  <a:pt x="799" y="1482"/>
                  <a:pt x="550" y="1365"/>
                  <a:pt x="288" y="1265"/>
                </a:cubicBezTo>
                <a:lnTo>
                  <a:pt x="288" y="1265"/>
                </a:lnTo>
                <a:cubicBezTo>
                  <a:pt x="288" y="1265"/>
                  <a:pt x="787" y="1594"/>
                  <a:pt x="891" y="1706"/>
                </a:cubicBezTo>
                <a:cubicBezTo>
                  <a:pt x="600" y="1648"/>
                  <a:pt x="300" y="1619"/>
                  <a:pt x="1" y="1619"/>
                </a:cubicBezTo>
                <a:cubicBezTo>
                  <a:pt x="1" y="1619"/>
                  <a:pt x="620" y="1764"/>
                  <a:pt x="853" y="1848"/>
                </a:cubicBezTo>
                <a:cubicBezTo>
                  <a:pt x="654" y="1852"/>
                  <a:pt x="458" y="1877"/>
                  <a:pt x="263" y="1927"/>
                </a:cubicBezTo>
                <a:cubicBezTo>
                  <a:pt x="263" y="1927"/>
                  <a:pt x="591" y="1927"/>
                  <a:pt x="1078" y="1972"/>
                </a:cubicBezTo>
                <a:lnTo>
                  <a:pt x="2118" y="1777"/>
                </a:lnTo>
                <a:cubicBezTo>
                  <a:pt x="2118" y="1777"/>
                  <a:pt x="2733" y="1556"/>
                  <a:pt x="3087" y="1494"/>
                </a:cubicBezTo>
                <a:lnTo>
                  <a:pt x="3087" y="1494"/>
                </a:lnTo>
                <a:cubicBezTo>
                  <a:pt x="2754" y="1502"/>
                  <a:pt x="2421" y="1544"/>
                  <a:pt x="2097" y="1623"/>
                </a:cubicBezTo>
                <a:cubicBezTo>
                  <a:pt x="2097" y="1623"/>
                  <a:pt x="2721" y="1195"/>
                  <a:pt x="3141" y="1066"/>
                </a:cubicBezTo>
                <a:lnTo>
                  <a:pt x="3141" y="1066"/>
                </a:lnTo>
                <a:cubicBezTo>
                  <a:pt x="3141" y="1066"/>
                  <a:pt x="2584" y="1120"/>
                  <a:pt x="1914" y="1502"/>
                </a:cubicBezTo>
                <a:cubicBezTo>
                  <a:pt x="1914" y="1502"/>
                  <a:pt x="2268" y="862"/>
                  <a:pt x="2509" y="550"/>
                </a:cubicBezTo>
                <a:lnTo>
                  <a:pt x="2509" y="550"/>
                </a:lnTo>
                <a:cubicBezTo>
                  <a:pt x="2509" y="550"/>
                  <a:pt x="1968" y="1057"/>
                  <a:pt x="1789" y="1369"/>
                </a:cubicBezTo>
                <a:cubicBezTo>
                  <a:pt x="1789" y="1369"/>
                  <a:pt x="1881" y="841"/>
                  <a:pt x="1939" y="712"/>
                </a:cubicBezTo>
                <a:lnTo>
                  <a:pt x="1939" y="712"/>
                </a:lnTo>
                <a:cubicBezTo>
                  <a:pt x="1939" y="712"/>
                  <a:pt x="1673" y="1149"/>
                  <a:pt x="1602" y="1490"/>
                </a:cubicBezTo>
                <a:cubicBezTo>
                  <a:pt x="1602" y="1490"/>
                  <a:pt x="1502" y="367"/>
                  <a:pt x="1477" y="180"/>
                </a:cubicBezTo>
                <a:cubicBezTo>
                  <a:pt x="1477" y="180"/>
                  <a:pt x="1373" y="883"/>
                  <a:pt x="1407" y="1403"/>
                </a:cubicBezTo>
                <a:cubicBezTo>
                  <a:pt x="1407" y="1403"/>
                  <a:pt x="1040" y="413"/>
                  <a:pt x="7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7"/>
          <p:cNvSpPr/>
          <p:nvPr/>
        </p:nvSpPr>
        <p:spPr>
          <a:xfrm>
            <a:off x="2912002" y="4726692"/>
            <a:ext cx="499318" cy="322303"/>
          </a:xfrm>
          <a:custGeom>
            <a:rect b="b" l="l" r="r" t="t"/>
            <a:pathLst>
              <a:path extrusionOk="0" h="2052" w="3179">
                <a:moveTo>
                  <a:pt x="1099" y="1"/>
                </a:moveTo>
                <a:lnTo>
                  <a:pt x="1099" y="1"/>
                </a:lnTo>
                <a:cubicBezTo>
                  <a:pt x="1099" y="1"/>
                  <a:pt x="1219" y="1224"/>
                  <a:pt x="1211" y="1619"/>
                </a:cubicBezTo>
                <a:cubicBezTo>
                  <a:pt x="1028" y="1249"/>
                  <a:pt x="791" y="907"/>
                  <a:pt x="512" y="604"/>
                </a:cubicBezTo>
                <a:lnTo>
                  <a:pt x="512" y="604"/>
                </a:lnTo>
                <a:cubicBezTo>
                  <a:pt x="512" y="604"/>
                  <a:pt x="899" y="1240"/>
                  <a:pt x="1016" y="1635"/>
                </a:cubicBezTo>
                <a:cubicBezTo>
                  <a:pt x="808" y="1452"/>
                  <a:pt x="587" y="1278"/>
                  <a:pt x="354" y="1120"/>
                </a:cubicBezTo>
                <a:lnTo>
                  <a:pt x="354" y="1120"/>
                </a:lnTo>
                <a:cubicBezTo>
                  <a:pt x="354" y="1120"/>
                  <a:pt x="766" y="1556"/>
                  <a:pt x="845" y="1694"/>
                </a:cubicBezTo>
                <a:cubicBezTo>
                  <a:pt x="575" y="1565"/>
                  <a:pt x="288" y="1465"/>
                  <a:pt x="1" y="1394"/>
                </a:cubicBezTo>
                <a:lnTo>
                  <a:pt x="1" y="1394"/>
                </a:lnTo>
                <a:cubicBezTo>
                  <a:pt x="1" y="1394"/>
                  <a:pt x="570" y="1685"/>
                  <a:pt x="778" y="1823"/>
                </a:cubicBezTo>
                <a:cubicBezTo>
                  <a:pt x="601" y="1780"/>
                  <a:pt x="416" y="1756"/>
                  <a:pt x="231" y="1756"/>
                </a:cubicBezTo>
                <a:cubicBezTo>
                  <a:pt x="217" y="1756"/>
                  <a:pt x="202" y="1756"/>
                  <a:pt x="188" y="1756"/>
                </a:cubicBezTo>
                <a:cubicBezTo>
                  <a:pt x="188" y="1756"/>
                  <a:pt x="508" y="1835"/>
                  <a:pt x="970" y="1993"/>
                </a:cubicBezTo>
                <a:lnTo>
                  <a:pt x="2026" y="2051"/>
                </a:lnTo>
                <a:cubicBezTo>
                  <a:pt x="2026" y="2051"/>
                  <a:pt x="2484" y="2004"/>
                  <a:pt x="2842" y="2004"/>
                </a:cubicBezTo>
                <a:cubicBezTo>
                  <a:pt x="2909" y="2004"/>
                  <a:pt x="2972" y="2006"/>
                  <a:pt x="3029" y="2010"/>
                </a:cubicBezTo>
                <a:cubicBezTo>
                  <a:pt x="2704" y="1939"/>
                  <a:pt x="2372" y="1902"/>
                  <a:pt x="2039" y="1902"/>
                </a:cubicBezTo>
                <a:cubicBezTo>
                  <a:pt x="2039" y="1902"/>
                  <a:pt x="2738" y="1631"/>
                  <a:pt x="3179" y="1610"/>
                </a:cubicBezTo>
                <a:cubicBezTo>
                  <a:pt x="3179" y="1610"/>
                  <a:pt x="3069" y="1594"/>
                  <a:pt x="2882" y="1594"/>
                </a:cubicBezTo>
                <a:cubicBezTo>
                  <a:pt x="2649" y="1594"/>
                  <a:pt x="2296" y="1620"/>
                  <a:pt x="1889" y="1735"/>
                </a:cubicBezTo>
                <a:cubicBezTo>
                  <a:pt x="1889" y="1735"/>
                  <a:pt x="2372" y="1199"/>
                  <a:pt x="2675" y="957"/>
                </a:cubicBezTo>
                <a:lnTo>
                  <a:pt x="2675" y="957"/>
                </a:lnTo>
                <a:cubicBezTo>
                  <a:pt x="2675" y="958"/>
                  <a:pt x="2035" y="1319"/>
                  <a:pt x="1789" y="1581"/>
                </a:cubicBezTo>
                <a:cubicBezTo>
                  <a:pt x="1789" y="1581"/>
                  <a:pt x="1997" y="1090"/>
                  <a:pt x="2080" y="974"/>
                </a:cubicBezTo>
                <a:lnTo>
                  <a:pt x="2080" y="974"/>
                </a:lnTo>
                <a:cubicBezTo>
                  <a:pt x="2080" y="974"/>
                  <a:pt x="1727" y="1340"/>
                  <a:pt x="1581" y="1652"/>
                </a:cubicBezTo>
                <a:cubicBezTo>
                  <a:pt x="1581" y="1652"/>
                  <a:pt x="1731" y="537"/>
                  <a:pt x="1748" y="346"/>
                </a:cubicBezTo>
                <a:lnTo>
                  <a:pt x="1748" y="346"/>
                </a:lnTo>
                <a:cubicBezTo>
                  <a:pt x="1748" y="346"/>
                  <a:pt x="1490" y="1007"/>
                  <a:pt x="1415" y="1519"/>
                </a:cubicBezTo>
                <a:cubicBezTo>
                  <a:pt x="1415" y="1519"/>
                  <a:pt x="1269" y="467"/>
                  <a:pt x="1099"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7"/>
          <p:cNvSpPr/>
          <p:nvPr/>
        </p:nvSpPr>
        <p:spPr>
          <a:xfrm>
            <a:off x="3815494" y="4601709"/>
            <a:ext cx="498689" cy="325601"/>
          </a:xfrm>
          <a:custGeom>
            <a:rect b="b" l="l" r="r" t="t"/>
            <a:pathLst>
              <a:path extrusionOk="0" h="2073" w="3175">
                <a:moveTo>
                  <a:pt x="1120" y="1"/>
                </a:moveTo>
                <a:cubicBezTo>
                  <a:pt x="1120" y="1"/>
                  <a:pt x="1228" y="1228"/>
                  <a:pt x="1211" y="1623"/>
                </a:cubicBezTo>
                <a:cubicBezTo>
                  <a:pt x="1032" y="1249"/>
                  <a:pt x="804" y="904"/>
                  <a:pt x="529" y="596"/>
                </a:cubicBezTo>
                <a:lnTo>
                  <a:pt x="529" y="596"/>
                </a:lnTo>
                <a:cubicBezTo>
                  <a:pt x="529" y="596"/>
                  <a:pt x="904" y="1236"/>
                  <a:pt x="1016" y="1636"/>
                </a:cubicBezTo>
                <a:cubicBezTo>
                  <a:pt x="808" y="1449"/>
                  <a:pt x="592" y="1274"/>
                  <a:pt x="363" y="1112"/>
                </a:cubicBezTo>
                <a:lnTo>
                  <a:pt x="363" y="1112"/>
                </a:lnTo>
                <a:cubicBezTo>
                  <a:pt x="363" y="1112"/>
                  <a:pt x="770" y="1553"/>
                  <a:pt x="845" y="1690"/>
                </a:cubicBezTo>
                <a:cubicBezTo>
                  <a:pt x="575" y="1561"/>
                  <a:pt x="292" y="1457"/>
                  <a:pt x="1" y="1378"/>
                </a:cubicBezTo>
                <a:lnTo>
                  <a:pt x="1" y="1378"/>
                </a:lnTo>
                <a:cubicBezTo>
                  <a:pt x="1" y="1378"/>
                  <a:pt x="567" y="1677"/>
                  <a:pt x="775" y="1819"/>
                </a:cubicBezTo>
                <a:cubicBezTo>
                  <a:pt x="583" y="1769"/>
                  <a:pt x="384" y="1744"/>
                  <a:pt x="184" y="1744"/>
                </a:cubicBezTo>
                <a:cubicBezTo>
                  <a:pt x="184" y="1744"/>
                  <a:pt x="504" y="1827"/>
                  <a:pt x="966" y="1993"/>
                </a:cubicBezTo>
                <a:lnTo>
                  <a:pt x="2018" y="2073"/>
                </a:lnTo>
                <a:cubicBezTo>
                  <a:pt x="2018" y="2073"/>
                  <a:pt x="2434" y="2035"/>
                  <a:pt x="2781" y="2035"/>
                </a:cubicBezTo>
                <a:cubicBezTo>
                  <a:pt x="2868" y="2035"/>
                  <a:pt x="2950" y="2038"/>
                  <a:pt x="3021" y="2043"/>
                </a:cubicBezTo>
                <a:cubicBezTo>
                  <a:pt x="2701" y="1969"/>
                  <a:pt x="2368" y="1927"/>
                  <a:pt x="2035" y="1919"/>
                </a:cubicBezTo>
                <a:cubicBezTo>
                  <a:pt x="2035" y="1919"/>
                  <a:pt x="2734" y="1661"/>
                  <a:pt x="3175" y="1644"/>
                </a:cubicBezTo>
                <a:cubicBezTo>
                  <a:pt x="3175" y="1644"/>
                  <a:pt x="3048" y="1623"/>
                  <a:pt x="2836" y="1623"/>
                </a:cubicBezTo>
                <a:cubicBezTo>
                  <a:pt x="2604" y="1623"/>
                  <a:pt x="2269" y="1648"/>
                  <a:pt x="1885" y="1752"/>
                </a:cubicBezTo>
                <a:cubicBezTo>
                  <a:pt x="1885" y="1752"/>
                  <a:pt x="2376" y="1224"/>
                  <a:pt x="2680" y="983"/>
                </a:cubicBezTo>
                <a:lnTo>
                  <a:pt x="2680" y="983"/>
                </a:lnTo>
                <a:cubicBezTo>
                  <a:pt x="2679" y="983"/>
                  <a:pt x="2039" y="1336"/>
                  <a:pt x="1794" y="1594"/>
                </a:cubicBezTo>
                <a:cubicBezTo>
                  <a:pt x="1794" y="1594"/>
                  <a:pt x="2006" y="1107"/>
                  <a:pt x="2093" y="995"/>
                </a:cubicBezTo>
                <a:lnTo>
                  <a:pt x="2093" y="995"/>
                </a:lnTo>
                <a:cubicBezTo>
                  <a:pt x="2093" y="995"/>
                  <a:pt x="1731" y="1349"/>
                  <a:pt x="1586" y="1661"/>
                </a:cubicBezTo>
                <a:cubicBezTo>
                  <a:pt x="1586" y="1661"/>
                  <a:pt x="1744" y="546"/>
                  <a:pt x="1765" y="359"/>
                </a:cubicBezTo>
                <a:lnTo>
                  <a:pt x="1765" y="359"/>
                </a:lnTo>
                <a:cubicBezTo>
                  <a:pt x="1764" y="359"/>
                  <a:pt x="1498" y="1016"/>
                  <a:pt x="1415" y="1523"/>
                </a:cubicBezTo>
                <a:cubicBezTo>
                  <a:pt x="1415" y="1523"/>
                  <a:pt x="1286" y="471"/>
                  <a:pt x="1120"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7"/>
          <p:cNvSpPr/>
          <p:nvPr/>
        </p:nvSpPr>
        <p:spPr>
          <a:xfrm rot="1722942">
            <a:off x="1840097" y="4493478"/>
            <a:ext cx="343034" cy="216438"/>
          </a:xfrm>
          <a:custGeom>
            <a:rect b="b" l="l" r="r" t="t"/>
            <a:pathLst>
              <a:path extrusionOk="0" h="1378" w="2184">
                <a:moveTo>
                  <a:pt x="603" y="1"/>
                </a:moveTo>
                <a:cubicBezTo>
                  <a:pt x="603" y="1"/>
                  <a:pt x="815" y="825"/>
                  <a:pt x="849" y="1095"/>
                </a:cubicBezTo>
                <a:cubicBezTo>
                  <a:pt x="686" y="862"/>
                  <a:pt x="491" y="658"/>
                  <a:pt x="270" y="483"/>
                </a:cubicBezTo>
                <a:lnTo>
                  <a:pt x="270" y="483"/>
                </a:lnTo>
                <a:cubicBezTo>
                  <a:pt x="271" y="484"/>
                  <a:pt x="595" y="870"/>
                  <a:pt x="720" y="1128"/>
                </a:cubicBezTo>
                <a:cubicBezTo>
                  <a:pt x="557" y="1028"/>
                  <a:pt x="387" y="933"/>
                  <a:pt x="216" y="854"/>
                </a:cubicBezTo>
                <a:lnTo>
                  <a:pt x="216" y="854"/>
                </a:lnTo>
                <a:cubicBezTo>
                  <a:pt x="216" y="854"/>
                  <a:pt x="541" y="1103"/>
                  <a:pt x="607" y="1186"/>
                </a:cubicBezTo>
                <a:cubicBezTo>
                  <a:pt x="408" y="1132"/>
                  <a:pt x="204" y="1099"/>
                  <a:pt x="0" y="1082"/>
                </a:cubicBezTo>
                <a:lnTo>
                  <a:pt x="0" y="1082"/>
                </a:lnTo>
                <a:cubicBezTo>
                  <a:pt x="0" y="1083"/>
                  <a:pt x="420" y="1216"/>
                  <a:pt x="574" y="1286"/>
                </a:cubicBezTo>
                <a:cubicBezTo>
                  <a:pt x="530" y="1282"/>
                  <a:pt x="486" y="1280"/>
                  <a:pt x="442" y="1280"/>
                </a:cubicBezTo>
                <a:cubicBezTo>
                  <a:pt x="349" y="1280"/>
                  <a:pt x="257" y="1289"/>
                  <a:pt x="166" y="1303"/>
                </a:cubicBezTo>
                <a:cubicBezTo>
                  <a:pt x="166" y="1303"/>
                  <a:pt x="391" y="1324"/>
                  <a:pt x="724" y="1378"/>
                </a:cubicBezTo>
                <a:lnTo>
                  <a:pt x="1448" y="1299"/>
                </a:lnTo>
                <a:cubicBezTo>
                  <a:pt x="1668" y="1236"/>
                  <a:pt x="1897" y="1186"/>
                  <a:pt x="2126" y="1153"/>
                </a:cubicBezTo>
                <a:cubicBezTo>
                  <a:pt x="2068" y="1150"/>
                  <a:pt x="2011" y="1149"/>
                  <a:pt x="1954" y="1149"/>
                </a:cubicBezTo>
                <a:cubicBezTo>
                  <a:pt x="1782" y="1149"/>
                  <a:pt x="1611" y="1163"/>
                  <a:pt x="1439" y="1191"/>
                </a:cubicBezTo>
                <a:cubicBezTo>
                  <a:pt x="1439" y="1191"/>
                  <a:pt x="1889" y="929"/>
                  <a:pt x="2184" y="862"/>
                </a:cubicBezTo>
                <a:lnTo>
                  <a:pt x="2184" y="862"/>
                </a:lnTo>
                <a:cubicBezTo>
                  <a:pt x="1884" y="883"/>
                  <a:pt x="1589" y="962"/>
                  <a:pt x="1319" y="1099"/>
                </a:cubicBezTo>
                <a:cubicBezTo>
                  <a:pt x="1460" y="883"/>
                  <a:pt x="1610" y="671"/>
                  <a:pt x="1772" y="475"/>
                </a:cubicBezTo>
                <a:lnTo>
                  <a:pt x="1772" y="475"/>
                </a:lnTo>
                <a:cubicBezTo>
                  <a:pt x="1772" y="475"/>
                  <a:pt x="1377" y="791"/>
                  <a:pt x="1240" y="999"/>
                </a:cubicBezTo>
                <a:cubicBezTo>
                  <a:pt x="1240" y="999"/>
                  <a:pt x="1327" y="642"/>
                  <a:pt x="1373" y="554"/>
                </a:cubicBezTo>
                <a:lnTo>
                  <a:pt x="1373" y="554"/>
                </a:lnTo>
                <a:cubicBezTo>
                  <a:pt x="1373" y="554"/>
                  <a:pt x="1169" y="841"/>
                  <a:pt x="1102" y="1070"/>
                </a:cubicBezTo>
                <a:cubicBezTo>
                  <a:pt x="1102" y="1070"/>
                  <a:pt x="1090" y="292"/>
                  <a:pt x="1082" y="163"/>
                </a:cubicBezTo>
                <a:cubicBezTo>
                  <a:pt x="1082" y="163"/>
                  <a:pt x="978" y="642"/>
                  <a:pt x="978" y="999"/>
                </a:cubicBezTo>
                <a:cubicBezTo>
                  <a:pt x="978" y="999"/>
                  <a:pt x="770" y="300"/>
                  <a:pt x="603"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 name="Google Shape;212;p7"/>
          <p:cNvGrpSpPr/>
          <p:nvPr/>
        </p:nvGrpSpPr>
        <p:grpSpPr>
          <a:xfrm>
            <a:off x="8336060" y="2418524"/>
            <a:ext cx="666594" cy="2279559"/>
            <a:chOff x="8336060" y="2418524"/>
            <a:chExt cx="666594" cy="2279559"/>
          </a:xfrm>
        </p:grpSpPr>
        <p:sp>
          <p:nvSpPr>
            <p:cNvPr id="213" name="Google Shape;213;p7"/>
            <p:cNvSpPr/>
            <p:nvPr/>
          </p:nvSpPr>
          <p:spPr>
            <a:xfrm>
              <a:off x="8336060" y="4312483"/>
              <a:ext cx="455496" cy="369266"/>
            </a:xfrm>
            <a:custGeom>
              <a:rect b="b" l="l" r="r" t="t"/>
              <a:pathLst>
                <a:path extrusionOk="0" h="2351" w="2900">
                  <a:moveTo>
                    <a:pt x="778" y="1"/>
                  </a:moveTo>
                  <a:lnTo>
                    <a:pt x="778" y="1"/>
                  </a:lnTo>
                  <a:cubicBezTo>
                    <a:pt x="778" y="1"/>
                    <a:pt x="1078" y="1402"/>
                    <a:pt x="1128" y="1864"/>
                  </a:cubicBezTo>
                  <a:cubicBezTo>
                    <a:pt x="916" y="1477"/>
                    <a:pt x="649" y="1124"/>
                    <a:pt x="342" y="803"/>
                  </a:cubicBezTo>
                  <a:lnTo>
                    <a:pt x="342" y="803"/>
                  </a:lnTo>
                  <a:cubicBezTo>
                    <a:pt x="342" y="804"/>
                    <a:pt x="787" y="1477"/>
                    <a:pt x="957" y="1922"/>
                  </a:cubicBezTo>
                  <a:cubicBezTo>
                    <a:pt x="741" y="1743"/>
                    <a:pt x="516" y="1585"/>
                    <a:pt x="279" y="1436"/>
                  </a:cubicBezTo>
                  <a:lnTo>
                    <a:pt x="279" y="1436"/>
                  </a:lnTo>
                  <a:cubicBezTo>
                    <a:pt x="279" y="1436"/>
                    <a:pt x="720" y="1872"/>
                    <a:pt x="812" y="2018"/>
                  </a:cubicBezTo>
                  <a:cubicBezTo>
                    <a:pt x="550" y="1922"/>
                    <a:pt x="275" y="1856"/>
                    <a:pt x="1" y="1823"/>
                  </a:cubicBezTo>
                  <a:lnTo>
                    <a:pt x="1" y="1823"/>
                  </a:lnTo>
                  <a:cubicBezTo>
                    <a:pt x="1" y="1823"/>
                    <a:pt x="562" y="2060"/>
                    <a:pt x="770" y="2180"/>
                  </a:cubicBezTo>
                  <a:cubicBezTo>
                    <a:pt x="717" y="2175"/>
                    <a:pt x="663" y="2173"/>
                    <a:pt x="610" y="2173"/>
                  </a:cubicBezTo>
                  <a:cubicBezTo>
                    <a:pt x="481" y="2173"/>
                    <a:pt x="352" y="2187"/>
                    <a:pt x="225" y="2214"/>
                  </a:cubicBezTo>
                  <a:cubicBezTo>
                    <a:pt x="225" y="2214"/>
                    <a:pt x="525" y="2247"/>
                    <a:pt x="966" y="2351"/>
                  </a:cubicBezTo>
                  <a:lnTo>
                    <a:pt x="1931" y="2230"/>
                  </a:lnTo>
                  <a:cubicBezTo>
                    <a:pt x="1931" y="2230"/>
                    <a:pt x="2505" y="2035"/>
                    <a:pt x="2829" y="2001"/>
                  </a:cubicBezTo>
                  <a:cubicBezTo>
                    <a:pt x="2738" y="1994"/>
                    <a:pt x="2647" y="1990"/>
                    <a:pt x="2555" y="1990"/>
                  </a:cubicBezTo>
                  <a:cubicBezTo>
                    <a:pt x="2342" y="1990"/>
                    <a:pt x="2128" y="2011"/>
                    <a:pt x="1918" y="2051"/>
                  </a:cubicBezTo>
                  <a:cubicBezTo>
                    <a:pt x="1918" y="2051"/>
                    <a:pt x="2509" y="1615"/>
                    <a:pt x="2900" y="1506"/>
                  </a:cubicBezTo>
                  <a:lnTo>
                    <a:pt x="2900" y="1506"/>
                  </a:lnTo>
                  <a:cubicBezTo>
                    <a:pt x="2900" y="1506"/>
                    <a:pt x="2388" y="1511"/>
                    <a:pt x="1756" y="1889"/>
                  </a:cubicBezTo>
                  <a:cubicBezTo>
                    <a:pt x="1756" y="1889"/>
                    <a:pt x="2110" y="1174"/>
                    <a:pt x="2347" y="837"/>
                  </a:cubicBezTo>
                  <a:lnTo>
                    <a:pt x="2347" y="837"/>
                  </a:lnTo>
                  <a:cubicBezTo>
                    <a:pt x="2346" y="837"/>
                    <a:pt x="1827" y="1369"/>
                    <a:pt x="1648" y="1719"/>
                  </a:cubicBezTo>
                  <a:cubicBezTo>
                    <a:pt x="1648" y="1719"/>
                    <a:pt x="1756" y="1107"/>
                    <a:pt x="1818" y="961"/>
                  </a:cubicBezTo>
                  <a:lnTo>
                    <a:pt x="1818" y="961"/>
                  </a:lnTo>
                  <a:cubicBezTo>
                    <a:pt x="1818" y="962"/>
                    <a:pt x="1552" y="1444"/>
                    <a:pt x="1469" y="1835"/>
                  </a:cubicBezTo>
                  <a:cubicBezTo>
                    <a:pt x="1469" y="1835"/>
                    <a:pt x="1431" y="508"/>
                    <a:pt x="1419" y="288"/>
                  </a:cubicBezTo>
                  <a:cubicBezTo>
                    <a:pt x="1419" y="288"/>
                    <a:pt x="1290" y="1103"/>
                    <a:pt x="1298" y="1710"/>
                  </a:cubicBezTo>
                  <a:cubicBezTo>
                    <a:pt x="1298" y="1710"/>
                    <a:pt x="1007" y="512"/>
                    <a:pt x="778"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7"/>
            <p:cNvSpPr/>
            <p:nvPr/>
          </p:nvSpPr>
          <p:spPr>
            <a:xfrm>
              <a:off x="8588938" y="4334787"/>
              <a:ext cx="413716" cy="363297"/>
            </a:xfrm>
            <a:custGeom>
              <a:rect b="b" l="l" r="r" t="t"/>
              <a:pathLst>
                <a:path extrusionOk="0" h="2313" w="2634">
                  <a:moveTo>
                    <a:pt x="1273" y="0"/>
                  </a:moveTo>
                  <a:lnTo>
                    <a:pt x="1273" y="0"/>
                  </a:lnTo>
                  <a:cubicBezTo>
                    <a:pt x="1273" y="0"/>
                    <a:pt x="1074" y="1161"/>
                    <a:pt x="970" y="1522"/>
                  </a:cubicBezTo>
                  <a:cubicBezTo>
                    <a:pt x="903" y="1144"/>
                    <a:pt x="791" y="774"/>
                    <a:pt x="628" y="420"/>
                  </a:cubicBezTo>
                  <a:lnTo>
                    <a:pt x="628" y="420"/>
                  </a:lnTo>
                  <a:cubicBezTo>
                    <a:pt x="629" y="420"/>
                    <a:pt x="799" y="1098"/>
                    <a:pt x="799" y="1498"/>
                  </a:cubicBezTo>
                  <a:cubicBezTo>
                    <a:pt x="670" y="1277"/>
                    <a:pt x="524" y="1065"/>
                    <a:pt x="371" y="865"/>
                  </a:cubicBezTo>
                  <a:lnTo>
                    <a:pt x="371" y="865"/>
                  </a:lnTo>
                  <a:cubicBezTo>
                    <a:pt x="371" y="865"/>
                    <a:pt x="608" y="1364"/>
                    <a:pt x="641" y="1510"/>
                  </a:cubicBezTo>
                  <a:cubicBezTo>
                    <a:pt x="445" y="1331"/>
                    <a:pt x="229" y="1173"/>
                    <a:pt x="0" y="1040"/>
                  </a:cubicBezTo>
                  <a:lnTo>
                    <a:pt x="0" y="1040"/>
                  </a:lnTo>
                  <a:cubicBezTo>
                    <a:pt x="0" y="1040"/>
                    <a:pt x="412" y="1439"/>
                    <a:pt x="554" y="1614"/>
                  </a:cubicBezTo>
                  <a:cubicBezTo>
                    <a:pt x="400" y="1527"/>
                    <a:pt x="242" y="1460"/>
                    <a:pt x="71" y="1414"/>
                  </a:cubicBezTo>
                  <a:lnTo>
                    <a:pt x="71" y="1414"/>
                  </a:lnTo>
                  <a:cubicBezTo>
                    <a:pt x="71" y="1414"/>
                    <a:pt x="321" y="1564"/>
                    <a:pt x="674" y="1818"/>
                  </a:cubicBezTo>
                  <a:lnTo>
                    <a:pt x="1552" y="2117"/>
                  </a:lnTo>
                  <a:cubicBezTo>
                    <a:pt x="1552" y="2117"/>
                    <a:pt x="2118" y="2209"/>
                    <a:pt x="2409" y="2313"/>
                  </a:cubicBezTo>
                  <a:cubicBezTo>
                    <a:pt x="2155" y="2167"/>
                    <a:pt x="1881" y="2059"/>
                    <a:pt x="1602" y="1980"/>
                  </a:cubicBezTo>
                  <a:cubicBezTo>
                    <a:pt x="1602" y="1980"/>
                    <a:pt x="1911" y="1939"/>
                    <a:pt x="2228" y="1939"/>
                  </a:cubicBezTo>
                  <a:cubicBezTo>
                    <a:pt x="2371" y="1939"/>
                    <a:pt x="2516" y="1947"/>
                    <a:pt x="2633" y="1972"/>
                  </a:cubicBezTo>
                  <a:cubicBezTo>
                    <a:pt x="2633" y="1972"/>
                    <a:pt x="2235" y="1791"/>
                    <a:pt x="1628" y="1791"/>
                  </a:cubicBezTo>
                  <a:cubicBezTo>
                    <a:pt x="1591" y="1791"/>
                    <a:pt x="1553" y="1791"/>
                    <a:pt x="1514" y="1793"/>
                  </a:cubicBezTo>
                  <a:cubicBezTo>
                    <a:pt x="1514" y="1793"/>
                    <a:pt x="2051" y="1406"/>
                    <a:pt x="2371" y="1252"/>
                  </a:cubicBezTo>
                  <a:lnTo>
                    <a:pt x="2371" y="1252"/>
                  </a:lnTo>
                  <a:cubicBezTo>
                    <a:pt x="2371" y="1252"/>
                    <a:pt x="1743" y="1439"/>
                    <a:pt x="1469" y="1626"/>
                  </a:cubicBezTo>
                  <a:cubicBezTo>
                    <a:pt x="1469" y="1626"/>
                    <a:pt x="1764" y="1219"/>
                    <a:pt x="1868" y="1131"/>
                  </a:cubicBezTo>
                  <a:lnTo>
                    <a:pt x="1868" y="1131"/>
                  </a:lnTo>
                  <a:cubicBezTo>
                    <a:pt x="1868" y="1132"/>
                    <a:pt x="1477" y="1385"/>
                    <a:pt x="1277" y="1643"/>
                  </a:cubicBezTo>
                  <a:cubicBezTo>
                    <a:pt x="1277" y="1643"/>
                    <a:pt x="1677" y="641"/>
                    <a:pt x="1739" y="470"/>
                  </a:cubicBezTo>
                  <a:lnTo>
                    <a:pt x="1739" y="470"/>
                  </a:lnTo>
                  <a:cubicBezTo>
                    <a:pt x="1739" y="470"/>
                    <a:pt x="1356" y="1023"/>
                    <a:pt x="1169" y="1477"/>
                  </a:cubicBezTo>
                  <a:cubicBezTo>
                    <a:pt x="1169" y="1477"/>
                    <a:pt x="1302" y="470"/>
                    <a:pt x="1273"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7"/>
            <p:cNvSpPr/>
            <p:nvPr/>
          </p:nvSpPr>
          <p:spPr>
            <a:xfrm>
              <a:off x="8363138" y="2418524"/>
              <a:ext cx="612406" cy="2203343"/>
            </a:xfrm>
            <a:custGeom>
              <a:rect b="b" l="l" r="r" t="t"/>
              <a:pathLst>
                <a:path extrusionOk="0" h="14028" w="3899">
                  <a:moveTo>
                    <a:pt x="2618" y="1"/>
                  </a:moveTo>
                  <a:cubicBezTo>
                    <a:pt x="2499" y="1"/>
                    <a:pt x="2371" y="94"/>
                    <a:pt x="2363" y="380"/>
                  </a:cubicBezTo>
                  <a:cubicBezTo>
                    <a:pt x="2351" y="862"/>
                    <a:pt x="2351" y="7850"/>
                    <a:pt x="2351" y="8079"/>
                  </a:cubicBezTo>
                  <a:cubicBezTo>
                    <a:pt x="2351" y="8308"/>
                    <a:pt x="2309" y="8699"/>
                    <a:pt x="2080" y="8724"/>
                  </a:cubicBezTo>
                  <a:cubicBezTo>
                    <a:pt x="2071" y="8725"/>
                    <a:pt x="2062" y="8725"/>
                    <a:pt x="2053" y="8725"/>
                  </a:cubicBezTo>
                  <a:cubicBezTo>
                    <a:pt x="1848" y="8725"/>
                    <a:pt x="1806" y="8490"/>
                    <a:pt x="1806" y="7896"/>
                  </a:cubicBezTo>
                  <a:cubicBezTo>
                    <a:pt x="1806" y="7276"/>
                    <a:pt x="1872" y="3046"/>
                    <a:pt x="1872" y="2771"/>
                  </a:cubicBezTo>
                  <a:cubicBezTo>
                    <a:pt x="1872" y="2497"/>
                    <a:pt x="1756" y="2301"/>
                    <a:pt x="1614" y="2268"/>
                  </a:cubicBezTo>
                  <a:cubicBezTo>
                    <a:pt x="1587" y="2261"/>
                    <a:pt x="1557" y="2255"/>
                    <a:pt x="1525" y="2255"/>
                  </a:cubicBezTo>
                  <a:cubicBezTo>
                    <a:pt x="1396" y="2255"/>
                    <a:pt x="1253" y="2356"/>
                    <a:pt x="1253" y="2875"/>
                  </a:cubicBezTo>
                  <a:cubicBezTo>
                    <a:pt x="1253" y="3516"/>
                    <a:pt x="1157" y="8241"/>
                    <a:pt x="1132" y="8732"/>
                  </a:cubicBezTo>
                  <a:cubicBezTo>
                    <a:pt x="1111" y="9227"/>
                    <a:pt x="970" y="9502"/>
                    <a:pt x="807" y="9502"/>
                  </a:cubicBezTo>
                  <a:cubicBezTo>
                    <a:pt x="641" y="9502"/>
                    <a:pt x="554" y="9273"/>
                    <a:pt x="579" y="8907"/>
                  </a:cubicBezTo>
                  <a:cubicBezTo>
                    <a:pt x="599" y="8537"/>
                    <a:pt x="574" y="6324"/>
                    <a:pt x="574" y="6003"/>
                  </a:cubicBezTo>
                  <a:cubicBezTo>
                    <a:pt x="574" y="5683"/>
                    <a:pt x="379" y="5567"/>
                    <a:pt x="283" y="5567"/>
                  </a:cubicBezTo>
                  <a:cubicBezTo>
                    <a:pt x="188" y="5567"/>
                    <a:pt x="25" y="5604"/>
                    <a:pt x="25" y="6095"/>
                  </a:cubicBezTo>
                  <a:cubicBezTo>
                    <a:pt x="25" y="6590"/>
                    <a:pt x="46" y="8986"/>
                    <a:pt x="25" y="9352"/>
                  </a:cubicBezTo>
                  <a:cubicBezTo>
                    <a:pt x="0" y="9718"/>
                    <a:pt x="242" y="10122"/>
                    <a:pt x="491" y="10122"/>
                  </a:cubicBezTo>
                  <a:cubicBezTo>
                    <a:pt x="595" y="10122"/>
                    <a:pt x="741" y="10113"/>
                    <a:pt x="885" y="10113"/>
                  </a:cubicBezTo>
                  <a:cubicBezTo>
                    <a:pt x="1088" y="10113"/>
                    <a:pt x="1284" y="10130"/>
                    <a:pt x="1340" y="10213"/>
                  </a:cubicBezTo>
                  <a:cubicBezTo>
                    <a:pt x="1440" y="10350"/>
                    <a:pt x="1340" y="13936"/>
                    <a:pt x="1340" y="13936"/>
                  </a:cubicBezTo>
                  <a:lnTo>
                    <a:pt x="2442" y="14028"/>
                  </a:lnTo>
                  <a:cubicBezTo>
                    <a:pt x="2442" y="13395"/>
                    <a:pt x="2467" y="11099"/>
                    <a:pt x="2667" y="10841"/>
                  </a:cubicBezTo>
                  <a:cubicBezTo>
                    <a:pt x="2866" y="10583"/>
                    <a:pt x="3291" y="10700"/>
                    <a:pt x="3490" y="10488"/>
                  </a:cubicBezTo>
                  <a:cubicBezTo>
                    <a:pt x="3694" y="10276"/>
                    <a:pt x="3827" y="10255"/>
                    <a:pt x="3827" y="9573"/>
                  </a:cubicBezTo>
                  <a:cubicBezTo>
                    <a:pt x="3827" y="8895"/>
                    <a:pt x="3898" y="5463"/>
                    <a:pt x="3898" y="4843"/>
                  </a:cubicBezTo>
                  <a:cubicBezTo>
                    <a:pt x="3898" y="4223"/>
                    <a:pt x="3865" y="4053"/>
                    <a:pt x="3790" y="3928"/>
                  </a:cubicBezTo>
                  <a:cubicBezTo>
                    <a:pt x="3756" y="3874"/>
                    <a:pt x="3655" y="3830"/>
                    <a:pt x="3551" y="3830"/>
                  </a:cubicBezTo>
                  <a:cubicBezTo>
                    <a:pt x="3414" y="3830"/>
                    <a:pt x="3271" y="3906"/>
                    <a:pt x="3266" y="4136"/>
                  </a:cubicBezTo>
                  <a:cubicBezTo>
                    <a:pt x="3258" y="4535"/>
                    <a:pt x="3212" y="8928"/>
                    <a:pt x="3212" y="9273"/>
                  </a:cubicBezTo>
                  <a:cubicBezTo>
                    <a:pt x="3212" y="9546"/>
                    <a:pt x="3105" y="9686"/>
                    <a:pt x="3020" y="9686"/>
                  </a:cubicBezTo>
                  <a:cubicBezTo>
                    <a:pt x="2999" y="9686"/>
                    <a:pt x="2979" y="9677"/>
                    <a:pt x="2962" y="9660"/>
                  </a:cubicBezTo>
                  <a:cubicBezTo>
                    <a:pt x="2879" y="9577"/>
                    <a:pt x="2746" y="8986"/>
                    <a:pt x="2787" y="8711"/>
                  </a:cubicBezTo>
                  <a:cubicBezTo>
                    <a:pt x="2833" y="8433"/>
                    <a:pt x="2854" y="2568"/>
                    <a:pt x="2875" y="1652"/>
                  </a:cubicBezTo>
                  <a:cubicBezTo>
                    <a:pt x="2896" y="733"/>
                    <a:pt x="2887" y="242"/>
                    <a:pt x="2808" y="101"/>
                  </a:cubicBezTo>
                  <a:cubicBezTo>
                    <a:pt x="2778" y="45"/>
                    <a:pt x="2700" y="1"/>
                    <a:pt x="2618"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 name="Google Shape;216;p7"/>
          <p:cNvSpPr txBox="1"/>
          <p:nvPr>
            <p:ph idx="1" type="body"/>
          </p:nvPr>
        </p:nvSpPr>
        <p:spPr>
          <a:xfrm>
            <a:off x="948600" y="1643225"/>
            <a:ext cx="3661500" cy="2616600"/>
          </a:xfrm>
          <a:prstGeom prst="rect">
            <a:avLst/>
          </a:prstGeom>
        </p:spPr>
        <p:txBody>
          <a:bodyPr anchorCtr="0" anchor="ctr" bIns="91425" lIns="91425" spcFirstLastPara="1" rIns="91425" wrap="square" tIns="91425">
            <a:noAutofit/>
          </a:bodyPr>
          <a:lstStyle>
            <a:lvl1pPr indent="-330200" lvl="0" marL="457200" rtl="0">
              <a:lnSpc>
                <a:spcPct val="100000"/>
              </a:lnSpc>
              <a:spcBef>
                <a:spcPts val="0"/>
              </a:spcBef>
              <a:spcAft>
                <a:spcPts val="0"/>
              </a:spcAft>
              <a:buClr>
                <a:schemeClr val="accent3"/>
              </a:buClr>
              <a:buSzPts val="1600"/>
              <a:buChar char="●"/>
              <a:defRPr sz="1400">
                <a:solidFill>
                  <a:srgbClr val="434343"/>
                </a:solidFill>
              </a:defRPr>
            </a:lvl1pPr>
            <a:lvl2pPr indent="-317500" lvl="1" marL="914400" rtl="0">
              <a:lnSpc>
                <a:spcPct val="115000"/>
              </a:lnSpc>
              <a:spcBef>
                <a:spcPts val="0"/>
              </a:spcBef>
              <a:spcAft>
                <a:spcPts val="0"/>
              </a:spcAft>
              <a:buSzPts val="1400"/>
              <a:buChar char="○"/>
              <a:defRPr>
                <a:solidFill>
                  <a:srgbClr val="434343"/>
                </a:solidFill>
              </a:defRPr>
            </a:lvl2pPr>
            <a:lvl3pPr indent="-317500" lvl="2" marL="1371600" rtl="0">
              <a:lnSpc>
                <a:spcPct val="115000"/>
              </a:lnSpc>
              <a:spcBef>
                <a:spcPts val="1600"/>
              </a:spcBef>
              <a:spcAft>
                <a:spcPts val="0"/>
              </a:spcAft>
              <a:buSzPts val="1400"/>
              <a:buChar char="■"/>
              <a:defRPr>
                <a:solidFill>
                  <a:srgbClr val="434343"/>
                </a:solidFill>
              </a:defRPr>
            </a:lvl3pPr>
            <a:lvl4pPr indent="-317500" lvl="3" marL="1828800" rtl="0">
              <a:lnSpc>
                <a:spcPct val="115000"/>
              </a:lnSpc>
              <a:spcBef>
                <a:spcPts val="1600"/>
              </a:spcBef>
              <a:spcAft>
                <a:spcPts val="0"/>
              </a:spcAft>
              <a:buSzPts val="1400"/>
              <a:buChar char="●"/>
              <a:defRPr>
                <a:solidFill>
                  <a:srgbClr val="434343"/>
                </a:solidFill>
              </a:defRPr>
            </a:lvl4pPr>
            <a:lvl5pPr indent="-317500" lvl="4" marL="2286000" rtl="0">
              <a:lnSpc>
                <a:spcPct val="115000"/>
              </a:lnSpc>
              <a:spcBef>
                <a:spcPts val="1600"/>
              </a:spcBef>
              <a:spcAft>
                <a:spcPts val="0"/>
              </a:spcAft>
              <a:buSzPts val="1400"/>
              <a:buChar char="○"/>
              <a:defRPr>
                <a:solidFill>
                  <a:srgbClr val="434343"/>
                </a:solidFill>
              </a:defRPr>
            </a:lvl5pPr>
            <a:lvl6pPr indent="-317500" lvl="5" marL="2743200" rtl="0">
              <a:lnSpc>
                <a:spcPct val="115000"/>
              </a:lnSpc>
              <a:spcBef>
                <a:spcPts val="1600"/>
              </a:spcBef>
              <a:spcAft>
                <a:spcPts val="0"/>
              </a:spcAft>
              <a:buSzPts val="1400"/>
              <a:buChar char="■"/>
              <a:defRPr>
                <a:solidFill>
                  <a:srgbClr val="434343"/>
                </a:solidFill>
              </a:defRPr>
            </a:lvl6pPr>
            <a:lvl7pPr indent="-317500" lvl="6" marL="3200400" rtl="0">
              <a:lnSpc>
                <a:spcPct val="115000"/>
              </a:lnSpc>
              <a:spcBef>
                <a:spcPts val="1600"/>
              </a:spcBef>
              <a:spcAft>
                <a:spcPts val="0"/>
              </a:spcAft>
              <a:buSzPts val="1400"/>
              <a:buChar char="●"/>
              <a:defRPr>
                <a:solidFill>
                  <a:srgbClr val="434343"/>
                </a:solidFill>
              </a:defRPr>
            </a:lvl7pPr>
            <a:lvl8pPr indent="-317500" lvl="7" marL="3657600" rtl="0">
              <a:lnSpc>
                <a:spcPct val="115000"/>
              </a:lnSpc>
              <a:spcBef>
                <a:spcPts val="1600"/>
              </a:spcBef>
              <a:spcAft>
                <a:spcPts val="0"/>
              </a:spcAft>
              <a:buSzPts val="1400"/>
              <a:buChar char="○"/>
              <a:defRPr>
                <a:solidFill>
                  <a:srgbClr val="434343"/>
                </a:solidFill>
              </a:defRPr>
            </a:lvl8pPr>
            <a:lvl9pPr indent="-317500" lvl="8" marL="4114800" rtl="0">
              <a:lnSpc>
                <a:spcPct val="115000"/>
              </a:lnSpc>
              <a:spcBef>
                <a:spcPts val="1600"/>
              </a:spcBef>
              <a:spcAft>
                <a:spcPts val="1600"/>
              </a:spcAft>
              <a:buSzPts val="1400"/>
              <a:buChar char="■"/>
              <a:defRPr>
                <a:solidFill>
                  <a:srgbClr val="434343"/>
                </a:solidFill>
              </a:defRPr>
            </a:lvl9pPr>
          </a:lstStyle>
          <a:p/>
        </p:txBody>
      </p:sp>
      <p:sp>
        <p:nvSpPr>
          <p:cNvPr id="217" name="Google Shape;217;p7"/>
          <p:cNvSpPr txBox="1"/>
          <p:nvPr>
            <p:ph type="title"/>
          </p:nvPr>
        </p:nvSpPr>
        <p:spPr>
          <a:xfrm>
            <a:off x="948600" y="891925"/>
            <a:ext cx="41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18" name="Google Shape;218;p7"/>
          <p:cNvPicPr preferRelativeResize="0"/>
          <p:nvPr/>
        </p:nvPicPr>
        <p:blipFill>
          <a:blip r:embed="rId4">
            <a:alphaModFix/>
          </a:blip>
          <a:stretch>
            <a:fillRect/>
          </a:stretch>
        </p:blipFill>
        <p:spPr>
          <a:xfrm>
            <a:off x="4423875" y="2127575"/>
            <a:ext cx="1354168" cy="3098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gradFill>
          <a:gsLst>
            <a:gs pos="0">
              <a:srgbClr val="FFF8C6">
                <a:alpha val="0"/>
              </a:srgbClr>
            </a:gs>
            <a:gs pos="0">
              <a:srgbClr val="CDD1C4"/>
            </a:gs>
            <a:gs pos="0">
              <a:srgbClr val="B4BDC3"/>
            </a:gs>
            <a:gs pos="0">
              <a:srgbClr val="A8B3C2"/>
            </a:gs>
            <a:gs pos="0">
              <a:srgbClr val="A2AEC2"/>
            </a:gs>
            <a:gs pos="0">
              <a:schemeClr val="lt1"/>
            </a:gs>
            <a:gs pos="41000">
              <a:schemeClr val="lt1"/>
            </a:gs>
            <a:gs pos="70000">
              <a:schemeClr val="accent5"/>
            </a:gs>
            <a:gs pos="93000">
              <a:srgbClr val="D0D4D9"/>
            </a:gs>
            <a:gs pos="100000">
              <a:srgbClr val="E2E8F1"/>
            </a:gs>
          </a:gsLst>
          <a:lin ang="5400700" scaled="0"/>
        </a:gradFill>
      </p:bgPr>
    </p:bg>
    <p:spTree>
      <p:nvGrpSpPr>
        <p:cNvPr id="219" name="Shape 219"/>
        <p:cNvGrpSpPr/>
        <p:nvPr/>
      </p:nvGrpSpPr>
      <p:grpSpPr>
        <a:xfrm>
          <a:off x="0" y="0"/>
          <a:ext cx="0" cy="0"/>
          <a:chOff x="0" y="0"/>
          <a:chExt cx="0" cy="0"/>
        </a:xfrm>
      </p:grpSpPr>
      <p:pic>
        <p:nvPicPr>
          <p:cNvPr id="220" name="Google Shape;220;p8"/>
          <p:cNvPicPr preferRelativeResize="0"/>
          <p:nvPr/>
        </p:nvPicPr>
        <p:blipFill rotWithShape="1">
          <a:blip r:embed="rId2">
            <a:alphaModFix amt="75000"/>
          </a:blip>
          <a:srcRect b="4807" l="0" r="0" t="0"/>
          <a:stretch/>
        </p:blipFill>
        <p:spPr>
          <a:xfrm>
            <a:off x="-438175" y="-373600"/>
            <a:ext cx="9877376" cy="5574249"/>
          </a:xfrm>
          <a:prstGeom prst="rect">
            <a:avLst/>
          </a:prstGeom>
          <a:noFill/>
          <a:ln>
            <a:noFill/>
          </a:ln>
        </p:spPr>
      </p:pic>
      <p:pic>
        <p:nvPicPr>
          <p:cNvPr id="221" name="Google Shape;221;p8"/>
          <p:cNvPicPr preferRelativeResize="0"/>
          <p:nvPr/>
        </p:nvPicPr>
        <p:blipFill>
          <a:blip r:embed="rId3">
            <a:alphaModFix/>
          </a:blip>
          <a:stretch>
            <a:fillRect/>
          </a:stretch>
        </p:blipFill>
        <p:spPr>
          <a:xfrm flipH="1">
            <a:off x="702301" y="973137"/>
            <a:ext cx="10022943" cy="3783076"/>
          </a:xfrm>
          <a:prstGeom prst="rect">
            <a:avLst/>
          </a:prstGeom>
          <a:noFill/>
          <a:ln>
            <a:noFill/>
          </a:ln>
        </p:spPr>
      </p:pic>
      <p:pic>
        <p:nvPicPr>
          <p:cNvPr id="222" name="Google Shape;222;p8"/>
          <p:cNvPicPr preferRelativeResize="0"/>
          <p:nvPr/>
        </p:nvPicPr>
        <p:blipFill>
          <a:blip r:embed="rId4">
            <a:alphaModFix/>
          </a:blip>
          <a:stretch>
            <a:fillRect/>
          </a:stretch>
        </p:blipFill>
        <p:spPr>
          <a:xfrm flipH="1">
            <a:off x="-685825" y="4189216"/>
            <a:ext cx="9144003" cy="1509118"/>
          </a:xfrm>
          <a:prstGeom prst="rect">
            <a:avLst/>
          </a:prstGeom>
          <a:noFill/>
          <a:ln>
            <a:noFill/>
          </a:ln>
        </p:spPr>
      </p:pic>
      <p:pic>
        <p:nvPicPr>
          <p:cNvPr id="223" name="Google Shape;223;p8"/>
          <p:cNvPicPr preferRelativeResize="0"/>
          <p:nvPr/>
        </p:nvPicPr>
        <p:blipFill>
          <a:blip r:embed="rId5">
            <a:alphaModFix/>
          </a:blip>
          <a:stretch>
            <a:fillRect/>
          </a:stretch>
        </p:blipFill>
        <p:spPr>
          <a:xfrm flipH="1">
            <a:off x="-266698" y="4104350"/>
            <a:ext cx="9482148" cy="1955925"/>
          </a:xfrm>
          <a:prstGeom prst="rect">
            <a:avLst/>
          </a:prstGeom>
          <a:noFill/>
          <a:ln>
            <a:noFill/>
          </a:ln>
        </p:spPr>
      </p:pic>
      <p:sp>
        <p:nvSpPr>
          <p:cNvPr id="224" name="Google Shape;224;p8"/>
          <p:cNvSpPr/>
          <p:nvPr/>
        </p:nvSpPr>
        <p:spPr>
          <a:xfrm flipH="1">
            <a:off x="4337830" y="4512918"/>
            <a:ext cx="493506" cy="309894"/>
          </a:xfrm>
          <a:custGeom>
            <a:rect b="b" l="l" r="r" t="t"/>
            <a:pathLst>
              <a:path extrusionOk="0" h="1973" w="3142">
                <a:moveTo>
                  <a:pt x="770" y="1"/>
                </a:moveTo>
                <a:cubicBezTo>
                  <a:pt x="770" y="1"/>
                  <a:pt x="1153" y="1161"/>
                  <a:pt x="1228" y="1548"/>
                </a:cubicBezTo>
                <a:cubicBezTo>
                  <a:pt x="970" y="1232"/>
                  <a:pt x="670" y="953"/>
                  <a:pt x="333" y="725"/>
                </a:cubicBezTo>
                <a:lnTo>
                  <a:pt x="333" y="725"/>
                </a:lnTo>
                <a:cubicBezTo>
                  <a:pt x="333" y="725"/>
                  <a:pt x="845" y="1249"/>
                  <a:pt x="1045" y="1611"/>
                </a:cubicBezTo>
                <a:cubicBezTo>
                  <a:pt x="799" y="1482"/>
                  <a:pt x="550" y="1365"/>
                  <a:pt x="288" y="1265"/>
                </a:cubicBezTo>
                <a:lnTo>
                  <a:pt x="288" y="1265"/>
                </a:lnTo>
                <a:cubicBezTo>
                  <a:pt x="288" y="1265"/>
                  <a:pt x="787" y="1594"/>
                  <a:pt x="891" y="1706"/>
                </a:cubicBezTo>
                <a:cubicBezTo>
                  <a:pt x="600" y="1648"/>
                  <a:pt x="300" y="1619"/>
                  <a:pt x="1" y="1619"/>
                </a:cubicBezTo>
                <a:cubicBezTo>
                  <a:pt x="1" y="1619"/>
                  <a:pt x="620" y="1764"/>
                  <a:pt x="853" y="1848"/>
                </a:cubicBezTo>
                <a:cubicBezTo>
                  <a:pt x="654" y="1852"/>
                  <a:pt x="458" y="1877"/>
                  <a:pt x="263" y="1927"/>
                </a:cubicBezTo>
                <a:cubicBezTo>
                  <a:pt x="263" y="1927"/>
                  <a:pt x="591" y="1927"/>
                  <a:pt x="1078" y="1972"/>
                </a:cubicBezTo>
                <a:lnTo>
                  <a:pt x="2118" y="1777"/>
                </a:lnTo>
                <a:cubicBezTo>
                  <a:pt x="2118" y="1777"/>
                  <a:pt x="2733" y="1556"/>
                  <a:pt x="3087" y="1494"/>
                </a:cubicBezTo>
                <a:lnTo>
                  <a:pt x="3087" y="1494"/>
                </a:lnTo>
                <a:cubicBezTo>
                  <a:pt x="2754" y="1502"/>
                  <a:pt x="2421" y="1544"/>
                  <a:pt x="2097" y="1623"/>
                </a:cubicBezTo>
                <a:cubicBezTo>
                  <a:pt x="2097" y="1623"/>
                  <a:pt x="2721" y="1195"/>
                  <a:pt x="3141" y="1066"/>
                </a:cubicBezTo>
                <a:lnTo>
                  <a:pt x="3141" y="1066"/>
                </a:lnTo>
                <a:cubicBezTo>
                  <a:pt x="3141" y="1066"/>
                  <a:pt x="2584" y="1120"/>
                  <a:pt x="1914" y="1502"/>
                </a:cubicBezTo>
                <a:cubicBezTo>
                  <a:pt x="1914" y="1502"/>
                  <a:pt x="2268" y="862"/>
                  <a:pt x="2509" y="550"/>
                </a:cubicBezTo>
                <a:lnTo>
                  <a:pt x="2509" y="550"/>
                </a:lnTo>
                <a:cubicBezTo>
                  <a:pt x="2509" y="550"/>
                  <a:pt x="1968" y="1057"/>
                  <a:pt x="1789" y="1369"/>
                </a:cubicBezTo>
                <a:cubicBezTo>
                  <a:pt x="1789" y="1369"/>
                  <a:pt x="1881" y="841"/>
                  <a:pt x="1939" y="712"/>
                </a:cubicBezTo>
                <a:lnTo>
                  <a:pt x="1939" y="712"/>
                </a:lnTo>
                <a:cubicBezTo>
                  <a:pt x="1939" y="712"/>
                  <a:pt x="1673" y="1149"/>
                  <a:pt x="1602" y="1490"/>
                </a:cubicBezTo>
                <a:cubicBezTo>
                  <a:pt x="1602" y="1490"/>
                  <a:pt x="1502" y="367"/>
                  <a:pt x="1477" y="180"/>
                </a:cubicBezTo>
                <a:cubicBezTo>
                  <a:pt x="1477" y="180"/>
                  <a:pt x="1373" y="883"/>
                  <a:pt x="1407" y="1403"/>
                </a:cubicBezTo>
                <a:cubicBezTo>
                  <a:pt x="1407" y="1403"/>
                  <a:pt x="1040" y="413"/>
                  <a:pt x="7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8"/>
          <p:cNvSpPr/>
          <p:nvPr/>
        </p:nvSpPr>
        <p:spPr>
          <a:xfrm flipH="1">
            <a:off x="5923155" y="4498092"/>
            <a:ext cx="499318" cy="322303"/>
          </a:xfrm>
          <a:custGeom>
            <a:rect b="b" l="l" r="r" t="t"/>
            <a:pathLst>
              <a:path extrusionOk="0" h="2052" w="3179">
                <a:moveTo>
                  <a:pt x="1099" y="1"/>
                </a:moveTo>
                <a:lnTo>
                  <a:pt x="1099" y="1"/>
                </a:lnTo>
                <a:cubicBezTo>
                  <a:pt x="1099" y="1"/>
                  <a:pt x="1219" y="1224"/>
                  <a:pt x="1211" y="1619"/>
                </a:cubicBezTo>
                <a:cubicBezTo>
                  <a:pt x="1028" y="1249"/>
                  <a:pt x="791" y="907"/>
                  <a:pt x="512" y="604"/>
                </a:cubicBezTo>
                <a:lnTo>
                  <a:pt x="512" y="604"/>
                </a:lnTo>
                <a:cubicBezTo>
                  <a:pt x="512" y="604"/>
                  <a:pt x="899" y="1240"/>
                  <a:pt x="1016" y="1635"/>
                </a:cubicBezTo>
                <a:cubicBezTo>
                  <a:pt x="808" y="1452"/>
                  <a:pt x="587" y="1278"/>
                  <a:pt x="354" y="1120"/>
                </a:cubicBezTo>
                <a:lnTo>
                  <a:pt x="354" y="1120"/>
                </a:lnTo>
                <a:cubicBezTo>
                  <a:pt x="354" y="1120"/>
                  <a:pt x="766" y="1556"/>
                  <a:pt x="845" y="1694"/>
                </a:cubicBezTo>
                <a:cubicBezTo>
                  <a:pt x="575" y="1565"/>
                  <a:pt x="288" y="1465"/>
                  <a:pt x="1" y="1394"/>
                </a:cubicBezTo>
                <a:lnTo>
                  <a:pt x="1" y="1394"/>
                </a:lnTo>
                <a:cubicBezTo>
                  <a:pt x="1" y="1394"/>
                  <a:pt x="570" y="1685"/>
                  <a:pt x="778" y="1823"/>
                </a:cubicBezTo>
                <a:cubicBezTo>
                  <a:pt x="601" y="1780"/>
                  <a:pt x="416" y="1756"/>
                  <a:pt x="231" y="1756"/>
                </a:cubicBezTo>
                <a:cubicBezTo>
                  <a:pt x="217" y="1756"/>
                  <a:pt x="202" y="1756"/>
                  <a:pt x="188" y="1756"/>
                </a:cubicBezTo>
                <a:cubicBezTo>
                  <a:pt x="188" y="1756"/>
                  <a:pt x="508" y="1835"/>
                  <a:pt x="970" y="1993"/>
                </a:cubicBezTo>
                <a:lnTo>
                  <a:pt x="2026" y="2051"/>
                </a:lnTo>
                <a:cubicBezTo>
                  <a:pt x="2026" y="2051"/>
                  <a:pt x="2484" y="2004"/>
                  <a:pt x="2842" y="2004"/>
                </a:cubicBezTo>
                <a:cubicBezTo>
                  <a:pt x="2909" y="2004"/>
                  <a:pt x="2972" y="2006"/>
                  <a:pt x="3029" y="2010"/>
                </a:cubicBezTo>
                <a:cubicBezTo>
                  <a:pt x="2704" y="1939"/>
                  <a:pt x="2372" y="1902"/>
                  <a:pt x="2039" y="1902"/>
                </a:cubicBezTo>
                <a:cubicBezTo>
                  <a:pt x="2039" y="1902"/>
                  <a:pt x="2738" y="1631"/>
                  <a:pt x="3179" y="1610"/>
                </a:cubicBezTo>
                <a:cubicBezTo>
                  <a:pt x="3179" y="1610"/>
                  <a:pt x="3069" y="1594"/>
                  <a:pt x="2882" y="1594"/>
                </a:cubicBezTo>
                <a:cubicBezTo>
                  <a:pt x="2649" y="1594"/>
                  <a:pt x="2296" y="1620"/>
                  <a:pt x="1889" y="1735"/>
                </a:cubicBezTo>
                <a:cubicBezTo>
                  <a:pt x="1889" y="1735"/>
                  <a:pt x="2372" y="1199"/>
                  <a:pt x="2675" y="957"/>
                </a:cubicBezTo>
                <a:lnTo>
                  <a:pt x="2675" y="957"/>
                </a:lnTo>
                <a:cubicBezTo>
                  <a:pt x="2675" y="958"/>
                  <a:pt x="2035" y="1319"/>
                  <a:pt x="1789" y="1581"/>
                </a:cubicBezTo>
                <a:cubicBezTo>
                  <a:pt x="1789" y="1581"/>
                  <a:pt x="1997" y="1090"/>
                  <a:pt x="2080" y="974"/>
                </a:cubicBezTo>
                <a:lnTo>
                  <a:pt x="2080" y="974"/>
                </a:lnTo>
                <a:cubicBezTo>
                  <a:pt x="2080" y="974"/>
                  <a:pt x="1727" y="1340"/>
                  <a:pt x="1581" y="1652"/>
                </a:cubicBezTo>
                <a:cubicBezTo>
                  <a:pt x="1581" y="1652"/>
                  <a:pt x="1731" y="537"/>
                  <a:pt x="1748" y="346"/>
                </a:cubicBezTo>
                <a:lnTo>
                  <a:pt x="1748" y="346"/>
                </a:lnTo>
                <a:cubicBezTo>
                  <a:pt x="1748" y="346"/>
                  <a:pt x="1490" y="1007"/>
                  <a:pt x="1415" y="1519"/>
                </a:cubicBezTo>
                <a:cubicBezTo>
                  <a:pt x="1415" y="1519"/>
                  <a:pt x="1269" y="467"/>
                  <a:pt x="1099"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8"/>
          <p:cNvSpPr/>
          <p:nvPr/>
        </p:nvSpPr>
        <p:spPr>
          <a:xfrm flipH="1">
            <a:off x="5020290" y="4373109"/>
            <a:ext cx="498689" cy="325601"/>
          </a:xfrm>
          <a:custGeom>
            <a:rect b="b" l="l" r="r" t="t"/>
            <a:pathLst>
              <a:path extrusionOk="0" h="2073" w="3175">
                <a:moveTo>
                  <a:pt x="1120" y="1"/>
                </a:moveTo>
                <a:cubicBezTo>
                  <a:pt x="1120" y="1"/>
                  <a:pt x="1228" y="1228"/>
                  <a:pt x="1211" y="1623"/>
                </a:cubicBezTo>
                <a:cubicBezTo>
                  <a:pt x="1032" y="1249"/>
                  <a:pt x="804" y="904"/>
                  <a:pt x="529" y="596"/>
                </a:cubicBezTo>
                <a:lnTo>
                  <a:pt x="529" y="596"/>
                </a:lnTo>
                <a:cubicBezTo>
                  <a:pt x="529" y="596"/>
                  <a:pt x="904" y="1236"/>
                  <a:pt x="1016" y="1636"/>
                </a:cubicBezTo>
                <a:cubicBezTo>
                  <a:pt x="808" y="1449"/>
                  <a:pt x="592" y="1274"/>
                  <a:pt x="363" y="1112"/>
                </a:cubicBezTo>
                <a:lnTo>
                  <a:pt x="363" y="1112"/>
                </a:lnTo>
                <a:cubicBezTo>
                  <a:pt x="363" y="1112"/>
                  <a:pt x="770" y="1553"/>
                  <a:pt x="845" y="1690"/>
                </a:cubicBezTo>
                <a:cubicBezTo>
                  <a:pt x="575" y="1561"/>
                  <a:pt x="292" y="1457"/>
                  <a:pt x="1" y="1378"/>
                </a:cubicBezTo>
                <a:lnTo>
                  <a:pt x="1" y="1378"/>
                </a:lnTo>
                <a:cubicBezTo>
                  <a:pt x="1" y="1378"/>
                  <a:pt x="567" y="1677"/>
                  <a:pt x="775" y="1819"/>
                </a:cubicBezTo>
                <a:cubicBezTo>
                  <a:pt x="583" y="1769"/>
                  <a:pt x="384" y="1744"/>
                  <a:pt x="184" y="1744"/>
                </a:cubicBezTo>
                <a:cubicBezTo>
                  <a:pt x="184" y="1744"/>
                  <a:pt x="504" y="1827"/>
                  <a:pt x="966" y="1993"/>
                </a:cubicBezTo>
                <a:lnTo>
                  <a:pt x="2018" y="2073"/>
                </a:lnTo>
                <a:cubicBezTo>
                  <a:pt x="2018" y="2073"/>
                  <a:pt x="2434" y="2035"/>
                  <a:pt x="2781" y="2035"/>
                </a:cubicBezTo>
                <a:cubicBezTo>
                  <a:pt x="2868" y="2035"/>
                  <a:pt x="2950" y="2038"/>
                  <a:pt x="3021" y="2043"/>
                </a:cubicBezTo>
                <a:cubicBezTo>
                  <a:pt x="2701" y="1969"/>
                  <a:pt x="2368" y="1927"/>
                  <a:pt x="2035" y="1919"/>
                </a:cubicBezTo>
                <a:cubicBezTo>
                  <a:pt x="2035" y="1919"/>
                  <a:pt x="2734" y="1661"/>
                  <a:pt x="3175" y="1644"/>
                </a:cubicBezTo>
                <a:cubicBezTo>
                  <a:pt x="3175" y="1644"/>
                  <a:pt x="3048" y="1623"/>
                  <a:pt x="2836" y="1623"/>
                </a:cubicBezTo>
                <a:cubicBezTo>
                  <a:pt x="2604" y="1623"/>
                  <a:pt x="2269" y="1648"/>
                  <a:pt x="1885" y="1752"/>
                </a:cubicBezTo>
                <a:cubicBezTo>
                  <a:pt x="1885" y="1752"/>
                  <a:pt x="2376" y="1224"/>
                  <a:pt x="2680" y="983"/>
                </a:cubicBezTo>
                <a:lnTo>
                  <a:pt x="2680" y="983"/>
                </a:lnTo>
                <a:cubicBezTo>
                  <a:pt x="2679" y="983"/>
                  <a:pt x="2039" y="1336"/>
                  <a:pt x="1794" y="1594"/>
                </a:cubicBezTo>
                <a:cubicBezTo>
                  <a:pt x="1794" y="1594"/>
                  <a:pt x="2006" y="1107"/>
                  <a:pt x="2093" y="995"/>
                </a:cubicBezTo>
                <a:lnTo>
                  <a:pt x="2093" y="995"/>
                </a:lnTo>
                <a:cubicBezTo>
                  <a:pt x="2093" y="995"/>
                  <a:pt x="1731" y="1349"/>
                  <a:pt x="1586" y="1661"/>
                </a:cubicBezTo>
                <a:cubicBezTo>
                  <a:pt x="1586" y="1661"/>
                  <a:pt x="1744" y="546"/>
                  <a:pt x="1765" y="359"/>
                </a:cubicBezTo>
                <a:lnTo>
                  <a:pt x="1765" y="359"/>
                </a:lnTo>
                <a:cubicBezTo>
                  <a:pt x="1764" y="359"/>
                  <a:pt x="1498" y="1016"/>
                  <a:pt x="1415" y="1523"/>
                </a:cubicBezTo>
                <a:cubicBezTo>
                  <a:pt x="1415" y="1523"/>
                  <a:pt x="1286" y="471"/>
                  <a:pt x="1120"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 name="Google Shape;227;p8"/>
          <p:cNvGrpSpPr/>
          <p:nvPr/>
        </p:nvGrpSpPr>
        <p:grpSpPr>
          <a:xfrm>
            <a:off x="2743843" y="3113668"/>
            <a:ext cx="5467520" cy="2203343"/>
            <a:chOff x="5864175" y="1859200"/>
            <a:chExt cx="870250" cy="350700"/>
          </a:xfrm>
        </p:grpSpPr>
        <p:sp>
          <p:nvSpPr>
            <p:cNvPr id="228" name="Google Shape;228;p8"/>
            <p:cNvSpPr/>
            <p:nvPr/>
          </p:nvSpPr>
          <p:spPr>
            <a:xfrm>
              <a:off x="5874775" y="2056425"/>
              <a:ext cx="58675" cy="51600"/>
            </a:xfrm>
            <a:custGeom>
              <a:rect b="b" l="l" r="r" t="t"/>
              <a:pathLst>
                <a:path extrusionOk="0" h="2064" w="2347">
                  <a:moveTo>
                    <a:pt x="496" y="0"/>
                  </a:moveTo>
                  <a:cubicBezTo>
                    <a:pt x="496" y="1"/>
                    <a:pt x="845" y="1140"/>
                    <a:pt x="924" y="1518"/>
                  </a:cubicBezTo>
                  <a:cubicBezTo>
                    <a:pt x="721" y="1215"/>
                    <a:pt x="475" y="936"/>
                    <a:pt x="201" y="695"/>
                  </a:cubicBezTo>
                  <a:lnTo>
                    <a:pt x="201" y="695"/>
                  </a:lnTo>
                  <a:cubicBezTo>
                    <a:pt x="201" y="695"/>
                    <a:pt x="617" y="1219"/>
                    <a:pt x="787" y="1577"/>
                  </a:cubicBezTo>
                  <a:cubicBezTo>
                    <a:pt x="600" y="1444"/>
                    <a:pt x="400" y="1327"/>
                    <a:pt x="196" y="1219"/>
                  </a:cubicBezTo>
                  <a:lnTo>
                    <a:pt x="196" y="1219"/>
                  </a:lnTo>
                  <a:cubicBezTo>
                    <a:pt x="197" y="1219"/>
                    <a:pt x="592" y="1552"/>
                    <a:pt x="675" y="1664"/>
                  </a:cubicBezTo>
                  <a:cubicBezTo>
                    <a:pt x="454" y="1602"/>
                    <a:pt x="226" y="1568"/>
                    <a:pt x="1" y="1560"/>
                  </a:cubicBezTo>
                  <a:lnTo>
                    <a:pt x="1" y="1560"/>
                  </a:lnTo>
                  <a:cubicBezTo>
                    <a:pt x="1" y="1560"/>
                    <a:pt x="475" y="1718"/>
                    <a:pt x="658" y="1805"/>
                  </a:cubicBezTo>
                  <a:cubicBezTo>
                    <a:pt x="645" y="1805"/>
                    <a:pt x="632" y="1805"/>
                    <a:pt x="619" y="1805"/>
                  </a:cubicBezTo>
                  <a:cubicBezTo>
                    <a:pt x="479" y="1805"/>
                    <a:pt x="342" y="1826"/>
                    <a:pt x="209" y="1864"/>
                  </a:cubicBezTo>
                  <a:cubicBezTo>
                    <a:pt x="209" y="1864"/>
                    <a:pt x="458" y="1876"/>
                    <a:pt x="829" y="1926"/>
                  </a:cubicBezTo>
                  <a:lnTo>
                    <a:pt x="1203" y="2063"/>
                  </a:lnTo>
                  <a:lnTo>
                    <a:pt x="1607" y="1764"/>
                  </a:lnTo>
                  <a:cubicBezTo>
                    <a:pt x="1607" y="1764"/>
                    <a:pt x="2064" y="1568"/>
                    <a:pt x="2326" y="1514"/>
                  </a:cubicBezTo>
                  <a:cubicBezTo>
                    <a:pt x="2077" y="1514"/>
                    <a:pt x="1827" y="1548"/>
                    <a:pt x="1582" y="1618"/>
                  </a:cubicBezTo>
                  <a:cubicBezTo>
                    <a:pt x="1582" y="1618"/>
                    <a:pt x="2035" y="1215"/>
                    <a:pt x="2347" y="1102"/>
                  </a:cubicBezTo>
                  <a:lnTo>
                    <a:pt x="2347" y="1102"/>
                  </a:lnTo>
                  <a:cubicBezTo>
                    <a:pt x="2347" y="1102"/>
                    <a:pt x="1927" y="1136"/>
                    <a:pt x="1440" y="1493"/>
                  </a:cubicBezTo>
                  <a:cubicBezTo>
                    <a:pt x="1440" y="1493"/>
                    <a:pt x="1673" y="878"/>
                    <a:pt x="1844" y="582"/>
                  </a:cubicBezTo>
                  <a:lnTo>
                    <a:pt x="1844" y="582"/>
                  </a:lnTo>
                  <a:cubicBezTo>
                    <a:pt x="1843" y="583"/>
                    <a:pt x="1457" y="1061"/>
                    <a:pt x="1336" y="1360"/>
                  </a:cubicBezTo>
                  <a:cubicBezTo>
                    <a:pt x="1336" y="1360"/>
                    <a:pt x="1382" y="849"/>
                    <a:pt x="1419" y="724"/>
                  </a:cubicBezTo>
                  <a:lnTo>
                    <a:pt x="1419" y="724"/>
                  </a:lnTo>
                  <a:cubicBezTo>
                    <a:pt x="1419" y="724"/>
                    <a:pt x="1236" y="1144"/>
                    <a:pt x="1199" y="1473"/>
                  </a:cubicBezTo>
                  <a:cubicBezTo>
                    <a:pt x="1199" y="1473"/>
                    <a:pt x="1070" y="375"/>
                    <a:pt x="1045" y="191"/>
                  </a:cubicBezTo>
                  <a:lnTo>
                    <a:pt x="1045" y="191"/>
                  </a:lnTo>
                  <a:cubicBezTo>
                    <a:pt x="1045" y="192"/>
                    <a:pt x="999" y="878"/>
                    <a:pt x="1049" y="1381"/>
                  </a:cubicBezTo>
                  <a:cubicBezTo>
                    <a:pt x="1049" y="1381"/>
                    <a:pt x="721" y="408"/>
                    <a:pt x="496"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8"/>
            <p:cNvSpPr/>
            <p:nvPr/>
          </p:nvSpPr>
          <p:spPr>
            <a:xfrm>
              <a:off x="5943725" y="1994800"/>
              <a:ext cx="44225" cy="102300"/>
            </a:xfrm>
            <a:custGeom>
              <a:rect b="b" l="l" r="r" t="t"/>
              <a:pathLst>
                <a:path extrusionOk="0" h="4092" w="1769">
                  <a:moveTo>
                    <a:pt x="877" y="0"/>
                  </a:moveTo>
                  <a:cubicBezTo>
                    <a:pt x="683" y="0"/>
                    <a:pt x="563" y="177"/>
                    <a:pt x="579" y="431"/>
                  </a:cubicBezTo>
                  <a:cubicBezTo>
                    <a:pt x="591" y="697"/>
                    <a:pt x="579" y="1883"/>
                    <a:pt x="579" y="1883"/>
                  </a:cubicBezTo>
                  <a:cubicBezTo>
                    <a:pt x="579" y="1883"/>
                    <a:pt x="388" y="1845"/>
                    <a:pt x="388" y="1708"/>
                  </a:cubicBezTo>
                  <a:cubicBezTo>
                    <a:pt x="388" y="1567"/>
                    <a:pt x="404" y="651"/>
                    <a:pt x="396" y="547"/>
                  </a:cubicBezTo>
                  <a:cubicBezTo>
                    <a:pt x="392" y="439"/>
                    <a:pt x="309" y="352"/>
                    <a:pt x="200" y="344"/>
                  </a:cubicBezTo>
                  <a:cubicBezTo>
                    <a:pt x="92" y="344"/>
                    <a:pt x="1" y="460"/>
                    <a:pt x="26" y="726"/>
                  </a:cubicBezTo>
                  <a:cubicBezTo>
                    <a:pt x="51" y="993"/>
                    <a:pt x="76" y="1612"/>
                    <a:pt x="101" y="1733"/>
                  </a:cubicBezTo>
                  <a:cubicBezTo>
                    <a:pt x="155" y="1966"/>
                    <a:pt x="359" y="2137"/>
                    <a:pt x="600" y="2145"/>
                  </a:cubicBezTo>
                  <a:lnTo>
                    <a:pt x="766" y="4092"/>
                  </a:lnTo>
                  <a:lnTo>
                    <a:pt x="1086" y="4092"/>
                  </a:lnTo>
                  <a:lnTo>
                    <a:pt x="1190" y="2835"/>
                  </a:lnTo>
                  <a:cubicBezTo>
                    <a:pt x="1190" y="2835"/>
                    <a:pt x="1582" y="2777"/>
                    <a:pt x="1665" y="2490"/>
                  </a:cubicBezTo>
                  <a:cubicBezTo>
                    <a:pt x="1748" y="2203"/>
                    <a:pt x="1769" y="1508"/>
                    <a:pt x="1765" y="1342"/>
                  </a:cubicBezTo>
                  <a:cubicBezTo>
                    <a:pt x="1765" y="1176"/>
                    <a:pt x="1694" y="1022"/>
                    <a:pt x="1548" y="1018"/>
                  </a:cubicBezTo>
                  <a:cubicBezTo>
                    <a:pt x="1546" y="1017"/>
                    <a:pt x="1545" y="1017"/>
                    <a:pt x="1543" y="1017"/>
                  </a:cubicBezTo>
                  <a:cubicBezTo>
                    <a:pt x="1406" y="1017"/>
                    <a:pt x="1382" y="1173"/>
                    <a:pt x="1394" y="1292"/>
                  </a:cubicBezTo>
                  <a:cubicBezTo>
                    <a:pt x="1407" y="1413"/>
                    <a:pt x="1415" y="2261"/>
                    <a:pt x="1415" y="2382"/>
                  </a:cubicBezTo>
                  <a:cubicBezTo>
                    <a:pt x="1415" y="2498"/>
                    <a:pt x="1332" y="2540"/>
                    <a:pt x="1207" y="2573"/>
                  </a:cubicBezTo>
                  <a:cubicBezTo>
                    <a:pt x="1207" y="2573"/>
                    <a:pt x="1249" y="710"/>
                    <a:pt x="1249" y="481"/>
                  </a:cubicBezTo>
                  <a:cubicBezTo>
                    <a:pt x="1249" y="248"/>
                    <a:pt x="1132" y="28"/>
                    <a:pt x="916" y="3"/>
                  </a:cubicBezTo>
                  <a:cubicBezTo>
                    <a:pt x="903" y="1"/>
                    <a:pt x="890" y="0"/>
                    <a:pt x="877"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8"/>
            <p:cNvSpPr/>
            <p:nvPr/>
          </p:nvSpPr>
          <p:spPr>
            <a:xfrm>
              <a:off x="5975025" y="2087300"/>
              <a:ext cx="9800" cy="10125"/>
            </a:xfrm>
            <a:custGeom>
              <a:rect b="b" l="l" r="r" t="t"/>
              <a:pathLst>
                <a:path extrusionOk="0" h="405" w="392">
                  <a:moveTo>
                    <a:pt x="392" y="1"/>
                  </a:moveTo>
                  <a:lnTo>
                    <a:pt x="392" y="1"/>
                  </a:lnTo>
                  <a:cubicBezTo>
                    <a:pt x="238" y="96"/>
                    <a:pt x="105" y="225"/>
                    <a:pt x="1" y="379"/>
                  </a:cubicBezTo>
                  <a:lnTo>
                    <a:pt x="72" y="404"/>
                  </a:lnTo>
                  <a:cubicBezTo>
                    <a:pt x="163" y="258"/>
                    <a:pt x="271" y="125"/>
                    <a:pt x="392"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8"/>
            <p:cNvSpPr/>
            <p:nvPr/>
          </p:nvSpPr>
          <p:spPr>
            <a:xfrm>
              <a:off x="5972650" y="2077000"/>
              <a:ext cx="14150" cy="19900"/>
            </a:xfrm>
            <a:custGeom>
              <a:rect b="b" l="l" r="r" t="t"/>
              <a:pathLst>
                <a:path extrusionOk="0" h="796" w="566">
                  <a:moveTo>
                    <a:pt x="300" y="1"/>
                  </a:moveTo>
                  <a:cubicBezTo>
                    <a:pt x="217" y="271"/>
                    <a:pt x="0" y="758"/>
                    <a:pt x="0" y="758"/>
                  </a:cubicBezTo>
                  <a:lnTo>
                    <a:pt x="33" y="766"/>
                  </a:lnTo>
                  <a:lnTo>
                    <a:pt x="50" y="774"/>
                  </a:lnTo>
                  <a:lnTo>
                    <a:pt x="100" y="795"/>
                  </a:lnTo>
                  <a:cubicBezTo>
                    <a:pt x="100" y="795"/>
                    <a:pt x="370" y="284"/>
                    <a:pt x="566" y="30"/>
                  </a:cubicBezTo>
                  <a:lnTo>
                    <a:pt x="566" y="30"/>
                  </a:lnTo>
                  <a:cubicBezTo>
                    <a:pt x="400" y="205"/>
                    <a:pt x="250" y="396"/>
                    <a:pt x="125" y="600"/>
                  </a:cubicBezTo>
                  <a:cubicBezTo>
                    <a:pt x="200" y="404"/>
                    <a:pt x="258" y="205"/>
                    <a:pt x="300"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8"/>
            <p:cNvSpPr/>
            <p:nvPr/>
          </p:nvSpPr>
          <p:spPr>
            <a:xfrm>
              <a:off x="5964950" y="2080850"/>
              <a:ext cx="4700" cy="13850"/>
            </a:xfrm>
            <a:custGeom>
              <a:rect b="b" l="l" r="r" t="t"/>
              <a:pathLst>
                <a:path extrusionOk="0" h="554" w="188">
                  <a:moveTo>
                    <a:pt x="0" y="1"/>
                  </a:moveTo>
                  <a:lnTo>
                    <a:pt x="0" y="1"/>
                  </a:lnTo>
                  <a:cubicBezTo>
                    <a:pt x="54" y="171"/>
                    <a:pt x="88" y="346"/>
                    <a:pt x="109" y="521"/>
                  </a:cubicBezTo>
                  <a:lnTo>
                    <a:pt x="188" y="554"/>
                  </a:lnTo>
                  <a:cubicBezTo>
                    <a:pt x="163" y="288"/>
                    <a:pt x="0" y="1"/>
                    <a:pt x="0"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8"/>
            <p:cNvSpPr/>
            <p:nvPr/>
          </p:nvSpPr>
          <p:spPr>
            <a:xfrm>
              <a:off x="5967450" y="2067950"/>
              <a:ext cx="11150" cy="28225"/>
            </a:xfrm>
            <a:custGeom>
              <a:rect b="b" l="l" r="r" t="t"/>
              <a:pathLst>
                <a:path extrusionOk="0" h="1129" w="446">
                  <a:moveTo>
                    <a:pt x="445" y="1"/>
                  </a:moveTo>
                  <a:cubicBezTo>
                    <a:pt x="412" y="196"/>
                    <a:pt x="350" y="463"/>
                    <a:pt x="291" y="687"/>
                  </a:cubicBezTo>
                  <a:cubicBezTo>
                    <a:pt x="321" y="479"/>
                    <a:pt x="337" y="275"/>
                    <a:pt x="333" y="67"/>
                  </a:cubicBezTo>
                  <a:lnTo>
                    <a:pt x="333" y="67"/>
                  </a:lnTo>
                  <a:cubicBezTo>
                    <a:pt x="304" y="288"/>
                    <a:pt x="266" y="508"/>
                    <a:pt x="212" y="729"/>
                  </a:cubicBezTo>
                  <a:cubicBezTo>
                    <a:pt x="217" y="596"/>
                    <a:pt x="217" y="463"/>
                    <a:pt x="204" y="334"/>
                  </a:cubicBezTo>
                  <a:cubicBezTo>
                    <a:pt x="192" y="537"/>
                    <a:pt x="171" y="737"/>
                    <a:pt x="137" y="941"/>
                  </a:cubicBezTo>
                  <a:cubicBezTo>
                    <a:pt x="121" y="683"/>
                    <a:pt x="71" y="429"/>
                    <a:pt x="0" y="184"/>
                  </a:cubicBezTo>
                  <a:lnTo>
                    <a:pt x="0" y="184"/>
                  </a:lnTo>
                  <a:cubicBezTo>
                    <a:pt x="58" y="504"/>
                    <a:pt x="67" y="1062"/>
                    <a:pt x="67" y="1062"/>
                  </a:cubicBezTo>
                  <a:lnTo>
                    <a:pt x="117" y="1082"/>
                  </a:lnTo>
                  <a:lnTo>
                    <a:pt x="125" y="1087"/>
                  </a:lnTo>
                  <a:lnTo>
                    <a:pt x="146" y="1091"/>
                  </a:lnTo>
                  <a:lnTo>
                    <a:pt x="175" y="1103"/>
                  </a:lnTo>
                  <a:lnTo>
                    <a:pt x="179" y="1103"/>
                  </a:lnTo>
                  <a:lnTo>
                    <a:pt x="204" y="1112"/>
                  </a:lnTo>
                  <a:lnTo>
                    <a:pt x="246" y="1128"/>
                  </a:lnTo>
                  <a:cubicBezTo>
                    <a:pt x="354" y="762"/>
                    <a:pt x="420" y="384"/>
                    <a:pt x="445"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8"/>
            <p:cNvSpPr/>
            <p:nvPr/>
          </p:nvSpPr>
          <p:spPr>
            <a:xfrm>
              <a:off x="5965150" y="2078575"/>
              <a:ext cx="4500" cy="12900"/>
            </a:xfrm>
            <a:custGeom>
              <a:rect b="b" l="l" r="r" t="t"/>
              <a:pathLst>
                <a:path extrusionOk="0" h="516" w="180">
                  <a:moveTo>
                    <a:pt x="180" y="0"/>
                  </a:moveTo>
                  <a:cubicBezTo>
                    <a:pt x="84" y="158"/>
                    <a:pt x="26" y="333"/>
                    <a:pt x="1" y="516"/>
                  </a:cubicBezTo>
                  <a:lnTo>
                    <a:pt x="76" y="512"/>
                  </a:lnTo>
                  <a:cubicBezTo>
                    <a:pt x="92" y="337"/>
                    <a:pt x="125" y="167"/>
                    <a:pt x="180"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8"/>
            <p:cNvSpPr/>
            <p:nvPr/>
          </p:nvSpPr>
          <p:spPr>
            <a:xfrm>
              <a:off x="5960775" y="2069100"/>
              <a:ext cx="6175" cy="22600"/>
            </a:xfrm>
            <a:custGeom>
              <a:rect b="b" l="l" r="r" t="t"/>
              <a:pathLst>
                <a:path extrusionOk="0" h="904" w="247">
                  <a:moveTo>
                    <a:pt x="246" y="1"/>
                  </a:moveTo>
                  <a:cubicBezTo>
                    <a:pt x="180" y="234"/>
                    <a:pt x="138" y="471"/>
                    <a:pt x="117" y="712"/>
                  </a:cubicBezTo>
                  <a:cubicBezTo>
                    <a:pt x="97" y="504"/>
                    <a:pt x="59" y="300"/>
                    <a:pt x="1" y="100"/>
                  </a:cubicBezTo>
                  <a:lnTo>
                    <a:pt x="1" y="100"/>
                  </a:lnTo>
                  <a:cubicBezTo>
                    <a:pt x="51" y="379"/>
                    <a:pt x="76" y="903"/>
                    <a:pt x="76" y="903"/>
                  </a:cubicBezTo>
                  <a:lnTo>
                    <a:pt x="109" y="899"/>
                  </a:lnTo>
                  <a:lnTo>
                    <a:pt x="130" y="899"/>
                  </a:lnTo>
                  <a:lnTo>
                    <a:pt x="184" y="895"/>
                  </a:lnTo>
                  <a:cubicBezTo>
                    <a:pt x="184" y="895"/>
                    <a:pt x="197" y="317"/>
                    <a:pt x="246"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8"/>
            <p:cNvSpPr/>
            <p:nvPr/>
          </p:nvSpPr>
          <p:spPr>
            <a:xfrm>
              <a:off x="5948925" y="2081900"/>
              <a:ext cx="10425" cy="10425"/>
            </a:xfrm>
            <a:custGeom>
              <a:rect b="b" l="l" r="r" t="t"/>
              <a:pathLst>
                <a:path extrusionOk="0" h="417" w="417">
                  <a:moveTo>
                    <a:pt x="1" y="0"/>
                  </a:moveTo>
                  <a:cubicBezTo>
                    <a:pt x="126" y="129"/>
                    <a:pt x="238" y="266"/>
                    <a:pt x="338" y="416"/>
                  </a:cubicBezTo>
                  <a:lnTo>
                    <a:pt x="417" y="408"/>
                  </a:lnTo>
                  <a:cubicBezTo>
                    <a:pt x="275" y="183"/>
                    <a:pt x="1" y="0"/>
                    <a:pt x="1"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8"/>
            <p:cNvSpPr/>
            <p:nvPr/>
          </p:nvSpPr>
          <p:spPr>
            <a:xfrm>
              <a:off x="5947375" y="2064425"/>
              <a:ext cx="16250" cy="27675"/>
            </a:xfrm>
            <a:custGeom>
              <a:rect b="b" l="l" r="r" t="t"/>
              <a:pathLst>
                <a:path extrusionOk="0" h="1107" w="650">
                  <a:moveTo>
                    <a:pt x="312" y="0"/>
                  </a:moveTo>
                  <a:cubicBezTo>
                    <a:pt x="375" y="183"/>
                    <a:pt x="437" y="450"/>
                    <a:pt x="487" y="674"/>
                  </a:cubicBezTo>
                  <a:cubicBezTo>
                    <a:pt x="421" y="479"/>
                    <a:pt x="341" y="287"/>
                    <a:pt x="246" y="104"/>
                  </a:cubicBezTo>
                  <a:lnTo>
                    <a:pt x="246" y="104"/>
                  </a:lnTo>
                  <a:cubicBezTo>
                    <a:pt x="321" y="312"/>
                    <a:pt x="383" y="529"/>
                    <a:pt x="437" y="745"/>
                  </a:cubicBezTo>
                  <a:cubicBezTo>
                    <a:pt x="383" y="624"/>
                    <a:pt x="321" y="508"/>
                    <a:pt x="250" y="400"/>
                  </a:cubicBezTo>
                  <a:lnTo>
                    <a:pt x="250" y="400"/>
                  </a:lnTo>
                  <a:cubicBezTo>
                    <a:pt x="333" y="583"/>
                    <a:pt x="404" y="774"/>
                    <a:pt x="470" y="970"/>
                  </a:cubicBezTo>
                  <a:cubicBezTo>
                    <a:pt x="333" y="749"/>
                    <a:pt x="179" y="545"/>
                    <a:pt x="0" y="358"/>
                  </a:cubicBezTo>
                  <a:lnTo>
                    <a:pt x="0" y="358"/>
                  </a:lnTo>
                  <a:cubicBezTo>
                    <a:pt x="196" y="616"/>
                    <a:pt x="462" y="1107"/>
                    <a:pt x="462" y="1107"/>
                  </a:cubicBezTo>
                  <a:lnTo>
                    <a:pt x="512" y="1103"/>
                  </a:lnTo>
                  <a:lnTo>
                    <a:pt x="541" y="1103"/>
                  </a:lnTo>
                  <a:lnTo>
                    <a:pt x="574" y="1099"/>
                  </a:lnTo>
                  <a:lnTo>
                    <a:pt x="579" y="1099"/>
                  </a:lnTo>
                  <a:lnTo>
                    <a:pt x="604" y="1094"/>
                  </a:lnTo>
                  <a:lnTo>
                    <a:pt x="649" y="1090"/>
                  </a:lnTo>
                  <a:cubicBezTo>
                    <a:pt x="579" y="716"/>
                    <a:pt x="462" y="350"/>
                    <a:pt x="312"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8"/>
            <p:cNvSpPr/>
            <p:nvPr/>
          </p:nvSpPr>
          <p:spPr>
            <a:xfrm>
              <a:off x="6191850" y="2144300"/>
              <a:ext cx="6075" cy="13425"/>
            </a:xfrm>
            <a:custGeom>
              <a:rect b="b" l="l" r="r" t="t"/>
              <a:pathLst>
                <a:path extrusionOk="0" h="537" w="243">
                  <a:moveTo>
                    <a:pt x="242" y="0"/>
                  </a:moveTo>
                  <a:cubicBezTo>
                    <a:pt x="126" y="162"/>
                    <a:pt x="47" y="341"/>
                    <a:pt x="1" y="537"/>
                  </a:cubicBezTo>
                  <a:lnTo>
                    <a:pt x="80" y="537"/>
                  </a:lnTo>
                  <a:cubicBezTo>
                    <a:pt x="80" y="537"/>
                    <a:pt x="151" y="187"/>
                    <a:pt x="242"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8"/>
            <p:cNvSpPr/>
            <p:nvPr/>
          </p:nvSpPr>
          <p:spPr>
            <a:xfrm>
              <a:off x="6189150" y="2134000"/>
              <a:ext cx="6800" cy="23725"/>
            </a:xfrm>
            <a:custGeom>
              <a:rect b="b" l="l" r="r" t="t"/>
              <a:pathLst>
                <a:path extrusionOk="0" h="949" w="272">
                  <a:moveTo>
                    <a:pt x="271" y="0"/>
                  </a:moveTo>
                  <a:lnTo>
                    <a:pt x="271" y="0"/>
                  </a:lnTo>
                  <a:cubicBezTo>
                    <a:pt x="176" y="242"/>
                    <a:pt x="105" y="491"/>
                    <a:pt x="63" y="745"/>
                  </a:cubicBezTo>
                  <a:cubicBezTo>
                    <a:pt x="63" y="520"/>
                    <a:pt x="42" y="296"/>
                    <a:pt x="1" y="75"/>
                  </a:cubicBezTo>
                  <a:lnTo>
                    <a:pt x="1" y="75"/>
                  </a:lnTo>
                  <a:cubicBezTo>
                    <a:pt x="26" y="383"/>
                    <a:pt x="1" y="949"/>
                    <a:pt x="1" y="949"/>
                  </a:cubicBezTo>
                  <a:lnTo>
                    <a:pt x="113" y="949"/>
                  </a:lnTo>
                  <a:cubicBezTo>
                    <a:pt x="113" y="949"/>
                    <a:pt x="180" y="333"/>
                    <a:pt x="271"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8"/>
            <p:cNvSpPr/>
            <p:nvPr/>
          </p:nvSpPr>
          <p:spPr>
            <a:xfrm>
              <a:off x="6175525" y="2145850"/>
              <a:ext cx="10125" cy="11875"/>
            </a:xfrm>
            <a:custGeom>
              <a:rect b="b" l="l" r="r" t="t"/>
              <a:pathLst>
                <a:path extrusionOk="0" h="475" w="405">
                  <a:moveTo>
                    <a:pt x="1" y="0"/>
                  </a:moveTo>
                  <a:cubicBezTo>
                    <a:pt x="117" y="146"/>
                    <a:pt x="226" y="308"/>
                    <a:pt x="317" y="475"/>
                  </a:cubicBezTo>
                  <a:lnTo>
                    <a:pt x="404" y="475"/>
                  </a:lnTo>
                  <a:cubicBezTo>
                    <a:pt x="275" y="221"/>
                    <a:pt x="1" y="1"/>
                    <a:pt x="1"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8"/>
            <p:cNvSpPr/>
            <p:nvPr/>
          </p:nvSpPr>
          <p:spPr>
            <a:xfrm>
              <a:off x="6174700" y="2127550"/>
              <a:ext cx="15525" cy="30175"/>
            </a:xfrm>
            <a:custGeom>
              <a:rect b="b" l="l" r="r" t="t"/>
              <a:pathLst>
                <a:path extrusionOk="0" h="1207" w="621">
                  <a:moveTo>
                    <a:pt x="371" y="0"/>
                  </a:moveTo>
                  <a:lnTo>
                    <a:pt x="371" y="0"/>
                  </a:lnTo>
                  <a:cubicBezTo>
                    <a:pt x="417" y="208"/>
                    <a:pt x="458" y="500"/>
                    <a:pt x="487" y="745"/>
                  </a:cubicBezTo>
                  <a:cubicBezTo>
                    <a:pt x="437" y="529"/>
                    <a:pt x="371" y="317"/>
                    <a:pt x="283" y="109"/>
                  </a:cubicBezTo>
                  <a:lnTo>
                    <a:pt x="283" y="109"/>
                  </a:lnTo>
                  <a:cubicBezTo>
                    <a:pt x="346" y="346"/>
                    <a:pt x="392" y="579"/>
                    <a:pt x="425" y="820"/>
                  </a:cubicBezTo>
                  <a:cubicBezTo>
                    <a:pt x="379" y="683"/>
                    <a:pt x="325" y="554"/>
                    <a:pt x="259" y="425"/>
                  </a:cubicBezTo>
                  <a:lnTo>
                    <a:pt x="259" y="425"/>
                  </a:lnTo>
                  <a:cubicBezTo>
                    <a:pt x="329" y="633"/>
                    <a:pt x="392" y="845"/>
                    <a:pt x="437" y="1061"/>
                  </a:cubicBezTo>
                  <a:cubicBezTo>
                    <a:pt x="317" y="812"/>
                    <a:pt x="171" y="574"/>
                    <a:pt x="1" y="358"/>
                  </a:cubicBezTo>
                  <a:lnTo>
                    <a:pt x="1" y="358"/>
                  </a:lnTo>
                  <a:cubicBezTo>
                    <a:pt x="184" y="653"/>
                    <a:pt x="417" y="1207"/>
                    <a:pt x="417" y="1207"/>
                  </a:cubicBezTo>
                  <a:lnTo>
                    <a:pt x="620" y="1207"/>
                  </a:lnTo>
                  <a:cubicBezTo>
                    <a:pt x="579" y="795"/>
                    <a:pt x="496" y="391"/>
                    <a:pt x="371"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8"/>
            <p:cNvSpPr/>
            <p:nvPr/>
          </p:nvSpPr>
          <p:spPr>
            <a:xfrm>
              <a:off x="6627275" y="2107050"/>
              <a:ext cx="107150" cy="67325"/>
            </a:xfrm>
            <a:custGeom>
              <a:rect b="b" l="l" r="r" t="t"/>
              <a:pathLst>
                <a:path extrusionOk="0" h="2693" w="4286">
                  <a:moveTo>
                    <a:pt x="1303" y="1"/>
                  </a:moveTo>
                  <a:cubicBezTo>
                    <a:pt x="1303" y="1"/>
                    <a:pt x="1619" y="1623"/>
                    <a:pt x="1652" y="2156"/>
                  </a:cubicBezTo>
                  <a:cubicBezTo>
                    <a:pt x="1361" y="1686"/>
                    <a:pt x="1008" y="1257"/>
                    <a:pt x="596" y="887"/>
                  </a:cubicBezTo>
                  <a:lnTo>
                    <a:pt x="596" y="887"/>
                  </a:lnTo>
                  <a:cubicBezTo>
                    <a:pt x="596" y="887"/>
                    <a:pt x="1191" y="1686"/>
                    <a:pt x="1399" y="2206"/>
                  </a:cubicBezTo>
                  <a:cubicBezTo>
                    <a:pt x="1091" y="1985"/>
                    <a:pt x="775" y="1785"/>
                    <a:pt x="446" y="1602"/>
                  </a:cubicBezTo>
                  <a:lnTo>
                    <a:pt x="446" y="1602"/>
                  </a:lnTo>
                  <a:cubicBezTo>
                    <a:pt x="446" y="1603"/>
                    <a:pt x="1053" y="2135"/>
                    <a:pt x="1174" y="2305"/>
                  </a:cubicBezTo>
                  <a:cubicBezTo>
                    <a:pt x="795" y="2172"/>
                    <a:pt x="400" y="2077"/>
                    <a:pt x="1" y="2023"/>
                  </a:cubicBezTo>
                  <a:lnTo>
                    <a:pt x="1" y="2023"/>
                  </a:lnTo>
                  <a:cubicBezTo>
                    <a:pt x="1" y="2023"/>
                    <a:pt x="804" y="2335"/>
                    <a:pt x="1099" y="2488"/>
                  </a:cubicBezTo>
                  <a:cubicBezTo>
                    <a:pt x="953" y="2470"/>
                    <a:pt x="806" y="2461"/>
                    <a:pt x="659" y="2461"/>
                  </a:cubicBezTo>
                  <a:cubicBezTo>
                    <a:pt x="539" y="2461"/>
                    <a:pt x="418" y="2467"/>
                    <a:pt x="296" y="2480"/>
                  </a:cubicBezTo>
                  <a:cubicBezTo>
                    <a:pt x="296" y="2480"/>
                    <a:pt x="737" y="2543"/>
                    <a:pt x="1378" y="2692"/>
                  </a:cubicBezTo>
                  <a:lnTo>
                    <a:pt x="2796" y="2630"/>
                  </a:lnTo>
                  <a:cubicBezTo>
                    <a:pt x="2796" y="2630"/>
                    <a:pt x="3661" y="2451"/>
                    <a:pt x="4140" y="2439"/>
                  </a:cubicBezTo>
                  <a:cubicBezTo>
                    <a:pt x="3893" y="2409"/>
                    <a:pt x="3645" y="2394"/>
                    <a:pt x="3396" y="2394"/>
                  </a:cubicBezTo>
                  <a:cubicBezTo>
                    <a:pt x="3197" y="2394"/>
                    <a:pt x="2996" y="2403"/>
                    <a:pt x="2796" y="2422"/>
                  </a:cubicBezTo>
                  <a:cubicBezTo>
                    <a:pt x="2796" y="2422"/>
                    <a:pt x="3699" y="1968"/>
                    <a:pt x="4285" y="1877"/>
                  </a:cubicBezTo>
                  <a:cubicBezTo>
                    <a:pt x="4285" y="1877"/>
                    <a:pt x="4265" y="1876"/>
                    <a:pt x="4227" y="1876"/>
                  </a:cubicBezTo>
                  <a:cubicBezTo>
                    <a:pt x="4034" y="1876"/>
                    <a:pt x="3376" y="1902"/>
                    <a:pt x="2576" y="2222"/>
                  </a:cubicBezTo>
                  <a:cubicBezTo>
                    <a:pt x="2576" y="2222"/>
                    <a:pt x="3154" y="1436"/>
                    <a:pt x="3532" y="1070"/>
                  </a:cubicBezTo>
                  <a:lnTo>
                    <a:pt x="3532" y="1070"/>
                  </a:lnTo>
                  <a:cubicBezTo>
                    <a:pt x="3532" y="1070"/>
                    <a:pt x="2725" y="1644"/>
                    <a:pt x="2426" y="2027"/>
                  </a:cubicBezTo>
                  <a:cubicBezTo>
                    <a:pt x="2426" y="2027"/>
                    <a:pt x="2642" y="1340"/>
                    <a:pt x="2742" y="1174"/>
                  </a:cubicBezTo>
                  <a:lnTo>
                    <a:pt x="2742" y="1174"/>
                  </a:lnTo>
                  <a:cubicBezTo>
                    <a:pt x="2742" y="1174"/>
                    <a:pt x="2314" y="1707"/>
                    <a:pt x="2160" y="2147"/>
                  </a:cubicBezTo>
                  <a:cubicBezTo>
                    <a:pt x="2160" y="2147"/>
                    <a:pt x="2218" y="629"/>
                    <a:pt x="2218" y="375"/>
                  </a:cubicBezTo>
                  <a:lnTo>
                    <a:pt x="2218" y="375"/>
                  </a:lnTo>
                  <a:cubicBezTo>
                    <a:pt x="2218" y="376"/>
                    <a:pt x="1956" y="1299"/>
                    <a:pt x="1914" y="1993"/>
                  </a:cubicBezTo>
                  <a:cubicBezTo>
                    <a:pt x="1914" y="1993"/>
                    <a:pt x="1594" y="604"/>
                    <a:pt x="13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8"/>
            <p:cNvSpPr/>
            <p:nvPr/>
          </p:nvSpPr>
          <p:spPr>
            <a:xfrm>
              <a:off x="6028276" y="2145400"/>
              <a:ext cx="72500" cy="58775"/>
            </a:xfrm>
            <a:custGeom>
              <a:rect b="b" l="l" r="r" t="t"/>
              <a:pathLst>
                <a:path extrusionOk="0" h="2351" w="2900">
                  <a:moveTo>
                    <a:pt x="778" y="1"/>
                  </a:moveTo>
                  <a:lnTo>
                    <a:pt x="778" y="1"/>
                  </a:lnTo>
                  <a:cubicBezTo>
                    <a:pt x="778" y="1"/>
                    <a:pt x="1078" y="1402"/>
                    <a:pt x="1128" y="1864"/>
                  </a:cubicBezTo>
                  <a:cubicBezTo>
                    <a:pt x="916" y="1477"/>
                    <a:pt x="649" y="1124"/>
                    <a:pt x="342" y="803"/>
                  </a:cubicBezTo>
                  <a:lnTo>
                    <a:pt x="342" y="803"/>
                  </a:lnTo>
                  <a:cubicBezTo>
                    <a:pt x="342" y="804"/>
                    <a:pt x="787" y="1477"/>
                    <a:pt x="957" y="1922"/>
                  </a:cubicBezTo>
                  <a:cubicBezTo>
                    <a:pt x="741" y="1743"/>
                    <a:pt x="516" y="1585"/>
                    <a:pt x="279" y="1436"/>
                  </a:cubicBezTo>
                  <a:lnTo>
                    <a:pt x="279" y="1436"/>
                  </a:lnTo>
                  <a:cubicBezTo>
                    <a:pt x="279" y="1436"/>
                    <a:pt x="720" y="1872"/>
                    <a:pt x="812" y="2018"/>
                  </a:cubicBezTo>
                  <a:cubicBezTo>
                    <a:pt x="550" y="1922"/>
                    <a:pt x="275" y="1856"/>
                    <a:pt x="1" y="1823"/>
                  </a:cubicBezTo>
                  <a:lnTo>
                    <a:pt x="1" y="1823"/>
                  </a:lnTo>
                  <a:cubicBezTo>
                    <a:pt x="1" y="1823"/>
                    <a:pt x="562" y="2060"/>
                    <a:pt x="770" y="2180"/>
                  </a:cubicBezTo>
                  <a:cubicBezTo>
                    <a:pt x="717" y="2175"/>
                    <a:pt x="663" y="2173"/>
                    <a:pt x="610" y="2173"/>
                  </a:cubicBezTo>
                  <a:cubicBezTo>
                    <a:pt x="481" y="2173"/>
                    <a:pt x="352" y="2187"/>
                    <a:pt x="225" y="2214"/>
                  </a:cubicBezTo>
                  <a:cubicBezTo>
                    <a:pt x="225" y="2214"/>
                    <a:pt x="525" y="2247"/>
                    <a:pt x="966" y="2351"/>
                  </a:cubicBezTo>
                  <a:lnTo>
                    <a:pt x="1931" y="2230"/>
                  </a:lnTo>
                  <a:cubicBezTo>
                    <a:pt x="1931" y="2230"/>
                    <a:pt x="2505" y="2035"/>
                    <a:pt x="2829" y="2001"/>
                  </a:cubicBezTo>
                  <a:cubicBezTo>
                    <a:pt x="2738" y="1994"/>
                    <a:pt x="2647" y="1990"/>
                    <a:pt x="2555" y="1990"/>
                  </a:cubicBezTo>
                  <a:cubicBezTo>
                    <a:pt x="2342" y="1990"/>
                    <a:pt x="2128" y="2011"/>
                    <a:pt x="1918" y="2051"/>
                  </a:cubicBezTo>
                  <a:cubicBezTo>
                    <a:pt x="1918" y="2051"/>
                    <a:pt x="2509" y="1615"/>
                    <a:pt x="2900" y="1506"/>
                  </a:cubicBezTo>
                  <a:lnTo>
                    <a:pt x="2900" y="1506"/>
                  </a:lnTo>
                  <a:cubicBezTo>
                    <a:pt x="2900" y="1506"/>
                    <a:pt x="2388" y="1511"/>
                    <a:pt x="1756" y="1889"/>
                  </a:cubicBezTo>
                  <a:cubicBezTo>
                    <a:pt x="1756" y="1889"/>
                    <a:pt x="2110" y="1174"/>
                    <a:pt x="2347" y="837"/>
                  </a:cubicBezTo>
                  <a:lnTo>
                    <a:pt x="2347" y="837"/>
                  </a:lnTo>
                  <a:cubicBezTo>
                    <a:pt x="2346" y="837"/>
                    <a:pt x="1827" y="1369"/>
                    <a:pt x="1648" y="1719"/>
                  </a:cubicBezTo>
                  <a:cubicBezTo>
                    <a:pt x="1648" y="1719"/>
                    <a:pt x="1756" y="1107"/>
                    <a:pt x="1818" y="961"/>
                  </a:cubicBezTo>
                  <a:lnTo>
                    <a:pt x="1818" y="961"/>
                  </a:lnTo>
                  <a:cubicBezTo>
                    <a:pt x="1818" y="962"/>
                    <a:pt x="1552" y="1444"/>
                    <a:pt x="1469" y="1835"/>
                  </a:cubicBezTo>
                  <a:cubicBezTo>
                    <a:pt x="1469" y="1835"/>
                    <a:pt x="1431" y="508"/>
                    <a:pt x="1419" y="288"/>
                  </a:cubicBezTo>
                  <a:cubicBezTo>
                    <a:pt x="1419" y="288"/>
                    <a:pt x="1290" y="1103"/>
                    <a:pt x="1298" y="1710"/>
                  </a:cubicBezTo>
                  <a:cubicBezTo>
                    <a:pt x="1298" y="1710"/>
                    <a:pt x="1007" y="512"/>
                    <a:pt x="778"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8"/>
            <p:cNvSpPr/>
            <p:nvPr/>
          </p:nvSpPr>
          <p:spPr>
            <a:xfrm>
              <a:off x="6068526" y="2148950"/>
              <a:ext cx="65850" cy="57825"/>
            </a:xfrm>
            <a:custGeom>
              <a:rect b="b" l="l" r="r" t="t"/>
              <a:pathLst>
                <a:path extrusionOk="0" h="2313" w="2634">
                  <a:moveTo>
                    <a:pt x="1273" y="0"/>
                  </a:moveTo>
                  <a:lnTo>
                    <a:pt x="1273" y="0"/>
                  </a:lnTo>
                  <a:cubicBezTo>
                    <a:pt x="1273" y="0"/>
                    <a:pt x="1074" y="1161"/>
                    <a:pt x="970" y="1522"/>
                  </a:cubicBezTo>
                  <a:cubicBezTo>
                    <a:pt x="903" y="1144"/>
                    <a:pt x="791" y="774"/>
                    <a:pt x="628" y="420"/>
                  </a:cubicBezTo>
                  <a:lnTo>
                    <a:pt x="628" y="420"/>
                  </a:lnTo>
                  <a:cubicBezTo>
                    <a:pt x="629" y="420"/>
                    <a:pt x="799" y="1098"/>
                    <a:pt x="799" y="1498"/>
                  </a:cubicBezTo>
                  <a:cubicBezTo>
                    <a:pt x="670" y="1277"/>
                    <a:pt x="524" y="1065"/>
                    <a:pt x="371" y="865"/>
                  </a:cubicBezTo>
                  <a:lnTo>
                    <a:pt x="371" y="865"/>
                  </a:lnTo>
                  <a:cubicBezTo>
                    <a:pt x="371" y="865"/>
                    <a:pt x="608" y="1364"/>
                    <a:pt x="641" y="1510"/>
                  </a:cubicBezTo>
                  <a:cubicBezTo>
                    <a:pt x="445" y="1331"/>
                    <a:pt x="229" y="1173"/>
                    <a:pt x="0" y="1040"/>
                  </a:cubicBezTo>
                  <a:lnTo>
                    <a:pt x="0" y="1040"/>
                  </a:lnTo>
                  <a:cubicBezTo>
                    <a:pt x="0" y="1040"/>
                    <a:pt x="412" y="1439"/>
                    <a:pt x="554" y="1614"/>
                  </a:cubicBezTo>
                  <a:cubicBezTo>
                    <a:pt x="400" y="1527"/>
                    <a:pt x="242" y="1460"/>
                    <a:pt x="71" y="1414"/>
                  </a:cubicBezTo>
                  <a:lnTo>
                    <a:pt x="71" y="1414"/>
                  </a:lnTo>
                  <a:cubicBezTo>
                    <a:pt x="71" y="1414"/>
                    <a:pt x="321" y="1564"/>
                    <a:pt x="674" y="1818"/>
                  </a:cubicBezTo>
                  <a:lnTo>
                    <a:pt x="1552" y="2117"/>
                  </a:lnTo>
                  <a:cubicBezTo>
                    <a:pt x="1552" y="2117"/>
                    <a:pt x="2118" y="2209"/>
                    <a:pt x="2409" y="2313"/>
                  </a:cubicBezTo>
                  <a:cubicBezTo>
                    <a:pt x="2155" y="2167"/>
                    <a:pt x="1881" y="2059"/>
                    <a:pt x="1602" y="1980"/>
                  </a:cubicBezTo>
                  <a:cubicBezTo>
                    <a:pt x="1602" y="1980"/>
                    <a:pt x="1911" y="1939"/>
                    <a:pt x="2228" y="1939"/>
                  </a:cubicBezTo>
                  <a:cubicBezTo>
                    <a:pt x="2371" y="1939"/>
                    <a:pt x="2516" y="1947"/>
                    <a:pt x="2633" y="1972"/>
                  </a:cubicBezTo>
                  <a:cubicBezTo>
                    <a:pt x="2633" y="1972"/>
                    <a:pt x="2235" y="1791"/>
                    <a:pt x="1628" y="1791"/>
                  </a:cubicBezTo>
                  <a:cubicBezTo>
                    <a:pt x="1591" y="1791"/>
                    <a:pt x="1553" y="1791"/>
                    <a:pt x="1514" y="1793"/>
                  </a:cubicBezTo>
                  <a:cubicBezTo>
                    <a:pt x="1514" y="1793"/>
                    <a:pt x="2051" y="1406"/>
                    <a:pt x="2371" y="1252"/>
                  </a:cubicBezTo>
                  <a:lnTo>
                    <a:pt x="2371" y="1252"/>
                  </a:lnTo>
                  <a:cubicBezTo>
                    <a:pt x="2371" y="1252"/>
                    <a:pt x="1743" y="1439"/>
                    <a:pt x="1469" y="1626"/>
                  </a:cubicBezTo>
                  <a:cubicBezTo>
                    <a:pt x="1469" y="1626"/>
                    <a:pt x="1764" y="1219"/>
                    <a:pt x="1868" y="1131"/>
                  </a:cubicBezTo>
                  <a:lnTo>
                    <a:pt x="1868" y="1131"/>
                  </a:lnTo>
                  <a:cubicBezTo>
                    <a:pt x="1868" y="1132"/>
                    <a:pt x="1477" y="1385"/>
                    <a:pt x="1277" y="1643"/>
                  </a:cubicBezTo>
                  <a:cubicBezTo>
                    <a:pt x="1277" y="1643"/>
                    <a:pt x="1677" y="641"/>
                    <a:pt x="1739" y="470"/>
                  </a:cubicBezTo>
                  <a:lnTo>
                    <a:pt x="1739" y="470"/>
                  </a:lnTo>
                  <a:cubicBezTo>
                    <a:pt x="1739" y="470"/>
                    <a:pt x="1356" y="1023"/>
                    <a:pt x="1169" y="1477"/>
                  </a:cubicBezTo>
                  <a:cubicBezTo>
                    <a:pt x="1169" y="1477"/>
                    <a:pt x="1302" y="470"/>
                    <a:pt x="1273"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8"/>
            <p:cNvSpPr/>
            <p:nvPr/>
          </p:nvSpPr>
          <p:spPr>
            <a:xfrm>
              <a:off x="6213700" y="2127125"/>
              <a:ext cx="78550" cy="49325"/>
            </a:xfrm>
            <a:custGeom>
              <a:rect b="b" l="l" r="r" t="t"/>
              <a:pathLst>
                <a:path extrusionOk="0" h="1973" w="3142">
                  <a:moveTo>
                    <a:pt x="770" y="1"/>
                  </a:moveTo>
                  <a:cubicBezTo>
                    <a:pt x="770" y="1"/>
                    <a:pt x="1153" y="1161"/>
                    <a:pt x="1228" y="1548"/>
                  </a:cubicBezTo>
                  <a:cubicBezTo>
                    <a:pt x="970" y="1232"/>
                    <a:pt x="670" y="953"/>
                    <a:pt x="333" y="725"/>
                  </a:cubicBezTo>
                  <a:lnTo>
                    <a:pt x="333" y="725"/>
                  </a:lnTo>
                  <a:cubicBezTo>
                    <a:pt x="333" y="725"/>
                    <a:pt x="845" y="1249"/>
                    <a:pt x="1045" y="1611"/>
                  </a:cubicBezTo>
                  <a:cubicBezTo>
                    <a:pt x="799" y="1482"/>
                    <a:pt x="550" y="1365"/>
                    <a:pt x="288" y="1265"/>
                  </a:cubicBezTo>
                  <a:lnTo>
                    <a:pt x="288" y="1265"/>
                  </a:lnTo>
                  <a:cubicBezTo>
                    <a:pt x="288" y="1265"/>
                    <a:pt x="787" y="1594"/>
                    <a:pt x="891" y="1706"/>
                  </a:cubicBezTo>
                  <a:cubicBezTo>
                    <a:pt x="600" y="1648"/>
                    <a:pt x="300" y="1619"/>
                    <a:pt x="1" y="1619"/>
                  </a:cubicBezTo>
                  <a:cubicBezTo>
                    <a:pt x="1" y="1619"/>
                    <a:pt x="620" y="1764"/>
                    <a:pt x="853" y="1848"/>
                  </a:cubicBezTo>
                  <a:cubicBezTo>
                    <a:pt x="654" y="1852"/>
                    <a:pt x="458" y="1877"/>
                    <a:pt x="263" y="1927"/>
                  </a:cubicBezTo>
                  <a:cubicBezTo>
                    <a:pt x="263" y="1927"/>
                    <a:pt x="591" y="1927"/>
                    <a:pt x="1078" y="1972"/>
                  </a:cubicBezTo>
                  <a:lnTo>
                    <a:pt x="2118" y="1777"/>
                  </a:lnTo>
                  <a:cubicBezTo>
                    <a:pt x="2118" y="1777"/>
                    <a:pt x="2733" y="1556"/>
                    <a:pt x="3087" y="1494"/>
                  </a:cubicBezTo>
                  <a:lnTo>
                    <a:pt x="3087" y="1494"/>
                  </a:lnTo>
                  <a:cubicBezTo>
                    <a:pt x="2754" y="1502"/>
                    <a:pt x="2421" y="1544"/>
                    <a:pt x="2097" y="1623"/>
                  </a:cubicBezTo>
                  <a:cubicBezTo>
                    <a:pt x="2097" y="1623"/>
                    <a:pt x="2721" y="1195"/>
                    <a:pt x="3141" y="1066"/>
                  </a:cubicBezTo>
                  <a:lnTo>
                    <a:pt x="3141" y="1066"/>
                  </a:lnTo>
                  <a:cubicBezTo>
                    <a:pt x="3141" y="1066"/>
                    <a:pt x="2584" y="1120"/>
                    <a:pt x="1914" y="1502"/>
                  </a:cubicBezTo>
                  <a:cubicBezTo>
                    <a:pt x="1914" y="1502"/>
                    <a:pt x="2268" y="862"/>
                    <a:pt x="2509" y="550"/>
                  </a:cubicBezTo>
                  <a:lnTo>
                    <a:pt x="2509" y="550"/>
                  </a:lnTo>
                  <a:cubicBezTo>
                    <a:pt x="2509" y="550"/>
                    <a:pt x="1968" y="1057"/>
                    <a:pt x="1789" y="1369"/>
                  </a:cubicBezTo>
                  <a:cubicBezTo>
                    <a:pt x="1789" y="1369"/>
                    <a:pt x="1881" y="841"/>
                    <a:pt x="1939" y="712"/>
                  </a:cubicBezTo>
                  <a:lnTo>
                    <a:pt x="1939" y="712"/>
                  </a:lnTo>
                  <a:cubicBezTo>
                    <a:pt x="1939" y="712"/>
                    <a:pt x="1673" y="1149"/>
                    <a:pt x="1602" y="1490"/>
                  </a:cubicBezTo>
                  <a:cubicBezTo>
                    <a:pt x="1602" y="1490"/>
                    <a:pt x="1502" y="367"/>
                    <a:pt x="1477" y="180"/>
                  </a:cubicBezTo>
                  <a:cubicBezTo>
                    <a:pt x="1477" y="180"/>
                    <a:pt x="1373" y="883"/>
                    <a:pt x="1407" y="1403"/>
                  </a:cubicBezTo>
                  <a:cubicBezTo>
                    <a:pt x="1407" y="1403"/>
                    <a:pt x="1040" y="413"/>
                    <a:pt x="7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8"/>
            <p:cNvSpPr/>
            <p:nvPr/>
          </p:nvSpPr>
          <p:spPr>
            <a:xfrm>
              <a:off x="5864175" y="2133575"/>
              <a:ext cx="79475" cy="51300"/>
            </a:xfrm>
            <a:custGeom>
              <a:rect b="b" l="l" r="r" t="t"/>
              <a:pathLst>
                <a:path extrusionOk="0" h="2052" w="3179">
                  <a:moveTo>
                    <a:pt x="1099" y="1"/>
                  </a:moveTo>
                  <a:lnTo>
                    <a:pt x="1099" y="1"/>
                  </a:lnTo>
                  <a:cubicBezTo>
                    <a:pt x="1099" y="1"/>
                    <a:pt x="1219" y="1224"/>
                    <a:pt x="1211" y="1619"/>
                  </a:cubicBezTo>
                  <a:cubicBezTo>
                    <a:pt x="1028" y="1249"/>
                    <a:pt x="791" y="907"/>
                    <a:pt x="512" y="604"/>
                  </a:cubicBezTo>
                  <a:lnTo>
                    <a:pt x="512" y="604"/>
                  </a:lnTo>
                  <a:cubicBezTo>
                    <a:pt x="512" y="604"/>
                    <a:pt x="899" y="1240"/>
                    <a:pt x="1016" y="1635"/>
                  </a:cubicBezTo>
                  <a:cubicBezTo>
                    <a:pt x="808" y="1452"/>
                    <a:pt x="587" y="1278"/>
                    <a:pt x="354" y="1120"/>
                  </a:cubicBezTo>
                  <a:lnTo>
                    <a:pt x="354" y="1120"/>
                  </a:lnTo>
                  <a:cubicBezTo>
                    <a:pt x="354" y="1120"/>
                    <a:pt x="766" y="1556"/>
                    <a:pt x="845" y="1694"/>
                  </a:cubicBezTo>
                  <a:cubicBezTo>
                    <a:pt x="575" y="1565"/>
                    <a:pt x="288" y="1465"/>
                    <a:pt x="1" y="1394"/>
                  </a:cubicBezTo>
                  <a:lnTo>
                    <a:pt x="1" y="1394"/>
                  </a:lnTo>
                  <a:cubicBezTo>
                    <a:pt x="1" y="1394"/>
                    <a:pt x="570" y="1685"/>
                    <a:pt x="778" y="1823"/>
                  </a:cubicBezTo>
                  <a:cubicBezTo>
                    <a:pt x="601" y="1780"/>
                    <a:pt x="416" y="1756"/>
                    <a:pt x="231" y="1756"/>
                  </a:cubicBezTo>
                  <a:cubicBezTo>
                    <a:pt x="217" y="1756"/>
                    <a:pt x="202" y="1756"/>
                    <a:pt x="188" y="1756"/>
                  </a:cubicBezTo>
                  <a:cubicBezTo>
                    <a:pt x="188" y="1756"/>
                    <a:pt x="508" y="1835"/>
                    <a:pt x="970" y="1993"/>
                  </a:cubicBezTo>
                  <a:lnTo>
                    <a:pt x="2026" y="2051"/>
                  </a:lnTo>
                  <a:cubicBezTo>
                    <a:pt x="2026" y="2051"/>
                    <a:pt x="2484" y="2004"/>
                    <a:pt x="2842" y="2004"/>
                  </a:cubicBezTo>
                  <a:cubicBezTo>
                    <a:pt x="2909" y="2004"/>
                    <a:pt x="2972" y="2006"/>
                    <a:pt x="3029" y="2010"/>
                  </a:cubicBezTo>
                  <a:cubicBezTo>
                    <a:pt x="2704" y="1939"/>
                    <a:pt x="2372" y="1902"/>
                    <a:pt x="2039" y="1902"/>
                  </a:cubicBezTo>
                  <a:cubicBezTo>
                    <a:pt x="2039" y="1902"/>
                    <a:pt x="2738" y="1631"/>
                    <a:pt x="3179" y="1610"/>
                  </a:cubicBezTo>
                  <a:cubicBezTo>
                    <a:pt x="3179" y="1610"/>
                    <a:pt x="3069" y="1594"/>
                    <a:pt x="2882" y="1594"/>
                  </a:cubicBezTo>
                  <a:cubicBezTo>
                    <a:pt x="2649" y="1594"/>
                    <a:pt x="2296" y="1620"/>
                    <a:pt x="1889" y="1735"/>
                  </a:cubicBezTo>
                  <a:cubicBezTo>
                    <a:pt x="1889" y="1735"/>
                    <a:pt x="2372" y="1199"/>
                    <a:pt x="2675" y="957"/>
                  </a:cubicBezTo>
                  <a:lnTo>
                    <a:pt x="2675" y="957"/>
                  </a:lnTo>
                  <a:cubicBezTo>
                    <a:pt x="2675" y="958"/>
                    <a:pt x="2035" y="1319"/>
                    <a:pt x="1789" y="1581"/>
                  </a:cubicBezTo>
                  <a:cubicBezTo>
                    <a:pt x="1789" y="1581"/>
                    <a:pt x="1997" y="1090"/>
                    <a:pt x="2080" y="974"/>
                  </a:cubicBezTo>
                  <a:lnTo>
                    <a:pt x="2080" y="974"/>
                  </a:lnTo>
                  <a:cubicBezTo>
                    <a:pt x="2080" y="974"/>
                    <a:pt x="1727" y="1340"/>
                    <a:pt x="1581" y="1652"/>
                  </a:cubicBezTo>
                  <a:cubicBezTo>
                    <a:pt x="1581" y="1652"/>
                    <a:pt x="1731" y="537"/>
                    <a:pt x="1748" y="346"/>
                  </a:cubicBezTo>
                  <a:lnTo>
                    <a:pt x="1748" y="346"/>
                  </a:lnTo>
                  <a:cubicBezTo>
                    <a:pt x="1748" y="346"/>
                    <a:pt x="1490" y="1007"/>
                    <a:pt x="1415" y="1519"/>
                  </a:cubicBezTo>
                  <a:cubicBezTo>
                    <a:pt x="1415" y="1519"/>
                    <a:pt x="1269" y="467"/>
                    <a:pt x="1099"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8"/>
            <p:cNvSpPr/>
            <p:nvPr/>
          </p:nvSpPr>
          <p:spPr>
            <a:xfrm>
              <a:off x="6029526" y="1859200"/>
              <a:ext cx="97475" cy="350700"/>
            </a:xfrm>
            <a:custGeom>
              <a:rect b="b" l="l" r="r" t="t"/>
              <a:pathLst>
                <a:path extrusionOk="0" h="14028" w="3899">
                  <a:moveTo>
                    <a:pt x="2618" y="1"/>
                  </a:moveTo>
                  <a:cubicBezTo>
                    <a:pt x="2499" y="1"/>
                    <a:pt x="2371" y="94"/>
                    <a:pt x="2363" y="380"/>
                  </a:cubicBezTo>
                  <a:cubicBezTo>
                    <a:pt x="2351" y="862"/>
                    <a:pt x="2351" y="7850"/>
                    <a:pt x="2351" y="8079"/>
                  </a:cubicBezTo>
                  <a:cubicBezTo>
                    <a:pt x="2351" y="8308"/>
                    <a:pt x="2309" y="8699"/>
                    <a:pt x="2080" y="8724"/>
                  </a:cubicBezTo>
                  <a:cubicBezTo>
                    <a:pt x="2071" y="8725"/>
                    <a:pt x="2062" y="8725"/>
                    <a:pt x="2053" y="8725"/>
                  </a:cubicBezTo>
                  <a:cubicBezTo>
                    <a:pt x="1848" y="8725"/>
                    <a:pt x="1806" y="8490"/>
                    <a:pt x="1806" y="7896"/>
                  </a:cubicBezTo>
                  <a:cubicBezTo>
                    <a:pt x="1806" y="7276"/>
                    <a:pt x="1872" y="3046"/>
                    <a:pt x="1872" y="2771"/>
                  </a:cubicBezTo>
                  <a:cubicBezTo>
                    <a:pt x="1872" y="2497"/>
                    <a:pt x="1756" y="2301"/>
                    <a:pt x="1614" y="2268"/>
                  </a:cubicBezTo>
                  <a:cubicBezTo>
                    <a:pt x="1587" y="2261"/>
                    <a:pt x="1557" y="2255"/>
                    <a:pt x="1525" y="2255"/>
                  </a:cubicBezTo>
                  <a:cubicBezTo>
                    <a:pt x="1396" y="2255"/>
                    <a:pt x="1253" y="2356"/>
                    <a:pt x="1253" y="2875"/>
                  </a:cubicBezTo>
                  <a:cubicBezTo>
                    <a:pt x="1253" y="3516"/>
                    <a:pt x="1157" y="8241"/>
                    <a:pt x="1132" y="8732"/>
                  </a:cubicBezTo>
                  <a:cubicBezTo>
                    <a:pt x="1111" y="9227"/>
                    <a:pt x="970" y="9502"/>
                    <a:pt x="807" y="9502"/>
                  </a:cubicBezTo>
                  <a:cubicBezTo>
                    <a:pt x="641" y="9502"/>
                    <a:pt x="554" y="9273"/>
                    <a:pt x="579" y="8907"/>
                  </a:cubicBezTo>
                  <a:cubicBezTo>
                    <a:pt x="599" y="8537"/>
                    <a:pt x="574" y="6324"/>
                    <a:pt x="574" y="6003"/>
                  </a:cubicBezTo>
                  <a:cubicBezTo>
                    <a:pt x="574" y="5683"/>
                    <a:pt x="379" y="5567"/>
                    <a:pt x="283" y="5567"/>
                  </a:cubicBezTo>
                  <a:cubicBezTo>
                    <a:pt x="188" y="5567"/>
                    <a:pt x="25" y="5604"/>
                    <a:pt x="25" y="6095"/>
                  </a:cubicBezTo>
                  <a:cubicBezTo>
                    <a:pt x="25" y="6590"/>
                    <a:pt x="46" y="8986"/>
                    <a:pt x="25" y="9352"/>
                  </a:cubicBezTo>
                  <a:cubicBezTo>
                    <a:pt x="0" y="9718"/>
                    <a:pt x="242" y="10122"/>
                    <a:pt x="491" y="10122"/>
                  </a:cubicBezTo>
                  <a:cubicBezTo>
                    <a:pt x="595" y="10122"/>
                    <a:pt x="741" y="10113"/>
                    <a:pt x="885" y="10113"/>
                  </a:cubicBezTo>
                  <a:cubicBezTo>
                    <a:pt x="1088" y="10113"/>
                    <a:pt x="1284" y="10130"/>
                    <a:pt x="1340" y="10213"/>
                  </a:cubicBezTo>
                  <a:cubicBezTo>
                    <a:pt x="1440" y="10350"/>
                    <a:pt x="1340" y="13936"/>
                    <a:pt x="1340" y="13936"/>
                  </a:cubicBezTo>
                  <a:lnTo>
                    <a:pt x="2442" y="14028"/>
                  </a:lnTo>
                  <a:cubicBezTo>
                    <a:pt x="2442" y="13395"/>
                    <a:pt x="2467" y="11099"/>
                    <a:pt x="2667" y="10841"/>
                  </a:cubicBezTo>
                  <a:cubicBezTo>
                    <a:pt x="2866" y="10583"/>
                    <a:pt x="3291" y="10700"/>
                    <a:pt x="3490" y="10488"/>
                  </a:cubicBezTo>
                  <a:cubicBezTo>
                    <a:pt x="3694" y="10276"/>
                    <a:pt x="3827" y="10255"/>
                    <a:pt x="3827" y="9573"/>
                  </a:cubicBezTo>
                  <a:cubicBezTo>
                    <a:pt x="3827" y="8895"/>
                    <a:pt x="3898" y="5463"/>
                    <a:pt x="3898" y="4843"/>
                  </a:cubicBezTo>
                  <a:cubicBezTo>
                    <a:pt x="3898" y="4223"/>
                    <a:pt x="3865" y="4053"/>
                    <a:pt x="3790" y="3928"/>
                  </a:cubicBezTo>
                  <a:cubicBezTo>
                    <a:pt x="3756" y="3874"/>
                    <a:pt x="3655" y="3830"/>
                    <a:pt x="3551" y="3830"/>
                  </a:cubicBezTo>
                  <a:cubicBezTo>
                    <a:pt x="3414" y="3830"/>
                    <a:pt x="3271" y="3906"/>
                    <a:pt x="3266" y="4136"/>
                  </a:cubicBezTo>
                  <a:cubicBezTo>
                    <a:pt x="3258" y="4535"/>
                    <a:pt x="3212" y="8928"/>
                    <a:pt x="3212" y="9273"/>
                  </a:cubicBezTo>
                  <a:cubicBezTo>
                    <a:pt x="3212" y="9546"/>
                    <a:pt x="3105" y="9686"/>
                    <a:pt x="3020" y="9686"/>
                  </a:cubicBezTo>
                  <a:cubicBezTo>
                    <a:pt x="2999" y="9686"/>
                    <a:pt x="2979" y="9677"/>
                    <a:pt x="2962" y="9660"/>
                  </a:cubicBezTo>
                  <a:cubicBezTo>
                    <a:pt x="2879" y="9577"/>
                    <a:pt x="2746" y="8986"/>
                    <a:pt x="2787" y="8711"/>
                  </a:cubicBezTo>
                  <a:cubicBezTo>
                    <a:pt x="2833" y="8433"/>
                    <a:pt x="2854" y="2568"/>
                    <a:pt x="2875" y="1652"/>
                  </a:cubicBezTo>
                  <a:cubicBezTo>
                    <a:pt x="2896" y="733"/>
                    <a:pt x="2887" y="242"/>
                    <a:pt x="2808" y="101"/>
                  </a:cubicBezTo>
                  <a:cubicBezTo>
                    <a:pt x="2778" y="45"/>
                    <a:pt x="2700" y="1"/>
                    <a:pt x="2618"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8"/>
            <p:cNvSpPr/>
            <p:nvPr/>
          </p:nvSpPr>
          <p:spPr>
            <a:xfrm>
              <a:off x="6326650" y="2144500"/>
              <a:ext cx="26225" cy="28725"/>
            </a:xfrm>
            <a:custGeom>
              <a:rect b="b" l="l" r="r" t="t"/>
              <a:pathLst>
                <a:path extrusionOk="0" h="1149" w="1049">
                  <a:moveTo>
                    <a:pt x="1048" y="0"/>
                  </a:moveTo>
                  <a:lnTo>
                    <a:pt x="1048" y="0"/>
                  </a:lnTo>
                  <a:cubicBezTo>
                    <a:pt x="1048" y="1"/>
                    <a:pt x="383" y="425"/>
                    <a:pt x="0" y="1069"/>
                  </a:cubicBezTo>
                  <a:lnTo>
                    <a:pt x="183" y="1148"/>
                  </a:lnTo>
                  <a:cubicBezTo>
                    <a:pt x="183" y="1148"/>
                    <a:pt x="666" y="371"/>
                    <a:pt x="1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8"/>
            <p:cNvSpPr/>
            <p:nvPr/>
          </p:nvSpPr>
          <p:spPr>
            <a:xfrm>
              <a:off x="6320400" y="2115600"/>
              <a:ext cx="37675" cy="55850"/>
            </a:xfrm>
            <a:custGeom>
              <a:rect b="b" l="l" r="r" t="t"/>
              <a:pathLst>
                <a:path extrusionOk="0" h="2234" w="1507">
                  <a:moveTo>
                    <a:pt x="799" y="0"/>
                  </a:moveTo>
                  <a:cubicBezTo>
                    <a:pt x="574" y="765"/>
                    <a:pt x="0" y="2126"/>
                    <a:pt x="0" y="2126"/>
                  </a:cubicBezTo>
                  <a:lnTo>
                    <a:pt x="84" y="2159"/>
                  </a:lnTo>
                  <a:lnTo>
                    <a:pt x="134" y="2180"/>
                  </a:lnTo>
                  <a:lnTo>
                    <a:pt x="262" y="2234"/>
                  </a:lnTo>
                  <a:cubicBezTo>
                    <a:pt x="262" y="2234"/>
                    <a:pt x="990" y="799"/>
                    <a:pt x="1506" y="79"/>
                  </a:cubicBezTo>
                  <a:lnTo>
                    <a:pt x="1506" y="79"/>
                  </a:lnTo>
                  <a:cubicBezTo>
                    <a:pt x="1057" y="574"/>
                    <a:pt x="666" y="1115"/>
                    <a:pt x="329" y="1693"/>
                  </a:cubicBezTo>
                  <a:cubicBezTo>
                    <a:pt x="533" y="1140"/>
                    <a:pt x="691" y="574"/>
                    <a:pt x="799"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8"/>
            <p:cNvSpPr/>
            <p:nvPr/>
          </p:nvSpPr>
          <p:spPr>
            <a:xfrm>
              <a:off x="6299600" y="2126500"/>
              <a:ext cx="12400" cy="38825"/>
            </a:xfrm>
            <a:custGeom>
              <a:rect b="b" l="l" r="r" t="t"/>
              <a:pathLst>
                <a:path extrusionOk="0" h="1553" w="496">
                  <a:moveTo>
                    <a:pt x="0" y="1"/>
                  </a:moveTo>
                  <a:cubicBezTo>
                    <a:pt x="192" y="550"/>
                    <a:pt x="292" y="1469"/>
                    <a:pt x="292" y="1469"/>
                  </a:cubicBezTo>
                  <a:lnTo>
                    <a:pt x="495" y="1552"/>
                  </a:lnTo>
                  <a:cubicBezTo>
                    <a:pt x="433" y="808"/>
                    <a:pt x="1" y="1"/>
                    <a:pt x="0"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8"/>
            <p:cNvSpPr/>
            <p:nvPr/>
          </p:nvSpPr>
          <p:spPr>
            <a:xfrm>
              <a:off x="6306250" y="2090225"/>
              <a:ext cx="29775" cy="79350"/>
            </a:xfrm>
            <a:custGeom>
              <a:rect b="b" l="l" r="r" t="t"/>
              <a:pathLst>
                <a:path extrusionOk="0" h="3174" w="1191">
                  <a:moveTo>
                    <a:pt x="1190" y="0"/>
                  </a:moveTo>
                  <a:cubicBezTo>
                    <a:pt x="1107" y="549"/>
                    <a:pt x="937" y="1302"/>
                    <a:pt x="783" y="1926"/>
                  </a:cubicBezTo>
                  <a:cubicBezTo>
                    <a:pt x="862" y="1348"/>
                    <a:pt x="899" y="770"/>
                    <a:pt x="899" y="187"/>
                  </a:cubicBezTo>
                  <a:lnTo>
                    <a:pt x="899" y="187"/>
                  </a:lnTo>
                  <a:cubicBezTo>
                    <a:pt x="845" y="716"/>
                    <a:pt x="700" y="1452"/>
                    <a:pt x="571" y="2047"/>
                  </a:cubicBezTo>
                  <a:cubicBezTo>
                    <a:pt x="587" y="1672"/>
                    <a:pt x="579" y="1302"/>
                    <a:pt x="546" y="928"/>
                  </a:cubicBezTo>
                  <a:cubicBezTo>
                    <a:pt x="537" y="1435"/>
                    <a:pt x="442" y="2188"/>
                    <a:pt x="375" y="2646"/>
                  </a:cubicBezTo>
                  <a:cubicBezTo>
                    <a:pt x="321" y="1926"/>
                    <a:pt x="196" y="1211"/>
                    <a:pt x="1" y="516"/>
                  </a:cubicBezTo>
                  <a:lnTo>
                    <a:pt x="1" y="516"/>
                  </a:lnTo>
                  <a:cubicBezTo>
                    <a:pt x="155" y="1414"/>
                    <a:pt x="184" y="2983"/>
                    <a:pt x="184" y="2983"/>
                  </a:cubicBezTo>
                  <a:lnTo>
                    <a:pt x="317" y="3032"/>
                  </a:lnTo>
                  <a:lnTo>
                    <a:pt x="342" y="3045"/>
                  </a:lnTo>
                  <a:lnTo>
                    <a:pt x="392" y="3066"/>
                  </a:lnTo>
                  <a:lnTo>
                    <a:pt x="467" y="3095"/>
                  </a:lnTo>
                  <a:lnTo>
                    <a:pt x="479" y="3099"/>
                  </a:lnTo>
                  <a:lnTo>
                    <a:pt x="546" y="3128"/>
                  </a:lnTo>
                  <a:lnTo>
                    <a:pt x="658" y="3174"/>
                  </a:lnTo>
                  <a:cubicBezTo>
                    <a:pt x="945" y="2138"/>
                    <a:pt x="1124" y="1073"/>
                    <a:pt x="11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 name="Google Shape;252;p8"/>
          <p:cNvSpPr txBox="1"/>
          <p:nvPr>
            <p:ph type="title"/>
          </p:nvPr>
        </p:nvSpPr>
        <p:spPr>
          <a:xfrm>
            <a:off x="930900" y="795300"/>
            <a:ext cx="5175600" cy="23337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6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53" name="Google Shape;25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gradFill>
          <a:gsLst>
            <a:gs pos="0">
              <a:srgbClr val="FFF8C6">
                <a:alpha val="0"/>
              </a:srgbClr>
            </a:gs>
            <a:gs pos="0">
              <a:srgbClr val="CDD1C4"/>
            </a:gs>
            <a:gs pos="0">
              <a:srgbClr val="B4BDC3"/>
            </a:gs>
            <a:gs pos="0">
              <a:srgbClr val="A8B3C2"/>
            </a:gs>
            <a:gs pos="0">
              <a:srgbClr val="A2AEC2"/>
            </a:gs>
            <a:gs pos="0">
              <a:schemeClr val="lt1"/>
            </a:gs>
            <a:gs pos="41000">
              <a:schemeClr val="lt1"/>
            </a:gs>
            <a:gs pos="70000">
              <a:schemeClr val="accent5"/>
            </a:gs>
            <a:gs pos="93000">
              <a:srgbClr val="D0D4D9"/>
            </a:gs>
            <a:gs pos="100000">
              <a:srgbClr val="E2E8F1"/>
            </a:gs>
          </a:gsLst>
          <a:lin ang="5400700" scaled="0"/>
        </a:gradFill>
      </p:bgPr>
    </p:bg>
    <p:spTree>
      <p:nvGrpSpPr>
        <p:cNvPr id="254" name="Shape 254"/>
        <p:cNvGrpSpPr/>
        <p:nvPr/>
      </p:nvGrpSpPr>
      <p:grpSpPr>
        <a:xfrm>
          <a:off x="0" y="0"/>
          <a:ext cx="0" cy="0"/>
          <a:chOff x="0" y="0"/>
          <a:chExt cx="0" cy="0"/>
        </a:xfrm>
      </p:grpSpPr>
      <p:pic>
        <p:nvPicPr>
          <p:cNvPr id="255" name="Google Shape;255;p9"/>
          <p:cNvPicPr preferRelativeResize="0"/>
          <p:nvPr/>
        </p:nvPicPr>
        <p:blipFill rotWithShape="1">
          <a:blip r:embed="rId2">
            <a:alphaModFix amt="75000"/>
          </a:blip>
          <a:srcRect b="52141" l="0" r="0" t="0"/>
          <a:stretch/>
        </p:blipFill>
        <p:spPr>
          <a:xfrm>
            <a:off x="-95250" y="-572450"/>
            <a:ext cx="9359821" cy="2519700"/>
          </a:xfrm>
          <a:prstGeom prst="rect">
            <a:avLst/>
          </a:prstGeom>
          <a:noFill/>
          <a:ln>
            <a:noFill/>
          </a:ln>
        </p:spPr>
      </p:pic>
      <p:pic>
        <p:nvPicPr>
          <p:cNvPr id="256" name="Google Shape;256;p9"/>
          <p:cNvPicPr preferRelativeResize="0"/>
          <p:nvPr/>
        </p:nvPicPr>
        <p:blipFill>
          <a:blip r:embed="rId3">
            <a:alphaModFix/>
          </a:blip>
          <a:stretch>
            <a:fillRect/>
          </a:stretch>
        </p:blipFill>
        <p:spPr>
          <a:xfrm flipH="1">
            <a:off x="-47625" y="-116084"/>
            <a:ext cx="9353549" cy="5261371"/>
          </a:xfrm>
          <a:prstGeom prst="rect">
            <a:avLst/>
          </a:prstGeom>
          <a:noFill/>
          <a:ln>
            <a:noFill/>
          </a:ln>
        </p:spPr>
      </p:pic>
      <p:grpSp>
        <p:nvGrpSpPr>
          <p:cNvPr id="257" name="Google Shape;257;p9"/>
          <p:cNvGrpSpPr/>
          <p:nvPr/>
        </p:nvGrpSpPr>
        <p:grpSpPr>
          <a:xfrm flipH="1">
            <a:off x="464995" y="2466149"/>
            <a:ext cx="8235834" cy="2333395"/>
            <a:chOff x="5585675" y="1813475"/>
            <a:chExt cx="1310875" cy="371400"/>
          </a:xfrm>
        </p:grpSpPr>
        <p:sp>
          <p:nvSpPr>
            <p:cNvPr id="258" name="Google Shape;258;p9"/>
            <p:cNvSpPr/>
            <p:nvPr/>
          </p:nvSpPr>
          <p:spPr>
            <a:xfrm>
              <a:off x="6573825" y="2022100"/>
              <a:ext cx="48800" cy="86850"/>
            </a:xfrm>
            <a:custGeom>
              <a:rect b="b" l="l" r="r" t="t"/>
              <a:pathLst>
                <a:path extrusionOk="0" h="3474" w="1952">
                  <a:moveTo>
                    <a:pt x="1012" y="0"/>
                  </a:moveTo>
                  <a:cubicBezTo>
                    <a:pt x="887" y="0"/>
                    <a:pt x="733" y="96"/>
                    <a:pt x="741" y="175"/>
                  </a:cubicBezTo>
                  <a:cubicBezTo>
                    <a:pt x="749" y="250"/>
                    <a:pt x="712" y="774"/>
                    <a:pt x="720" y="1020"/>
                  </a:cubicBezTo>
                  <a:cubicBezTo>
                    <a:pt x="733" y="1265"/>
                    <a:pt x="749" y="2093"/>
                    <a:pt x="749" y="2093"/>
                  </a:cubicBezTo>
                  <a:cubicBezTo>
                    <a:pt x="726" y="2095"/>
                    <a:pt x="704" y="2096"/>
                    <a:pt x="684" y="2096"/>
                  </a:cubicBezTo>
                  <a:cubicBezTo>
                    <a:pt x="495" y="2096"/>
                    <a:pt x="421" y="2015"/>
                    <a:pt x="421" y="1947"/>
                  </a:cubicBezTo>
                  <a:cubicBezTo>
                    <a:pt x="421" y="1868"/>
                    <a:pt x="433" y="1361"/>
                    <a:pt x="433" y="1244"/>
                  </a:cubicBezTo>
                  <a:cubicBezTo>
                    <a:pt x="437" y="1144"/>
                    <a:pt x="356" y="1061"/>
                    <a:pt x="262" y="1061"/>
                  </a:cubicBezTo>
                  <a:cubicBezTo>
                    <a:pt x="250" y="1061"/>
                    <a:pt x="238" y="1063"/>
                    <a:pt x="225" y="1065"/>
                  </a:cubicBezTo>
                  <a:cubicBezTo>
                    <a:pt x="121" y="1074"/>
                    <a:pt x="38" y="1161"/>
                    <a:pt x="34" y="1265"/>
                  </a:cubicBezTo>
                  <a:cubicBezTo>
                    <a:pt x="34" y="1361"/>
                    <a:pt x="1" y="1881"/>
                    <a:pt x="34" y="2068"/>
                  </a:cubicBezTo>
                  <a:cubicBezTo>
                    <a:pt x="71" y="2259"/>
                    <a:pt x="150" y="2309"/>
                    <a:pt x="259" y="2322"/>
                  </a:cubicBezTo>
                  <a:cubicBezTo>
                    <a:pt x="271" y="2322"/>
                    <a:pt x="287" y="2323"/>
                    <a:pt x="306" y="2323"/>
                  </a:cubicBezTo>
                  <a:cubicBezTo>
                    <a:pt x="458" y="2323"/>
                    <a:pt x="804" y="2297"/>
                    <a:pt x="804" y="2297"/>
                  </a:cubicBezTo>
                  <a:lnTo>
                    <a:pt x="820" y="3436"/>
                  </a:lnTo>
                  <a:lnTo>
                    <a:pt x="1190" y="3474"/>
                  </a:lnTo>
                  <a:lnTo>
                    <a:pt x="1174" y="2767"/>
                  </a:lnTo>
                  <a:cubicBezTo>
                    <a:pt x="1174" y="2767"/>
                    <a:pt x="1744" y="2675"/>
                    <a:pt x="1839" y="2617"/>
                  </a:cubicBezTo>
                  <a:cubicBezTo>
                    <a:pt x="1935" y="2559"/>
                    <a:pt x="1906" y="2134"/>
                    <a:pt x="1923" y="1922"/>
                  </a:cubicBezTo>
                  <a:cubicBezTo>
                    <a:pt x="1939" y="1710"/>
                    <a:pt x="1952" y="1252"/>
                    <a:pt x="1906" y="1169"/>
                  </a:cubicBezTo>
                  <a:cubicBezTo>
                    <a:pt x="1889" y="1137"/>
                    <a:pt x="1838" y="1125"/>
                    <a:pt x="1778" y="1125"/>
                  </a:cubicBezTo>
                  <a:cubicBezTo>
                    <a:pt x="1675" y="1125"/>
                    <a:pt x="1546" y="1161"/>
                    <a:pt x="1527" y="1190"/>
                  </a:cubicBezTo>
                  <a:cubicBezTo>
                    <a:pt x="1502" y="1236"/>
                    <a:pt x="1482" y="1465"/>
                    <a:pt x="1490" y="1548"/>
                  </a:cubicBezTo>
                  <a:cubicBezTo>
                    <a:pt x="1502" y="1631"/>
                    <a:pt x="1511" y="2209"/>
                    <a:pt x="1511" y="2380"/>
                  </a:cubicBezTo>
                  <a:cubicBezTo>
                    <a:pt x="1511" y="2495"/>
                    <a:pt x="1378" y="2512"/>
                    <a:pt x="1296" y="2512"/>
                  </a:cubicBezTo>
                  <a:cubicBezTo>
                    <a:pt x="1259" y="2512"/>
                    <a:pt x="1232" y="2509"/>
                    <a:pt x="1232" y="2509"/>
                  </a:cubicBezTo>
                  <a:cubicBezTo>
                    <a:pt x="1211" y="2413"/>
                    <a:pt x="1203" y="2322"/>
                    <a:pt x="1203" y="2230"/>
                  </a:cubicBezTo>
                  <a:cubicBezTo>
                    <a:pt x="1203" y="2072"/>
                    <a:pt x="1257" y="416"/>
                    <a:pt x="1257" y="208"/>
                  </a:cubicBezTo>
                  <a:cubicBezTo>
                    <a:pt x="1257" y="5"/>
                    <a:pt x="1136" y="0"/>
                    <a:pt x="10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9"/>
            <p:cNvSpPr/>
            <p:nvPr/>
          </p:nvSpPr>
          <p:spPr>
            <a:xfrm>
              <a:off x="5874775" y="2056425"/>
              <a:ext cx="58675" cy="51600"/>
            </a:xfrm>
            <a:custGeom>
              <a:rect b="b" l="l" r="r" t="t"/>
              <a:pathLst>
                <a:path extrusionOk="0" h="2064" w="2347">
                  <a:moveTo>
                    <a:pt x="496" y="0"/>
                  </a:moveTo>
                  <a:cubicBezTo>
                    <a:pt x="496" y="1"/>
                    <a:pt x="845" y="1140"/>
                    <a:pt x="924" y="1518"/>
                  </a:cubicBezTo>
                  <a:cubicBezTo>
                    <a:pt x="721" y="1215"/>
                    <a:pt x="475" y="936"/>
                    <a:pt x="201" y="695"/>
                  </a:cubicBezTo>
                  <a:lnTo>
                    <a:pt x="201" y="695"/>
                  </a:lnTo>
                  <a:cubicBezTo>
                    <a:pt x="201" y="695"/>
                    <a:pt x="617" y="1219"/>
                    <a:pt x="787" y="1577"/>
                  </a:cubicBezTo>
                  <a:cubicBezTo>
                    <a:pt x="600" y="1444"/>
                    <a:pt x="400" y="1327"/>
                    <a:pt x="196" y="1219"/>
                  </a:cubicBezTo>
                  <a:lnTo>
                    <a:pt x="196" y="1219"/>
                  </a:lnTo>
                  <a:cubicBezTo>
                    <a:pt x="197" y="1219"/>
                    <a:pt x="592" y="1552"/>
                    <a:pt x="675" y="1664"/>
                  </a:cubicBezTo>
                  <a:cubicBezTo>
                    <a:pt x="454" y="1602"/>
                    <a:pt x="226" y="1568"/>
                    <a:pt x="1" y="1560"/>
                  </a:cubicBezTo>
                  <a:lnTo>
                    <a:pt x="1" y="1560"/>
                  </a:lnTo>
                  <a:cubicBezTo>
                    <a:pt x="1" y="1560"/>
                    <a:pt x="475" y="1718"/>
                    <a:pt x="658" y="1805"/>
                  </a:cubicBezTo>
                  <a:cubicBezTo>
                    <a:pt x="645" y="1805"/>
                    <a:pt x="632" y="1805"/>
                    <a:pt x="619" y="1805"/>
                  </a:cubicBezTo>
                  <a:cubicBezTo>
                    <a:pt x="479" y="1805"/>
                    <a:pt x="342" y="1826"/>
                    <a:pt x="209" y="1864"/>
                  </a:cubicBezTo>
                  <a:cubicBezTo>
                    <a:pt x="209" y="1864"/>
                    <a:pt x="458" y="1876"/>
                    <a:pt x="829" y="1926"/>
                  </a:cubicBezTo>
                  <a:lnTo>
                    <a:pt x="1203" y="2063"/>
                  </a:lnTo>
                  <a:lnTo>
                    <a:pt x="1607" y="1764"/>
                  </a:lnTo>
                  <a:cubicBezTo>
                    <a:pt x="1607" y="1764"/>
                    <a:pt x="2064" y="1568"/>
                    <a:pt x="2326" y="1514"/>
                  </a:cubicBezTo>
                  <a:cubicBezTo>
                    <a:pt x="2077" y="1514"/>
                    <a:pt x="1827" y="1548"/>
                    <a:pt x="1582" y="1618"/>
                  </a:cubicBezTo>
                  <a:cubicBezTo>
                    <a:pt x="1582" y="1618"/>
                    <a:pt x="2035" y="1215"/>
                    <a:pt x="2347" y="1102"/>
                  </a:cubicBezTo>
                  <a:lnTo>
                    <a:pt x="2347" y="1102"/>
                  </a:lnTo>
                  <a:cubicBezTo>
                    <a:pt x="2347" y="1102"/>
                    <a:pt x="1927" y="1136"/>
                    <a:pt x="1440" y="1493"/>
                  </a:cubicBezTo>
                  <a:cubicBezTo>
                    <a:pt x="1440" y="1493"/>
                    <a:pt x="1673" y="878"/>
                    <a:pt x="1844" y="582"/>
                  </a:cubicBezTo>
                  <a:lnTo>
                    <a:pt x="1844" y="582"/>
                  </a:lnTo>
                  <a:cubicBezTo>
                    <a:pt x="1843" y="583"/>
                    <a:pt x="1457" y="1061"/>
                    <a:pt x="1336" y="1360"/>
                  </a:cubicBezTo>
                  <a:cubicBezTo>
                    <a:pt x="1336" y="1360"/>
                    <a:pt x="1382" y="849"/>
                    <a:pt x="1419" y="724"/>
                  </a:cubicBezTo>
                  <a:lnTo>
                    <a:pt x="1419" y="724"/>
                  </a:lnTo>
                  <a:cubicBezTo>
                    <a:pt x="1419" y="724"/>
                    <a:pt x="1236" y="1144"/>
                    <a:pt x="1199" y="1473"/>
                  </a:cubicBezTo>
                  <a:cubicBezTo>
                    <a:pt x="1199" y="1473"/>
                    <a:pt x="1070" y="375"/>
                    <a:pt x="1045" y="191"/>
                  </a:cubicBezTo>
                  <a:lnTo>
                    <a:pt x="1045" y="191"/>
                  </a:lnTo>
                  <a:cubicBezTo>
                    <a:pt x="1045" y="192"/>
                    <a:pt x="999" y="878"/>
                    <a:pt x="1049" y="1381"/>
                  </a:cubicBezTo>
                  <a:cubicBezTo>
                    <a:pt x="1049" y="1381"/>
                    <a:pt x="721" y="408"/>
                    <a:pt x="496"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9"/>
            <p:cNvSpPr/>
            <p:nvPr/>
          </p:nvSpPr>
          <p:spPr>
            <a:xfrm>
              <a:off x="6637050" y="2073375"/>
              <a:ext cx="33625" cy="30600"/>
            </a:xfrm>
            <a:custGeom>
              <a:rect b="b" l="l" r="r" t="t"/>
              <a:pathLst>
                <a:path extrusionOk="0" h="1224" w="1345">
                  <a:moveTo>
                    <a:pt x="479" y="0"/>
                  </a:moveTo>
                  <a:cubicBezTo>
                    <a:pt x="479" y="1"/>
                    <a:pt x="521" y="670"/>
                    <a:pt x="513" y="890"/>
                  </a:cubicBezTo>
                  <a:cubicBezTo>
                    <a:pt x="438" y="695"/>
                    <a:pt x="342" y="512"/>
                    <a:pt x="225" y="341"/>
                  </a:cubicBezTo>
                  <a:lnTo>
                    <a:pt x="225" y="341"/>
                  </a:lnTo>
                  <a:cubicBezTo>
                    <a:pt x="309" y="524"/>
                    <a:pt x="375" y="711"/>
                    <a:pt x="429" y="903"/>
                  </a:cubicBezTo>
                  <a:cubicBezTo>
                    <a:pt x="342" y="807"/>
                    <a:pt x="250" y="716"/>
                    <a:pt x="155" y="628"/>
                  </a:cubicBezTo>
                  <a:lnTo>
                    <a:pt x="155" y="628"/>
                  </a:lnTo>
                  <a:cubicBezTo>
                    <a:pt x="225" y="728"/>
                    <a:pt x="296" y="832"/>
                    <a:pt x="354" y="936"/>
                  </a:cubicBezTo>
                  <a:cubicBezTo>
                    <a:pt x="242" y="874"/>
                    <a:pt x="126" y="824"/>
                    <a:pt x="1" y="791"/>
                  </a:cubicBezTo>
                  <a:lnTo>
                    <a:pt x="1" y="791"/>
                  </a:lnTo>
                  <a:cubicBezTo>
                    <a:pt x="1" y="791"/>
                    <a:pt x="238" y="936"/>
                    <a:pt x="325" y="1011"/>
                  </a:cubicBezTo>
                  <a:cubicBezTo>
                    <a:pt x="259" y="994"/>
                    <a:pt x="188" y="985"/>
                    <a:pt x="118" y="985"/>
                  </a:cubicBezTo>
                  <a:cubicBezTo>
                    <a:pt x="104" y="985"/>
                    <a:pt x="90" y="985"/>
                    <a:pt x="76" y="986"/>
                  </a:cubicBezTo>
                  <a:cubicBezTo>
                    <a:pt x="76" y="986"/>
                    <a:pt x="209" y="1023"/>
                    <a:pt x="404" y="1102"/>
                  </a:cubicBezTo>
                  <a:lnTo>
                    <a:pt x="592" y="1223"/>
                  </a:lnTo>
                  <a:lnTo>
                    <a:pt x="854" y="1115"/>
                  </a:lnTo>
                  <a:cubicBezTo>
                    <a:pt x="995" y="1086"/>
                    <a:pt x="1136" y="1073"/>
                    <a:pt x="1278" y="1073"/>
                  </a:cubicBezTo>
                  <a:cubicBezTo>
                    <a:pt x="1157" y="1040"/>
                    <a:pt x="1033" y="1027"/>
                    <a:pt x="909" y="1027"/>
                  </a:cubicBezTo>
                  <a:cubicBezTo>
                    <a:pt x="892" y="1027"/>
                    <a:pt x="875" y="1027"/>
                    <a:pt x="858" y="1028"/>
                  </a:cubicBezTo>
                  <a:cubicBezTo>
                    <a:pt x="858" y="1028"/>
                    <a:pt x="1157" y="870"/>
                    <a:pt x="1344" y="849"/>
                  </a:cubicBezTo>
                  <a:cubicBezTo>
                    <a:pt x="1313" y="846"/>
                    <a:pt x="1282" y="845"/>
                    <a:pt x="1250" y="845"/>
                  </a:cubicBezTo>
                  <a:cubicBezTo>
                    <a:pt x="1095" y="845"/>
                    <a:pt x="941" y="879"/>
                    <a:pt x="795" y="944"/>
                  </a:cubicBezTo>
                  <a:cubicBezTo>
                    <a:pt x="904" y="786"/>
                    <a:pt x="1016" y="641"/>
                    <a:pt x="1136" y="499"/>
                  </a:cubicBezTo>
                  <a:lnTo>
                    <a:pt x="1136" y="499"/>
                  </a:lnTo>
                  <a:cubicBezTo>
                    <a:pt x="1136" y="499"/>
                    <a:pt x="862" y="712"/>
                    <a:pt x="758" y="857"/>
                  </a:cubicBezTo>
                  <a:cubicBezTo>
                    <a:pt x="795" y="745"/>
                    <a:pt x="837" y="628"/>
                    <a:pt x="887" y="520"/>
                  </a:cubicBezTo>
                  <a:lnTo>
                    <a:pt x="887" y="520"/>
                  </a:lnTo>
                  <a:cubicBezTo>
                    <a:pt x="800" y="637"/>
                    <a:pt x="725" y="766"/>
                    <a:pt x="671" y="899"/>
                  </a:cubicBezTo>
                  <a:cubicBezTo>
                    <a:pt x="671" y="899"/>
                    <a:pt x="741" y="283"/>
                    <a:pt x="750" y="179"/>
                  </a:cubicBezTo>
                  <a:lnTo>
                    <a:pt x="750" y="179"/>
                  </a:lnTo>
                  <a:cubicBezTo>
                    <a:pt x="683" y="391"/>
                    <a:pt x="633" y="607"/>
                    <a:pt x="600" y="828"/>
                  </a:cubicBezTo>
                  <a:cubicBezTo>
                    <a:pt x="600" y="828"/>
                    <a:pt x="546" y="254"/>
                    <a:pt x="4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9"/>
            <p:cNvSpPr/>
            <p:nvPr/>
          </p:nvSpPr>
          <p:spPr>
            <a:xfrm>
              <a:off x="6491675" y="2108100"/>
              <a:ext cx="42450" cy="29975"/>
            </a:xfrm>
            <a:custGeom>
              <a:rect b="b" l="l" r="r" t="t"/>
              <a:pathLst>
                <a:path extrusionOk="0" h="1199" w="1698">
                  <a:moveTo>
                    <a:pt x="1186" y="1"/>
                  </a:moveTo>
                  <a:lnTo>
                    <a:pt x="1186" y="1"/>
                  </a:lnTo>
                  <a:cubicBezTo>
                    <a:pt x="1186" y="1"/>
                    <a:pt x="986" y="383"/>
                    <a:pt x="949" y="587"/>
                  </a:cubicBezTo>
                  <a:cubicBezTo>
                    <a:pt x="924" y="458"/>
                    <a:pt x="907" y="333"/>
                    <a:pt x="903" y="204"/>
                  </a:cubicBezTo>
                  <a:cubicBezTo>
                    <a:pt x="903" y="204"/>
                    <a:pt x="841" y="491"/>
                    <a:pt x="866" y="687"/>
                  </a:cubicBezTo>
                  <a:cubicBezTo>
                    <a:pt x="866" y="687"/>
                    <a:pt x="591" y="113"/>
                    <a:pt x="537" y="17"/>
                  </a:cubicBezTo>
                  <a:lnTo>
                    <a:pt x="537" y="17"/>
                  </a:lnTo>
                  <a:cubicBezTo>
                    <a:pt x="587" y="246"/>
                    <a:pt x="654" y="466"/>
                    <a:pt x="741" y="679"/>
                  </a:cubicBezTo>
                  <a:cubicBezTo>
                    <a:pt x="741" y="679"/>
                    <a:pt x="337" y="233"/>
                    <a:pt x="105" y="71"/>
                  </a:cubicBezTo>
                  <a:lnTo>
                    <a:pt x="105" y="71"/>
                  </a:lnTo>
                  <a:cubicBezTo>
                    <a:pt x="105" y="71"/>
                    <a:pt x="554" y="604"/>
                    <a:pt x="670" y="795"/>
                  </a:cubicBezTo>
                  <a:cubicBezTo>
                    <a:pt x="462" y="683"/>
                    <a:pt x="238" y="595"/>
                    <a:pt x="5" y="545"/>
                  </a:cubicBezTo>
                  <a:lnTo>
                    <a:pt x="5" y="545"/>
                  </a:lnTo>
                  <a:cubicBezTo>
                    <a:pt x="5" y="545"/>
                    <a:pt x="396" y="720"/>
                    <a:pt x="583" y="866"/>
                  </a:cubicBezTo>
                  <a:cubicBezTo>
                    <a:pt x="449" y="852"/>
                    <a:pt x="311" y="844"/>
                    <a:pt x="176" y="844"/>
                  </a:cubicBezTo>
                  <a:cubicBezTo>
                    <a:pt x="148" y="844"/>
                    <a:pt x="120" y="844"/>
                    <a:pt x="92" y="845"/>
                  </a:cubicBezTo>
                  <a:cubicBezTo>
                    <a:pt x="233" y="870"/>
                    <a:pt x="375" y="907"/>
                    <a:pt x="516" y="953"/>
                  </a:cubicBezTo>
                  <a:cubicBezTo>
                    <a:pt x="342" y="982"/>
                    <a:pt x="167" y="1028"/>
                    <a:pt x="1" y="1090"/>
                  </a:cubicBezTo>
                  <a:cubicBezTo>
                    <a:pt x="1" y="1090"/>
                    <a:pt x="375" y="1040"/>
                    <a:pt x="521" y="1036"/>
                  </a:cubicBezTo>
                  <a:lnTo>
                    <a:pt x="521" y="1036"/>
                  </a:lnTo>
                  <a:cubicBezTo>
                    <a:pt x="412" y="1078"/>
                    <a:pt x="308" y="1132"/>
                    <a:pt x="209" y="1199"/>
                  </a:cubicBezTo>
                  <a:cubicBezTo>
                    <a:pt x="209" y="1199"/>
                    <a:pt x="392" y="1132"/>
                    <a:pt x="670" y="1053"/>
                  </a:cubicBezTo>
                  <a:lnTo>
                    <a:pt x="1211" y="733"/>
                  </a:lnTo>
                  <a:cubicBezTo>
                    <a:pt x="1365" y="604"/>
                    <a:pt x="1527" y="487"/>
                    <a:pt x="1698" y="379"/>
                  </a:cubicBezTo>
                  <a:lnTo>
                    <a:pt x="1698" y="379"/>
                  </a:lnTo>
                  <a:cubicBezTo>
                    <a:pt x="1515" y="454"/>
                    <a:pt x="1336" y="545"/>
                    <a:pt x="1169" y="654"/>
                  </a:cubicBezTo>
                  <a:cubicBezTo>
                    <a:pt x="1169" y="654"/>
                    <a:pt x="1436" y="296"/>
                    <a:pt x="1644" y="142"/>
                  </a:cubicBezTo>
                  <a:lnTo>
                    <a:pt x="1644" y="142"/>
                  </a:lnTo>
                  <a:cubicBezTo>
                    <a:pt x="1415" y="267"/>
                    <a:pt x="1211" y="429"/>
                    <a:pt x="1045" y="629"/>
                  </a:cubicBezTo>
                  <a:cubicBezTo>
                    <a:pt x="1082" y="416"/>
                    <a:pt x="1128" y="204"/>
                    <a:pt x="11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9"/>
            <p:cNvSpPr/>
            <p:nvPr/>
          </p:nvSpPr>
          <p:spPr>
            <a:xfrm>
              <a:off x="5943725" y="1994800"/>
              <a:ext cx="44225" cy="102300"/>
            </a:xfrm>
            <a:custGeom>
              <a:rect b="b" l="l" r="r" t="t"/>
              <a:pathLst>
                <a:path extrusionOk="0" h="4092" w="1769">
                  <a:moveTo>
                    <a:pt x="877" y="0"/>
                  </a:moveTo>
                  <a:cubicBezTo>
                    <a:pt x="683" y="0"/>
                    <a:pt x="563" y="177"/>
                    <a:pt x="579" y="431"/>
                  </a:cubicBezTo>
                  <a:cubicBezTo>
                    <a:pt x="591" y="697"/>
                    <a:pt x="579" y="1883"/>
                    <a:pt x="579" y="1883"/>
                  </a:cubicBezTo>
                  <a:cubicBezTo>
                    <a:pt x="579" y="1883"/>
                    <a:pt x="388" y="1845"/>
                    <a:pt x="388" y="1708"/>
                  </a:cubicBezTo>
                  <a:cubicBezTo>
                    <a:pt x="388" y="1567"/>
                    <a:pt x="404" y="651"/>
                    <a:pt x="396" y="547"/>
                  </a:cubicBezTo>
                  <a:cubicBezTo>
                    <a:pt x="392" y="439"/>
                    <a:pt x="309" y="352"/>
                    <a:pt x="200" y="344"/>
                  </a:cubicBezTo>
                  <a:cubicBezTo>
                    <a:pt x="92" y="344"/>
                    <a:pt x="1" y="460"/>
                    <a:pt x="26" y="726"/>
                  </a:cubicBezTo>
                  <a:cubicBezTo>
                    <a:pt x="51" y="993"/>
                    <a:pt x="76" y="1612"/>
                    <a:pt x="101" y="1733"/>
                  </a:cubicBezTo>
                  <a:cubicBezTo>
                    <a:pt x="155" y="1966"/>
                    <a:pt x="359" y="2137"/>
                    <a:pt x="600" y="2145"/>
                  </a:cubicBezTo>
                  <a:lnTo>
                    <a:pt x="766" y="4092"/>
                  </a:lnTo>
                  <a:lnTo>
                    <a:pt x="1086" y="4092"/>
                  </a:lnTo>
                  <a:lnTo>
                    <a:pt x="1190" y="2835"/>
                  </a:lnTo>
                  <a:cubicBezTo>
                    <a:pt x="1190" y="2835"/>
                    <a:pt x="1582" y="2777"/>
                    <a:pt x="1665" y="2490"/>
                  </a:cubicBezTo>
                  <a:cubicBezTo>
                    <a:pt x="1748" y="2203"/>
                    <a:pt x="1769" y="1508"/>
                    <a:pt x="1765" y="1342"/>
                  </a:cubicBezTo>
                  <a:cubicBezTo>
                    <a:pt x="1765" y="1176"/>
                    <a:pt x="1694" y="1022"/>
                    <a:pt x="1548" y="1018"/>
                  </a:cubicBezTo>
                  <a:cubicBezTo>
                    <a:pt x="1546" y="1017"/>
                    <a:pt x="1545" y="1017"/>
                    <a:pt x="1543" y="1017"/>
                  </a:cubicBezTo>
                  <a:cubicBezTo>
                    <a:pt x="1406" y="1017"/>
                    <a:pt x="1382" y="1173"/>
                    <a:pt x="1394" y="1292"/>
                  </a:cubicBezTo>
                  <a:cubicBezTo>
                    <a:pt x="1407" y="1413"/>
                    <a:pt x="1415" y="2261"/>
                    <a:pt x="1415" y="2382"/>
                  </a:cubicBezTo>
                  <a:cubicBezTo>
                    <a:pt x="1415" y="2498"/>
                    <a:pt x="1332" y="2540"/>
                    <a:pt x="1207" y="2573"/>
                  </a:cubicBezTo>
                  <a:cubicBezTo>
                    <a:pt x="1207" y="2573"/>
                    <a:pt x="1249" y="710"/>
                    <a:pt x="1249" y="481"/>
                  </a:cubicBezTo>
                  <a:cubicBezTo>
                    <a:pt x="1249" y="248"/>
                    <a:pt x="1132" y="28"/>
                    <a:pt x="916" y="3"/>
                  </a:cubicBezTo>
                  <a:cubicBezTo>
                    <a:pt x="903" y="1"/>
                    <a:pt x="890" y="0"/>
                    <a:pt x="877"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9"/>
            <p:cNvSpPr/>
            <p:nvPr/>
          </p:nvSpPr>
          <p:spPr>
            <a:xfrm>
              <a:off x="5975025" y="2087300"/>
              <a:ext cx="9800" cy="10125"/>
            </a:xfrm>
            <a:custGeom>
              <a:rect b="b" l="l" r="r" t="t"/>
              <a:pathLst>
                <a:path extrusionOk="0" h="405" w="392">
                  <a:moveTo>
                    <a:pt x="392" y="1"/>
                  </a:moveTo>
                  <a:lnTo>
                    <a:pt x="392" y="1"/>
                  </a:lnTo>
                  <a:cubicBezTo>
                    <a:pt x="238" y="96"/>
                    <a:pt x="105" y="225"/>
                    <a:pt x="1" y="379"/>
                  </a:cubicBezTo>
                  <a:lnTo>
                    <a:pt x="72" y="404"/>
                  </a:lnTo>
                  <a:cubicBezTo>
                    <a:pt x="163" y="258"/>
                    <a:pt x="271" y="125"/>
                    <a:pt x="392"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9"/>
            <p:cNvSpPr/>
            <p:nvPr/>
          </p:nvSpPr>
          <p:spPr>
            <a:xfrm>
              <a:off x="5972650" y="2077000"/>
              <a:ext cx="14150" cy="19900"/>
            </a:xfrm>
            <a:custGeom>
              <a:rect b="b" l="l" r="r" t="t"/>
              <a:pathLst>
                <a:path extrusionOk="0" h="796" w="566">
                  <a:moveTo>
                    <a:pt x="300" y="1"/>
                  </a:moveTo>
                  <a:cubicBezTo>
                    <a:pt x="217" y="271"/>
                    <a:pt x="0" y="758"/>
                    <a:pt x="0" y="758"/>
                  </a:cubicBezTo>
                  <a:lnTo>
                    <a:pt x="33" y="766"/>
                  </a:lnTo>
                  <a:lnTo>
                    <a:pt x="50" y="774"/>
                  </a:lnTo>
                  <a:lnTo>
                    <a:pt x="100" y="795"/>
                  </a:lnTo>
                  <a:cubicBezTo>
                    <a:pt x="100" y="795"/>
                    <a:pt x="370" y="284"/>
                    <a:pt x="566" y="30"/>
                  </a:cubicBezTo>
                  <a:lnTo>
                    <a:pt x="566" y="30"/>
                  </a:lnTo>
                  <a:cubicBezTo>
                    <a:pt x="400" y="205"/>
                    <a:pt x="250" y="396"/>
                    <a:pt x="125" y="600"/>
                  </a:cubicBezTo>
                  <a:cubicBezTo>
                    <a:pt x="200" y="404"/>
                    <a:pt x="258" y="205"/>
                    <a:pt x="300"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9"/>
            <p:cNvSpPr/>
            <p:nvPr/>
          </p:nvSpPr>
          <p:spPr>
            <a:xfrm>
              <a:off x="5964950" y="2080850"/>
              <a:ext cx="4700" cy="13850"/>
            </a:xfrm>
            <a:custGeom>
              <a:rect b="b" l="l" r="r" t="t"/>
              <a:pathLst>
                <a:path extrusionOk="0" h="554" w="188">
                  <a:moveTo>
                    <a:pt x="0" y="1"/>
                  </a:moveTo>
                  <a:lnTo>
                    <a:pt x="0" y="1"/>
                  </a:lnTo>
                  <a:cubicBezTo>
                    <a:pt x="54" y="171"/>
                    <a:pt x="88" y="346"/>
                    <a:pt x="109" y="521"/>
                  </a:cubicBezTo>
                  <a:lnTo>
                    <a:pt x="188" y="554"/>
                  </a:lnTo>
                  <a:cubicBezTo>
                    <a:pt x="163" y="288"/>
                    <a:pt x="0" y="1"/>
                    <a:pt x="0"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9"/>
            <p:cNvSpPr/>
            <p:nvPr/>
          </p:nvSpPr>
          <p:spPr>
            <a:xfrm>
              <a:off x="5967450" y="2067950"/>
              <a:ext cx="11150" cy="28225"/>
            </a:xfrm>
            <a:custGeom>
              <a:rect b="b" l="l" r="r" t="t"/>
              <a:pathLst>
                <a:path extrusionOk="0" h="1129" w="446">
                  <a:moveTo>
                    <a:pt x="445" y="1"/>
                  </a:moveTo>
                  <a:cubicBezTo>
                    <a:pt x="412" y="196"/>
                    <a:pt x="350" y="463"/>
                    <a:pt x="291" y="687"/>
                  </a:cubicBezTo>
                  <a:cubicBezTo>
                    <a:pt x="321" y="479"/>
                    <a:pt x="337" y="275"/>
                    <a:pt x="333" y="67"/>
                  </a:cubicBezTo>
                  <a:lnTo>
                    <a:pt x="333" y="67"/>
                  </a:lnTo>
                  <a:cubicBezTo>
                    <a:pt x="304" y="288"/>
                    <a:pt x="266" y="508"/>
                    <a:pt x="212" y="729"/>
                  </a:cubicBezTo>
                  <a:cubicBezTo>
                    <a:pt x="217" y="596"/>
                    <a:pt x="217" y="463"/>
                    <a:pt x="204" y="334"/>
                  </a:cubicBezTo>
                  <a:cubicBezTo>
                    <a:pt x="192" y="537"/>
                    <a:pt x="171" y="737"/>
                    <a:pt x="137" y="941"/>
                  </a:cubicBezTo>
                  <a:cubicBezTo>
                    <a:pt x="121" y="683"/>
                    <a:pt x="71" y="429"/>
                    <a:pt x="0" y="184"/>
                  </a:cubicBezTo>
                  <a:lnTo>
                    <a:pt x="0" y="184"/>
                  </a:lnTo>
                  <a:cubicBezTo>
                    <a:pt x="58" y="504"/>
                    <a:pt x="67" y="1062"/>
                    <a:pt x="67" y="1062"/>
                  </a:cubicBezTo>
                  <a:lnTo>
                    <a:pt x="117" y="1082"/>
                  </a:lnTo>
                  <a:lnTo>
                    <a:pt x="125" y="1087"/>
                  </a:lnTo>
                  <a:lnTo>
                    <a:pt x="146" y="1091"/>
                  </a:lnTo>
                  <a:lnTo>
                    <a:pt x="175" y="1103"/>
                  </a:lnTo>
                  <a:lnTo>
                    <a:pt x="179" y="1103"/>
                  </a:lnTo>
                  <a:lnTo>
                    <a:pt x="204" y="1112"/>
                  </a:lnTo>
                  <a:lnTo>
                    <a:pt x="246" y="1128"/>
                  </a:lnTo>
                  <a:cubicBezTo>
                    <a:pt x="354" y="762"/>
                    <a:pt x="420" y="384"/>
                    <a:pt x="445"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9"/>
            <p:cNvSpPr/>
            <p:nvPr/>
          </p:nvSpPr>
          <p:spPr>
            <a:xfrm>
              <a:off x="5965150" y="2078575"/>
              <a:ext cx="4500" cy="12900"/>
            </a:xfrm>
            <a:custGeom>
              <a:rect b="b" l="l" r="r" t="t"/>
              <a:pathLst>
                <a:path extrusionOk="0" h="516" w="180">
                  <a:moveTo>
                    <a:pt x="180" y="0"/>
                  </a:moveTo>
                  <a:cubicBezTo>
                    <a:pt x="84" y="158"/>
                    <a:pt x="26" y="333"/>
                    <a:pt x="1" y="516"/>
                  </a:cubicBezTo>
                  <a:lnTo>
                    <a:pt x="76" y="512"/>
                  </a:lnTo>
                  <a:cubicBezTo>
                    <a:pt x="92" y="337"/>
                    <a:pt x="125" y="167"/>
                    <a:pt x="180"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9"/>
            <p:cNvSpPr/>
            <p:nvPr/>
          </p:nvSpPr>
          <p:spPr>
            <a:xfrm>
              <a:off x="5960775" y="2069100"/>
              <a:ext cx="6175" cy="22600"/>
            </a:xfrm>
            <a:custGeom>
              <a:rect b="b" l="l" r="r" t="t"/>
              <a:pathLst>
                <a:path extrusionOk="0" h="904" w="247">
                  <a:moveTo>
                    <a:pt x="246" y="1"/>
                  </a:moveTo>
                  <a:cubicBezTo>
                    <a:pt x="180" y="234"/>
                    <a:pt x="138" y="471"/>
                    <a:pt x="117" y="712"/>
                  </a:cubicBezTo>
                  <a:cubicBezTo>
                    <a:pt x="97" y="504"/>
                    <a:pt x="59" y="300"/>
                    <a:pt x="1" y="100"/>
                  </a:cubicBezTo>
                  <a:lnTo>
                    <a:pt x="1" y="100"/>
                  </a:lnTo>
                  <a:cubicBezTo>
                    <a:pt x="51" y="379"/>
                    <a:pt x="76" y="903"/>
                    <a:pt x="76" y="903"/>
                  </a:cubicBezTo>
                  <a:lnTo>
                    <a:pt x="109" y="899"/>
                  </a:lnTo>
                  <a:lnTo>
                    <a:pt x="130" y="899"/>
                  </a:lnTo>
                  <a:lnTo>
                    <a:pt x="184" y="895"/>
                  </a:lnTo>
                  <a:cubicBezTo>
                    <a:pt x="184" y="895"/>
                    <a:pt x="197" y="317"/>
                    <a:pt x="246"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9"/>
            <p:cNvSpPr/>
            <p:nvPr/>
          </p:nvSpPr>
          <p:spPr>
            <a:xfrm>
              <a:off x="5948925" y="2081900"/>
              <a:ext cx="10425" cy="10425"/>
            </a:xfrm>
            <a:custGeom>
              <a:rect b="b" l="l" r="r" t="t"/>
              <a:pathLst>
                <a:path extrusionOk="0" h="417" w="417">
                  <a:moveTo>
                    <a:pt x="1" y="0"/>
                  </a:moveTo>
                  <a:cubicBezTo>
                    <a:pt x="126" y="129"/>
                    <a:pt x="238" y="266"/>
                    <a:pt x="338" y="416"/>
                  </a:cubicBezTo>
                  <a:lnTo>
                    <a:pt x="417" y="408"/>
                  </a:lnTo>
                  <a:cubicBezTo>
                    <a:pt x="275" y="183"/>
                    <a:pt x="1" y="0"/>
                    <a:pt x="1"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9"/>
            <p:cNvSpPr/>
            <p:nvPr/>
          </p:nvSpPr>
          <p:spPr>
            <a:xfrm>
              <a:off x="5947375" y="2064425"/>
              <a:ext cx="16250" cy="27675"/>
            </a:xfrm>
            <a:custGeom>
              <a:rect b="b" l="l" r="r" t="t"/>
              <a:pathLst>
                <a:path extrusionOk="0" h="1107" w="650">
                  <a:moveTo>
                    <a:pt x="312" y="0"/>
                  </a:moveTo>
                  <a:cubicBezTo>
                    <a:pt x="375" y="183"/>
                    <a:pt x="437" y="450"/>
                    <a:pt x="487" y="674"/>
                  </a:cubicBezTo>
                  <a:cubicBezTo>
                    <a:pt x="421" y="479"/>
                    <a:pt x="341" y="287"/>
                    <a:pt x="246" y="104"/>
                  </a:cubicBezTo>
                  <a:lnTo>
                    <a:pt x="246" y="104"/>
                  </a:lnTo>
                  <a:cubicBezTo>
                    <a:pt x="321" y="312"/>
                    <a:pt x="383" y="529"/>
                    <a:pt x="437" y="745"/>
                  </a:cubicBezTo>
                  <a:cubicBezTo>
                    <a:pt x="383" y="624"/>
                    <a:pt x="321" y="508"/>
                    <a:pt x="250" y="400"/>
                  </a:cubicBezTo>
                  <a:lnTo>
                    <a:pt x="250" y="400"/>
                  </a:lnTo>
                  <a:cubicBezTo>
                    <a:pt x="333" y="583"/>
                    <a:pt x="404" y="774"/>
                    <a:pt x="470" y="970"/>
                  </a:cubicBezTo>
                  <a:cubicBezTo>
                    <a:pt x="333" y="749"/>
                    <a:pt x="179" y="545"/>
                    <a:pt x="0" y="358"/>
                  </a:cubicBezTo>
                  <a:lnTo>
                    <a:pt x="0" y="358"/>
                  </a:lnTo>
                  <a:cubicBezTo>
                    <a:pt x="196" y="616"/>
                    <a:pt x="462" y="1107"/>
                    <a:pt x="462" y="1107"/>
                  </a:cubicBezTo>
                  <a:lnTo>
                    <a:pt x="512" y="1103"/>
                  </a:lnTo>
                  <a:lnTo>
                    <a:pt x="541" y="1103"/>
                  </a:lnTo>
                  <a:lnTo>
                    <a:pt x="574" y="1099"/>
                  </a:lnTo>
                  <a:lnTo>
                    <a:pt x="579" y="1099"/>
                  </a:lnTo>
                  <a:lnTo>
                    <a:pt x="604" y="1094"/>
                  </a:lnTo>
                  <a:lnTo>
                    <a:pt x="649" y="1090"/>
                  </a:lnTo>
                  <a:cubicBezTo>
                    <a:pt x="579" y="716"/>
                    <a:pt x="462" y="350"/>
                    <a:pt x="312"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9"/>
            <p:cNvSpPr/>
            <p:nvPr/>
          </p:nvSpPr>
          <p:spPr>
            <a:xfrm>
              <a:off x="6593900" y="2094900"/>
              <a:ext cx="4500" cy="12925"/>
            </a:xfrm>
            <a:custGeom>
              <a:rect b="b" l="l" r="r" t="t"/>
              <a:pathLst>
                <a:path extrusionOk="0" h="517" w="180">
                  <a:moveTo>
                    <a:pt x="179" y="0"/>
                  </a:moveTo>
                  <a:cubicBezTo>
                    <a:pt x="84" y="158"/>
                    <a:pt x="26" y="333"/>
                    <a:pt x="1" y="516"/>
                  </a:cubicBezTo>
                  <a:lnTo>
                    <a:pt x="75" y="512"/>
                  </a:lnTo>
                  <a:cubicBezTo>
                    <a:pt x="92" y="337"/>
                    <a:pt x="125" y="167"/>
                    <a:pt x="179"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9"/>
            <p:cNvSpPr/>
            <p:nvPr/>
          </p:nvSpPr>
          <p:spPr>
            <a:xfrm>
              <a:off x="6589425" y="2085425"/>
              <a:ext cx="6275" cy="22600"/>
            </a:xfrm>
            <a:custGeom>
              <a:rect b="b" l="l" r="r" t="t"/>
              <a:pathLst>
                <a:path extrusionOk="0" h="904" w="251">
                  <a:moveTo>
                    <a:pt x="250" y="1"/>
                  </a:moveTo>
                  <a:lnTo>
                    <a:pt x="250" y="1"/>
                  </a:lnTo>
                  <a:cubicBezTo>
                    <a:pt x="180" y="234"/>
                    <a:pt x="138" y="471"/>
                    <a:pt x="121" y="712"/>
                  </a:cubicBezTo>
                  <a:cubicBezTo>
                    <a:pt x="101" y="504"/>
                    <a:pt x="59" y="300"/>
                    <a:pt x="1" y="101"/>
                  </a:cubicBezTo>
                  <a:lnTo>
                    <a:pt x="1" y="101"/>
                  </a:lnTo>
                  <a:cubicBezTo>
                    <a:pt x="55" y="379"/>
                    <a:pt x="80" y="903"/>
                    <a:pt x="80" y="903"/>
                  </a:cubicBezTo>
                  <a:lnTo>
                    <a:pt x="134" y="903"/>
                  </a:lnTo>
                  <a:lnTo>
                    <a:pt x="184" y="895"/>
                  </a:lnTo>
                  <a:cubicBezTo>
                    <a:pt x="184" y="895"/>
                    <a:pt x="196" y="317"/>
                    <a:pt x="250"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9"/>
            <p:cNvSpPr/>
            <p:nvPr/>
          </p:nvSpPr>
          <p:spPr>
            <a:xfrm>
              <a:off x="6577675" y="2098225"/>
              <a:ext cx="10425" cy="10425"/>
            </a:xfrm>
            <a:custGeom>
              <a:rect b="b" l="l" r="r" t="t"/>
              <a:pathLst>
                <a:path extrusionOk="0" h="417" w="417">
                  <a:moveTo>
                    <a:pt x="1" y="0"/>
                  </a:moveTo>
                  <a:cubicBezTo>
                    <a:pt x="125" y="129"/>
                    <a:pt x="238" y="267"/>
                    <a:pt x="333" y="416"/>
                  </a:cubicBezTo>
                  <a:lnTo>
                    <a:pt x="417" y="408"/>
                  </a:lnTo>
                  <a:cubicBezTo>
                    <a:pt x="275" y="183"/>
                    <a:pt x="1" y="0"/>
                    <a:pt x="1"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9"/>
            <p:cNvSpPr/>
            <p:nvPr/>
          </p:nvSpPr>
          <p:spPr>
            <a:xfrm>
              <a:off x="6576125" y="2080750"/>
              <a:ext cx="16250" cy="27675"/>
            </a:xfrm>
            <a:custGeom>
              <a:rect b="b" l="l" r="r" t="t"/>
              <a:pathLst>
                <a:path extrusionOk="0" h="1107" w="650">
                  <a:moveTo>
                    <a:pt x="312" y="1"/>
                  </a:moveTo>
                  <a:cubicBezTo>
                    <a:pt x="375" y="184"/>
                    <a:pt x="437" y="450"/>
                    <a:pt x="487" y="674"/>
                  </a:cubicBezTo>
                  <a:cubicBezTo>
                    <a:pt x="420" y="479"/>
                    <a:pt x="341" y="288"/>
                    <a:pt x="246" y="104"/>
                  </a:cubicBezTo>
                  <a:lnTo>
                    <a:pt x="246" y="104"/>
                  </a:lnTo>
                  <a:cubicBezTo>
                    <a:pt x="321" y="312"/>
                    <a:pt x="383" y="529"/>
                    <a:pt x="437" y="745"/>
                  </a:cubicBezTo>
                  <a:cubicBezTo>
                    <a:pt x="383" y="624"/>
                    <a:pt x="321" y="508"/>
                    <a:pt x="250" y="400"/>
                  </a:cubicBezTo>
                  <a:lnTo>
                    <a:pt x="250" y="400"/>
                  </a:lnTo>
                  <a:cubicBezTo>
                    <a:pt x="333" y="583"/>
                    <a:pt x="404" y="774"/>
                    <a:pt x="470" y="970"/>
                  </a:cubicBezTo>
                  <a:cubicBezTo>
                    <a:pt x="333" y="749"/>
                    <a:pt x="179" y="545"/>
                    <a:pt x="0" y="358"/>
                  </a:cubicBezTo>
                  <a:lnTo>
                    <a:pt x="0" y="358"/>
                  </a:lnTo>
                  <a:cubicBezTo>
                    <a:pt x="196" y="616"/>
                    <a:pt x="462" y="1107"/>
                    <a:pt x="462" y="1107"/>
                  </a:cubicBezTo>
                  <a:lnTo>
                    <a:pt x="512" y="1103"/>
                  </a:lnTo>
                  <a:lnTo>
                    <a:pt x="541" y="1103"/>
                  </a:lnTo>
                  <a:lnTo>
                    <a:pt x="574" y="1099"/>
                  </a:lnTo>
                  <a:lnTo>
                    <a:pt x="578" y="1099"/>
                  </a:lnTo>
                  <a:lnTo>
                    <a:pt x="603" y="1095"/>
                  </a:lnTo>
                  <a:lnTo>
                    <a:pt x="649" y="1090"/>
                  </a:lnTo>
                  <a:cubicBezTo>
                    <a:pt x="578" y="716"/>
                    <a:pt x="462" y="350"/>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9"/>
            <p:cNvSpPr/>
            <p:nvPr/>
          </p:nvSpPr>
          <p:spPr>
            <a:xfrm>
              <a:off x="6678025" y="2101350"/>
              <a:ext cx="10850" cy="9275"/>
            </a:xfrm>
            <a:custGeom>
              <a:rect b="b" l="l" r="r" t="t"/>
              <a:pathLst>
                <a:path extrusionOk="0" h="371" w="434">
                  <a:moveTo>
                    <a:pt x="433" y="0"/>
                  </a:moveTo>
                  <a:cubicBezTo>
                    <a:pt x="267" y="83"/>
                    <a:pt x="121" y="196"/>
                    <a:pt x="1" y="337"/>
                  </a:cubicBezTo>
                  <a:lnTo>
                    <a:pt x="67" y="370"/>
                  </a:lnTo>
                  <a:cubicBezTo>
                    <a:pt x="176" y="237"/>
                    <a:pt x="300" y="112"/>
                    <a:pt x="433"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9"/>
            <p:cNvSpPr/>
            <p:nvPr/>
          </p:nvSpPr>
          <p:spPr>
            <a:xfrm>
              <a:off x="6675850" y="2090625"/>
              <a:ext cx="15925" cy="19175"/>
            </a:xfrm>
            <a:custGeom>
              <a:rect b="b" l="l" r="r" t="t"/>
              <a:pathLst>
                <a:path extrusionOk="0" h="767" w="637">
                  <a:moveTo>
                    <a:pt x="379" y="1"/>
                  </a:moveTo>
                  <a:lnTo>
                    <a:pt x="379" y="1"/>
                  </a:lnTo>
                  <a:cubicBezTo>
                    <a:pt x="267" y="263"/>
                    <a:pt x="0" y="720"/>
                    <a:pt x="0" y="720"/>
                  </a:cubicBezTo>
                  <a:lnTo>
                    <a:pt x="30" y="733"/>
                  </a:lnTo>
                  <a:lnTo>
                    <a:pt x="46" y="745"/>
                  </a:lnTo>
                  <a:lnTo>
                    <a:pt x="92" y="766"/>
                  </a:lnTo>
                  <a:cubicBezTo>
                    <a:pt x="92" y="766"/>
                    <a:pt x="416" y="292"/>
                    <a:pt x="637" y="55"/>
                  </a:cubicBezTo>
                  <a:lnTo>
                    <a:pt x="637" y="55"/>
                  </a:lnTo>
                  <a:cubicBezTo>
                    <a:pt x="454" y="213"/>
                    <a:pt x="287" y="388"/>
                    <a:pt x="138" y="579"/>
                  </a:cubicBezTo>
                  <a:cubicBezTo>
                    <a:pt x="233" y="396"/>
                    <a:pt x="317" y="200"/>
                    <a:pt x="379"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9"/>
            <p:cNvSpPr/>
            <p:nvPr/>
          </p:nvSpPr>
          <p:spPr>
            <a:xfrm>
              <a:off x="6669725" y="2092825"/>
              <a:ext cx="3225" cy="14250"/>
            </a:xfrm>
            <a:custGeom>
              <a:rect b="b" l="l" r="r" t="t"/>
              <a:pathLst>
                <a:path extrusionOk="0" h="570" w="129">
                  <a:moveTo>
                    <a:pt x="0" y="0"/>
                  </a:moveTo>
                  <a:cubicBezTo>
                    <a:pt x="33" y="175"/>
                    <a:pt x="54" y="354"/>
                    <a:pt x="54" y="532"/>
                  </a:cubicBezTo>
                  <a:lnTo>
                    <a:pt x="125" y="570"/>
                  </a:lnTo>
                  <a:cubicBezTo>
                    <a:pt x="129" y="304"/>
                    <a:pt x="0" y="0"/>
                    <a:pt x="0"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9"/>
            <p:cNvSpPr/>
            <p:nvPr/>
          </p:nvSpPr>
          <p:spPr>
            <a:xfrm>
              <a:off x="6672425" y="2081575"/>
              <a:ext cx="12300" cy="27475"/>
            </a:xfrm>
            <a:custGeom>
              <a:rect b="b" l="l" r="r" t="t"/>
              <a:pathLst>
                <a:path extrusionOk="0" h="1099" w="492">
                  <a:moveTo>
                    <a:pt x="491" y="1"/>
                  </a:moveTo>
                  <a:cubicBezTo>
                    <a:pt x="437" y="188"/>
                    <a:pt x="345" y="446"/>
                    <a:pt x="262" y="662"/>
                  </a:cubicBezTo>
                  <a:cubicBezTo>
                    <a:pt x="316" y="463"/>
                    <a:pt x="350" y="259"/>
                    <a:pt x="375" y="51"/>
                  </a:cubicBezTo>
                  <a:lnTo>
                    <a:pt x="375" y="51"/>
                  </a:lnTo>
                  <a:cubicBezTo>
                    <a:pt x="320" y="271"/>
                    <a:pt x="254" y="483"/>
                    <a:pt x="179" y="695"/>
                  </a:cubicBezTo>
                  <a:cubicBezTo>
                    <a:pt x="200" y="567"/>
                    <a:pt x="212" y="433"/>
                    <a:pt x="212" y="300"/>
                  </a:cubicBezTo>
                  <a:lnTo>
                    <a:pt x="212" y="300"/>
                  </a:lnTo>
                  <a:cubicBezTo>
                    <a:pt x="183" y="500"/>
                    <a:pt x="137" y="704"/>
                    <a:pt x="83" y="899"/>
                  </a:cubicBezTo>
                  <a:cubicBezTo>
                    <a:pt x="92" y="641"/>
                    <a:pt x="75" y="383"/>
                    <a:pt x="29" y="134"/>
                  </a:cubicBezTo>
                  <a:lnTo>
                    <a:pt x="29" y="134"/>
                  </a:lnTo>
                  <a:cubicBezTo>
                    <a:pt x="50" y="458"/>
                    <a:pt x="0" y="1012"/>
                    <a:pt x="0" y="1012"/>
                  </a:cubicBezTo>
                  <a:lnTo>
                    <a:pt x="50" y="1037"/>
                  </a:lnTo>
                  <a:lnTo>
                    <a:pt x="58" y="1041"/>
                  </a:lnTo>
                  <a:lnTo>
                    <a:pt x="75" y="1049"/>
                  </a:lnTo>
                  <a:lnTo>
                    <a:pt x="100" y="1066"/>
                  </a:lnTo>
                  <a:lnTo>
                    <a:pt x="104" y="1066"/>
                  </a:lnTo>
                  <a:lnTo>
                    <a:pt x="129" y="1078"/>
                  </a:lnTo>
                  <a:lnTo>
                    <a:pt x="171" y="1099"/>
                  </a:lnTo>
                  <a:cubicBezTo>
                    <a:pt x="316" y="745"/>
                    <a:pt x="424" y="375"/>
                    <a:pt x="4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9"/>
            <p:cNvSpPr/>
            <p:nvPr/>
          </p:nvSpPr>
          <p:spPr>
            <a:xfrm>
              <a:off x="5597850" y="2062250"/>
              <a:ext cx="12500" cy="12500"/>
            </a:xfrm>
            <a:custGeom>
              <a:rect b="b" l="l" r="r" t="t"/>
              <a:pathLst>
                <a:path extrusionOk="0" h="500" w="500">
                  <a:moveTo>
                    <a:pt x="500" y="0"/>
                  </a:moveTo>
                  <a:cubicBezTo>
                    <a:pt x="300" y="121"/>
                    <a:pt x="134" y="279"/>
                    <a:pt x="0" y="462"/>
                  </a:cubicBezTo>
                  <a:lnTo>
                    <a:pt x="84" y="499"/>
                  </a:lnTo>
                  <a:cubicBezTo>
                    <a:pt x="84" y="499"/>
                    <a:pt x="317" y="158"/>
                    <a:pt x="500"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9"/>
            <p:cNvSpPr/>
            <p:nvPr/>
          </p:nvSpPr>
          <p:spPr>
            <a:xfrm>
              <a:off x="5594925" y="2049350"/>
              <a:ext cx="18025" cy="24450"/>
            </a:xfrm>
            <a:custGeom>
              <a:rect b="b" l="l" r="r" t="t"/>
              <a:pathLst>
                <a:path extrusionOk="0" h="978" w="721">
                  <a:moveTo>
                    <a:pt x="392" y="0"/>
                  </a:moveTo>
                  <a:lnTo>
                    <a:pt x="392" y="0"/>
                  </a:lnTo>
                  <a:cubicBezTo>
                    <a:pt x="284" y="337"/>
                    <a:pt x="1" y="928"/>
                    <a:pt x="1" y="928"/>
                  </a:cubicBezTo>
                  <a:lnTo>
                    <a:pt x="38" y="945"/>
                  </a:lnTo>
                  <a:lnTo>
                    <a:pt x="63" y="953"/>
                  </a:lnTo>
                  <a:lnTo>
                    <a:pt x="122" y="978"/>
                  </a:lnTo>
                  <a:cubicBezTo>
                    <a:pt x="122" y="978"/>
                    <a:pt x="475" y="350"/>
                    <a:pt x="721" y="38"/>
                  </a:cubicBezTo>
                  <a:lnTo>
                    <a:pt x="721" y="38"/>
                  </a:lnTo>
                  <a:cubicBezTo>
                    <a:pt x="508" y="250"/>
                    <a:pt x="321" y="487"/>
                    <a:pt x="159" y="741"/>
                  </a:cubicBezTo>
                  <a:cubicBezTo>
                    <a:pt x="259" y="499"/>
                    <a:pt x="334" y="254"/>
                    <a:pt x="392"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9"/>
            <p:cNvSpPr/>
            <p:nvPr/>
          </p:nvSpPr>
          <p:spPr>
            <a:xfrm>
              <a:off x="5585675" y="2053700"/>
              <a:ext cx="5450" cy="17300"/>
            </a:xfrm>
            <a:custGeom>
              <a:rect b="b" l="l" r="r" t="t"/>
              <a:pathLst>
                <a:path extrusionOk="0" h="692" w="218">
                  <a:moveTo>
                    <a:pt x="1" y="1"/>
                  </a:moveTo>
                  <a:lnTo>
                    <a:pt x="1" y="1"/>
                  </a:lnTo>
                  <a:cubicBezTo>
                    <a:pt x="84" y="246"/>
                    <a:pt x="121" y="654"/>
                    <a:pt x="121" y="654"/>
                  </a:cubicBezTo>
                  <a:lnTo>
                    <a:pt x="217" y="691"/>
                  </a:lnTo>
                  <a:cubicBezTo>
                    <a:pt x="192" y="363"/>
                    <a:pt x="1" y="1"/>
                    <a:pt x="1" y="1"/>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9"/>
            <p:cNvSpPr/>
            <p:nvPr/>
          </p:nvSpPr>
          <p:spPr>
            <a:xfrm>
              <a:off x="5588900" y="2038125"/>
              <a:ext cx="14075" cy="34950"/>
            </a:xfrm>
            <a:custGeom>
              <a:rect b="b" l="l" r="r" t="t"/>
              <a:pathLst>
                <a:path extrusionOk="0" h="1398" w="563">
                  <a:moveTo>
                    <a:pt x="562" y="0"/>
                  </a:moveTo>
                  <a:cubicBezTo>
                    <a:pt x="517" y="237"/>
                    <a:pt x="429" y="570"/>
                    <a:pt x="354" y="844"/>
                  </a:cubicBezTo>
                  <a:cubicBezTo>
                    <a:pt x="396" y="591"/>
                    <a:pt x="421" y="333"/>
                    <a:pt x="425" y="79"/>
                  </a:cubicBezTo>
                  <a:lnTo>
                    <a:pt x="425" y="79"/>
                  </a:lnTo>
                  <a:cubicBezTo>
                    <a:pt x="383" y="354"/>
                    <a:pt x="325" y="628"/>
                    <a:pt x="254" y="899"/>
                  </a:cubicBezTo>
                  <a:cubicBezTo>
                    <a:pt x="267" y="732"/>
                    <a:pt x="267" y="566"/>
                    <a:pt x="254" y="404"/>
                  </a:cubicBezTo>
                  <a:cubicBezTo>
                    <a:pt x="238" y="657"/>
                    <a:pt x="205" y="911"/>
                    <a:pt x="159" y="1161"/>
                  </a:cubicBezTo>
                  <a:cubicBezTo>
                    <a:pt x="142" y="840"/>
                    <a:pt x="88" y="524"/>
                    <a:pt x="1" y="216"/>
                  </a:cubicBezTo>
                  <a:lnTo>
                    <a:pt x="1" y="216"/>
                  </a:lnTo>
                  <a:cubicBezTo>
                    <a:pt x="67" y="611"/>
                    <a:pt x="67" y="1306"/>
                    <a:pt x="67" y="1306"/>
                  </a:cubicBezTo>
                  <a:lnTo>
                    <a:pt x="126" y="1331"/>
                  </a:lnTo>
                  <a:lnTo>
                    <a:pt x="138" y="1335"/>
                  </a:lnTo>
                  <a:lnTo>
                    <a:pt x="159" y="1348"/>
                  </a:lnTo>
                  <a:lnTo>
                    <a:pt x="196" y="1364"/>
                  </a:lnTo>
                  <a:lnTo>
                    <a:pt x="200" y="1364"/>
                  </a:lnTo>
                  <a:lnTo>
                    <a:pt x="234" y="1377"/>
                  </a:lnTo>
                  <a:lnTo>
                    <a:pt x="284" y="1398"/>
                  </a:lnTo>
                  <a:cubicBezTo>
                    <a:pt x="429" y="944"/>
                    <a:pt x="521" y="474"/>
                    <a:pt x="562"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9"/>
            <p:cNvSpPr/>
            <p:nvPr/>
          </p:nvSpPr>
          <p:spPr>
            <a:xfrm>
              <a:off x="6191850" y="2144300"/>
              <a:ext cx="6075" cy="13425"/>
            </a:xfrm>
            <a:custGeom>
              <a:rect b="b" l="l" r="r" t="t"/>
              <a:pathLst>
                <a:path extrusionOk="0" h="537" w="243">
                  <a:moveTo>
                    <a:pt x="242" y="0"/>
                  </a:moveTo>
                  <a:cubicBezTo>
                    <a:pt x="126" y="162"/>
                    <a:pt x="47" y="341"/>
                    <a:pt x="1" y="537"/>
                  </a:cubicBezTo>
                  <a:lnTo>
                    <a:pt x="80" y="537"/>
                  </a:lnTo>
                  <a:cubicBezTo>
                    <a:pt x="80" y="537"/>
                    <a:pt x="151" y="187"/>
                    <a:pt x="242"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9"/>
            <p:cNvSpPr/>
            <p:nvPr/>
          </p:nvSpPr>
          <p:spPr>
            <a:xfrm>
              <a:off x="6189150" y="2134000"/>
              <a:ext cx="6800" cy="23725"/>
            </a:xfrm>
            <a:custGeom>
              <a:rect b="b" l="l" r="r" t="t"/>
              <a:pathLst>
                <a:path extrusionOk="0" h="949" w="272">
                  <a:moveTo>
                    <a:pt x="271" y="0"/>
                  </a:moveTo>
                  <a:lnTo>
                    <a:pt x="271" y="0"/>
                  </a:lnTo>
                  <a:cubicBezTo>
                    <a:pt x="176" y="242"/>
                    <a:pt x="105" y="491"/>
                    <a:pt x="63" y="745"/>
                  </a:cubicBezTo>
                  <a:cubicBezTo>
                    <a:pt x="63" y="520"/>
                    <a:pt x="42" y="296"/>
                    <a:pt x="1" y="75"/>
                  </a:cubicBezTo>
                  <a:lnTo>
                    <a:pt x="1" y="75"/>
                  </a:lnTo>
                  <a:cubicBezTo>
                    <a:pt x="26" y="383"/>
                    <a:pt x="1" y="949"/>
                    <a:pt x="1" y="949"/>
                  </a:cubicBezTo>
                  <a:lnTo>
                    <a:pt x="113" y="949"/>
                  </a:lnTo>
                  <a:cubicBezTo>
                    <a:pt x="113" y="949"/>
                    <a:pt x="180" y="333"/>
                    <a:pt x="271"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9"/>
            <p:cNvSpPr/>
            <p:nvPr/>
          </p:nvSpPr>
          <p:spPr>
            <a:xfrm>
              <a:off x="6175525" y="2145850"/>
              <a:ext cx="10125" cy="11875"/>
            </a:xfrm>
            <a:custGeom>
              <a:rect b="b" l="l" r="r" t="t"/>
              <a:pathLst>
                <a:path extrusionOk="0" h="475" w="405">
                  <a:moveTo>
                    <a:pt x="1" y="0"/>
                  </a:moveTo>
                  <a:cubicBezTo>
                    <a:pt x="117" y="146"/>
                    <a:pt x="226" y="308"/>
                    <a:pt x="317" y="475"/>
                  </a:cubicBezTo>
                  <a:lnTo>
                    <a:pt x="404" y="475"/>
                  </a:lnTo>
                  <a:cubicBezTo>
                    <a:pt x="275" y="221"/>
                    <a:pt x="1" y="1"/>
                    <a:pt x="1"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9"/>
            <p:cNvSpPr/>
            <p:nvPr/>
          </p:nvSpPr>
          <p:spPr>
            <a:xfrm>
              <a:off x="6174700" y="2127550"/>
              <a:ext cx="15525" cy="30175"/>
            </a:xfrm>
            <a:custGeom>
              <a:rect b="b" l="l" r="r" t="t"/>
              <a:pathLst>
                <a:path extrusionOk="0" h="1207" w="621">
                  <a:moveTo>
                    <a:pt x="371" y="0"/>
                  </a:moveTo>
                  <a:lnTo>
                    <a:pt x="371" y="0"/>
                  </a:lnTo>
                  <a:cubicBezTo>
                    <a:pt x="417" y="208"/>
                    <a:pt x="458" y="500"/>
                    <a:pt x="487" y="745"/>
                  </a:cubicBezTo>
                  <a:cubicBezTo>
                    <a:pt x="437" y="529"/>
                    <a:pt x="371" y="317"/>
                    <a:pt x="283" y="109"/>
                  </a:cubicBezTo>
                  <a:lnTo>
                    <a:pt x="283" y="109"/>
                  </a:lnTo>
                  <a:cubicBezTo>
                    <a:pt x="346" y="346"/>
                    <a:pt x="392" y="579"/>
                    <a:pt x="425" y="820"/>
                  </a:cubicBezTo>
                  <a:cubicBezTo>
                    <a:pt x="379" y="683"/>
                    <a:pt x="325" y="554"/>
                    <a:pt x="259" y="425"/>
                  </a:cubicBezTo>
                  <a:lnTo>
                    <a:pt x="259" y="425"/>
                  </a:lnTo>
                  <a:cubicBezTo>
                    <a:pt x="329" y="633"/>
                    <a:pt x="392" y="845"/>
                    <a:pt x="437" y="1061"/>
                  </a:cubicBezTo>
                  <a:cubicBezTo>
                    <a:pt x="317" y="812"/>
                    <a:pt x="171" y="574"/>
                    <a:pt x="1" y="358"/>
                  </a:cubicBezTo>
                  <a:lnTo>
                    <a:pt x="1" y="358"/>
                  </a:lnTo>
                  <a:cubicBezTo>
                    <a:pt x="184" y="653"/>
                    <a:pt x="417" y="1207"/>
                    <a:pt x="417" y="1207"/>
                  </a:cubicBezTo>
                  <a:lnTo>
                    <a:pt x="620" y="1207"/>
                  </a:lnTo>
                  <a:cubicBezTo>
                    <a:pt x="579" y="795"/>
                    <a:pt x="496" y="391"/>
                    <a:pt x="371" y="0"/>
                  </a:cubicBezTo>
                  <a:close/>
                </a:path>
              </a:pathLst>
            </a:custGeom>
            <a:solidFill>
              <a:srgbClr val="886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9"/>
            <p:cNvSpPr/>
            <p:nvPr/>
          </p:nvSpPr>
          <p:spPr>
            <a:xfrm>
              <a:off x="6424600" y="2000875"/>
              <a:ext cx="48475" cy="166000"/>
            </a:xfrm>
            <a:custGeom>
              <a:rect b="b" l="l" r="r" t="t"/>
              <a:pathLst>
                <a:path extrusionOk="0" h="6640" w="1939">
                  <a:moveTo>
                    <a:pt x="1303" y="1"/>
                  </a:moveTo>
                  <a:cubicBezTo>
                    <a:pt x="1243" y="1"/>
                    <a:pt x="1178" y="44"/>
                    <a:pt x="1174" y="180"/>
                  </a:cubicBezTo>
                  <a:cubicBezTo>
                    <a:pt x="1169" y="404"/>
                    <a:pt x="1169" y="3715"/>
                    <a:pt x="1169" y="3824"/>
                  </a:cubicBezTo>
                  <a:cubicBezTo>
                    <a:pt x="1169" y="3932"/>
                    <a:pt x="1149" y="4119"/>
                    <a:pt x="1036" y="4127"/>
                  </a:cubicBezTo>
                  <a:cubicBezTo>
                    <a:pt x="1030" y="4128"/>
                    <a:pt x="1025" y="4128"/>
                    <a:pt x="1019" y="4128"/>
                  </a:cubicBezTo>
                  <a:cubicBezTo>
                    <a:pt x="918" y="4128"/>
                    <a:pt x="899" y="4017"/>
                    <a:pt x="899" y="3736"/>
                  </a:cubicBezTo>
                  <a:cubicBezTo>
                    <a:pt x="899" y="3445"/>
                    <a:pt x="932" y="1440"/>
                    <a:pt x="932" y="1311"/>
                  </a:cubicBezTo>
                  <a:cubicBezTo>
                    <a:pt x="932" y="1182"/>
                    <a:pt x="870" y="1091"/>
                    <a:pt x="799" y="1074"/>
                  </a:cubicBezTo>
                  <a:cubicBezTo>
                    <a:pt x="787" y="1071"/>
                    <a:pt x="772" y="1068"/>
                    <a:pt x="757" y="1068"/>
                  </a:cubicBezTo>
                  <a:cubicBezTo>
                    <a:pt x="694" y="1068"/>
                    <a:pt x="620" y="1115"/>
                    <a:pt x="620" y="1361"/>
                  </a:cubicBezTo>
                  <a:cubicBezTo>
                    <a:pt x="620" y="1665"/>
                    <a:pt x="575" y="3903"/>
                    <a:pt x="562" y="4136"/>
                  </a:cubicBezTo>
                  <a:cubicBezTo>
                    <a:pt x="550" y="4369"/>
                    <a:pt x="479" y="4497"/>
                    <a:pt x="400" y="4497"/>
                  </a:cubicBezTo>
                  <a:cubicBezTo>
                    <a:pt x="317" y="4497"/>
                    <a:pt x="275" y="4389"/>
                    <a:pt x="288" y="4215"/>
                  </a:cubicBezTo>
                  <a:cubicBezTo>
                    <a:pt x="300" y="4040"/>
                    <a:pt x="288" y="3000"/>
                    <a:pt x="288" y="2842"/>
                  </a:cubicBezTo>
                  <a:cubicBezTo>
                    <a:pt x="288" y="2688"/>
                    <a:pt x="188" y="2634"/>
                    <a:pt x="142" y="2634"/>
                  </a:cubicBezTo>
                  <a:cubicBezTo>
                    <a:pt x="92" y="2634"/>
                    <a:pt x="9" y="2651"/>
                    <a:pt x="9" y="2884"/>
                  </a:cubicBezTo>
                  <a:cubicBezTo>
                    <a:pt x="9" y="3116"/>
                    <a:pt x="21" y="4252"/>
                    <a:pt x="9" y="4427"/>
                  </a:cubicBezTo>
                  <a:cubicBezTo>
                    <a:pt x="0" y="4597"/>
                    <a:pt x="113" y="4789"/>
                    <a:pt x="238" y="4789"/>
                  </a:cubicBezTo>
                  <a:cubicBezTo>
                    <a:pt x="288" y="4789"/>
                    <a:pt x="357" y="4785"/>
                    <a:pt x="426" y="4785"/>
                  </a:cubicBezTo>
                  <a:cubicBezTo>
                    <a:pt x="530" y="4785"/>
                    <a:pt x="632" y="4793"/>
                    <a:pt x="662" y="4830"/>
                  </a:cubicBezTo>
                  <a:cubicBezTo>
                    <a:pt x="712" y="4897"/>
                    <a:pt x="662" y="6598"/>
                    <a:pt x="662" y="6598"/>
                  </a:cubicBezTo>
                  <a:lnTo>
                    <a:pt x="1215" y="6640"/>
                  </a:lnTo>
                  <a:cubicBezTo>
                    <a:pt x="1215" y="6340"/>
                    <a:pt x="1228" y="5255"/>
                    <a:pt x="1323" y="5134"/>
                  </a:cubicBezTo>
                  <a:cubicBezTo>
                    <a:pt x="1423" y="5009"/>
                    <a:pt x="1635" y="5067"/>
                    <a:pt x="1735" y="4968"/>
                  </a:cubicBezTo>
                  <a:cubicBezTo>
                    <a:pt x="1835" y="4868"/>
                    <a:pt x="1901" y="4855"/>
                    <a:pt x="1901" y="4531"/>
                  </a:cubicBezTo>
                  <a:cubicBezTo>
                    <a:pt x="1901" y="4210"/>
                    <a:pt x="1939" y="2588"/>
                    <a:pt x="1939" y="2293"/>
                  </a:cubicBezTo>
                  <a:cubicBezTo>
                    <a:pt x="1939" y="2002"/>
                    <a:pt x="1922" y="1918"/>
                    <a:pt x="1885" y="1860"/>
                  </a:cubicBezTo>
                  <a:cubicBezTo>
                    <a:pt x="1869" y="1835"/>
                    <a:pt x="1819" y="1814"/>
                    <a:pt x="1767" y="1814"/>
                  </a:cubicBezTo>
                  <a:cubicBezTo>
                    <a:pt x="1700" y="1814"/>
                    <a:pt x="1629" y="1850"/>
                    <a:pt x="1627" y="1956"/>
                  </a:cubicBezTo>
                  <a:cubicBezTo>
                    <a:pt x="1619" y="2147"/>
                    <a:pt x="1598" y="4227"/>
                    <a:pt x="1598" y="4389"/>
                  </a:cubicBezTo>
                  <a:cubicBezTo>
                    <a:pt x="1598" y="4519"/>
                    <a:pt x="1545" y="4585"/>
                    <a:pt x="1502" y="4585"/>
                  </a:cubicBezTo>
                  <a:cubicBezTo>
                    <a:pt x="1491" y="4585"/>
                    <a:pt x="1481" y="4581"/>
                    <a:pt x="1473" y="4572"/>
                  </a:cubicBezTo>
                  <a:cubicBezTo>
                    <a:pt x="1431" y="4531"/>
                    <a:pt x="1365" y="4252"/>
                    <a:pt x="1386" y="4123"/>
                  </a:cubicBezTo>
                  <a:cubicBezTo>
                    <a:pt x="1411" y="3994"/>
                    <a:pt x="1419" y="1215"/>
                    <a:pt x="1431" y="779"/>
                  </a:cubicBezTo>
                  <a:cubicBezTo>
                    <a:pt x="1440" y="346"/>
                    <a:pt x="1436" y="113"/>
                    <a:pt x="1398" y="47"/>
                  </a:cubicBezTo>
                  <a:cubicBezTo>
                    <a:pt x="1383" y="21"/>
                    <a:pt x="1344" y="1"/>
                    <a:pt x="13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9"/>
            <p:cNvSpPr/>
            <p:nvPr/>
          </p:nvSpPr>
          <p:spPr>
            <a:xfrm>
              <a:off x="6215150" y="2037875"/>
              <a:ext cx="85200" cy="138475"/>
            </a:xfrm>
            <a:custGeom>
              <a:rect b="b" l="l" r="r" t="t"/>
              <a:pathLst>
                <a:path extrusionOk="0" h="5539" w="3408">
                  <a:moveTo>
                    <a:pt x="1806" y="1"/>
                  </a:moveTo>
                  <a:cubicBezTo>
                    <a:pt x="1514" y="1"/>
                    <a:pt x="1244" y="326"/>
                    <a:pt x="1224" y="759"/>
                  </a:cubicBezTo>
                  <a:cubicBezTo>
                    <a:pt x="1203" y="1287"/>
                    <a:pt x="1157" y="2177"/>
                    <a:pt x="1157" y="2177"/>
                  </a:cubicBezTo>
                  <a:cubicBezTo>
                    <a:pt x="1157" y="2177"/>
                    <a:pt x="658" y="2019"/>
                    <a:pt x="579" y="1857"/>
                  </a:cubicBezTo>
                  <a:cubicBezTo>
                    <a:pt x="496" y="1699"/>
                    <a:pt x="496" y="1233"/>
                    <a:pt x="542" y="904"/>
                  </a:cubicBezTo>
                  <a:cubicBezTo>
                    <a:pt x="591" y="572"/>
                    <a:pt x="533" y="389"/>
                    <a:pt x="438" y="226"/>
                  </a:cubicBezTo>
                  <a:cubicBezTo>
                    <a:pt x="408" y="175"/>
                    <a:pt x="361" y="149"/>
                    <a:pt x="310" y="149"/>
                  </a:cubicBezTo>
                  <a:cubicBezTo>
                    <a:pt x="205" y="149"/>
                    <a:pt x="81" y="263"/>
                    <a:pt x="59" y="505"/>
                  </a:cubicBezTo>
                  <a:cubicBezTo>
                    <a:pt x="26" y="863"/>
                    <a:pt x="1" y="1819"/>
                    <a:pt x="47" y="1928"/>
                  </a:cubicBezTo>
                  <a:cubicBezTo>
                    <a:pt x="221" y="2344"/>
                    <a:pt x="616" y="2622"/>
                    <a:pt x="1066" y="2656"/>
                  </a:cubicBezTo>
                  <a:lnTo>
                    <a:pt x="1245" y="5538"/>
                  </a:lnTo>
                  <a:lnTo>
                    <a:pt x="1777" y="5530"/>
                  </a:lnTo>
                  <a:lnTo>
                    <a:pt x="1985" y="3542"/>
                  </a:lnTo>
                  <a:cubicBezTo>
                    <a:pt x="2027" y="3543"/>
                    <a:pt x="2068" y="3544"/>
                    <a:pt x="2109" y="3544"/>
                  </a:cubicBezTo>
                  <a:cubicBezTo>
                    <a:pt x="2274" y="3544"/>
                    <a:pt x="2438" y="3531"/>
                    <a:pt x="2601" y="3504"/>
                  </a:cubicBezTo>
                  <a:cubicBezTo>
                    <a:pt x="2842" y="3450"/>
                    <a:pt x="3245" y="3038"/>
                    <a:pt x="3270" y="2839"/>
                  </a:cubicBezTo>
                  <a:cubicBezTo>
                    <a:pt x="3291" y="2639"/>
                    <a:pt x="3408" y="1512"/>
                    <a:pt x="3408" y="1366"/>
                  </a:cubicBezTo>
                  <a:cubicBezTo>
                    <a:pt x="3408" y="1220"/>
                    <a:pt x="3237" y="1021"/>
                    <a:pt x="3133" y="1008"/>
                  </a:cubicBezTo>
                  <a:cubicBezTo>
                    <a:pt x="3130" y="1008"/>
                    <a:pt x="3126" y="1008"/>
                    <a:pt x="3123" y="1008"/>
                  </a:cubicBezTo>
                  <a:cubicBezTo>
                    <a:pt x="3020" y="1008"/>
                    <a:pt x="2887" y="1190"/>
                    <a:pt x="2854" y="1408"/>
                  </a:cubicBezTo>
                  <a:cubicBezTo>
                    <a:pt x="2821" y="1632"/>
                    <a:pt x="2796" y="2227"/>
                    <a:pt x="2738" y="2427"/>
                  </a:cubicBezTo>
                  <a:cubicBezTo>
                    <a:pt x="2691" y="2588"/>
                    <a:pt x="2441" y="2732"/>
                    <a:pt x="2287" y="2732"/>
                  </a:cubicBezTo>
                  <a:cubicBezTo>
                    <a:pt x="2250" y="2732"/>
                    <a:pt x="2219" y="2724"/>
                    <a:pt x="2197" y="2706"/>
                  </a:cubicBezTo>
                  <a:cubicBezTo>
                    <a:pt x="2197" y="2706"/>
                    <a:pt x="2322" y="1724"/>
                    <a:pt x="2393" y="1316"/>
                  </a:cubicBezTo>
                  <a:cubicBezTo>
                    <a:pt x="2463" y="904"/>
                    <a:pt x="2368" y="251"/>
                    <a:pt x="2010" y="56"/>
                  </a:cubicBezTo>
                  <a:cubicBezTo>
                    <a:pt x="1943" y="18"/>
                    <a:pt x="1874" y="1"/>
                    <a:pt x="18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9"/>
            <p:cNvSpPr/>
            <p:nvPr/>
          </p:nvSpPr>
          <p:spPr>
            <a:xfrm>
              <a:off x="6736050" y="2006175"/>
              <a:ext cx="52025" cy="158000"/>
            </a:xfrm>
            <a:custGeom>
              <a:rect b="b" l="l" r="r" t="t"/>
              <a:pathLst>
                <a:path extrusionOk="0" h="6320" w="2081">
                  <a:moveTo>
                    <a:pt x="1003" y="1"/>
                  </a:moveTo>
                  <a:cubicBezTo>
                    <a:pt x="866" y="1"/>
                    <a:pt x="741" y="1"/>
                    <a:pt x="741" y="375"/>
                  </a:cubicBezTo>
                  <a:cubicBezTo>
                    <a:pt x="741" y="750"/>
                    <a:pt x="800" y="3766"/>
                    <a:pt x="800" y="4048"/>
                  </a:cubicBezTo>
                  <a:cubicBezTo>
                    <a:pt x="800" y="4219"/>
                    <a:pt x="791" y="4389"/>
                    <a:pt x="771" y="4556"/>
                  </a:cubicBezTo>
                  <a:cubicBezTo>
                    <a:pt x="771" y="4556"/>
                    <a:pt x="740" y="4563"/>
                    <a:pt x="699" y="4563"/>
                  </a:cubicBezTo>
                  <a:cubicBezTo>
                    <a:pt x="610" y="4563"/>
                    <a:pt x="471" y="4530"/>
                    <a:pt x="471" y="4323"/>
                  </a:cubicBezTo>
                  <a:cubicBezTo>
                    <a:pt x="471" y="4019"/>
                    <a:pt x="479" y="2963"/>
                    <a:pt x="492" y="2809"/>
                  </a:cubicBezTo>
                  <a:cubicBezTo>
                    <a:pt x="500" y="2659"/>
                    <a:pt x="483" y="2243"/>
                    <a:pt x="454" y="2160"/>
                  </a:cubicBezTo>
                  <a:cubicBezTo>
                    <a:pt x="436" y="2110"/>
                    <a:pt x="296" y="2046"/>
                    <a:pt x="184" y="2046"/>
                  </a:cubicBezTo>
                  <a:cubicBezTo>
                    <a:pt x="120" y="2046"/>
                    <a:pt x="65" y="2067"/>
                    <a:pt x="47" y="2122"/>
                  </a:cubicBezTo>
                  <a:cubicBezTo>
                    <a:pt x="1" y="2272"/>
                    <a:pt x="9" y="3112"/>
                    <a:pt x="30" y="3499"/>
                  </a:cubicBezTo>
                  <a:cubicBezTo>
                    <a:pt x="47" y="3886"/>
                    <a:pt x="13" y="4652"/>
                    <a:pt x="113" y="4756"/>
                  </a:cubicBezTo>
                  <a:cubicBezTo>
                    <a:pt x="217" y="4864"/>
                    <a:pt x="829" y="5030"/>
                    <a:pt x="829" y="5030"/>
                  </a:cubicBezTo>
                  <a:lnTo>
                    <a:pt x="808" y="6320"/>
                  </a:lnTo>
                  <a:lnTo>
                    <a:pt x="808" y="6320"/>
                  </a:lnTo>
                  <a:lnTo>
                    <a:pt x="1203" y="6249"/>
                  </a:lnTo>
                  <a:lnTo>
                    <a:pt x="1224" y="4177"/>
                  </a:lnTo>
                  <a:cubicBezTo>
                    <a:pt x="1224" y="4177"/>
                    <a:pt x="1563" y="4223"/>
                    <a:pt x="1733" y="4223"/>
                  </a:cubicBezTo>
                  <a:cubicBezTo>
                    <a:pt x="1762" y="4223"/>
                    <a:pt x="1785" y="4222"/>
                    <a:pt x="1802" y="4219"/>
                  </a:cubicBezTo>
                  <a:cubicBezTo>
                    <a:pt x="1919" y="4198"/>
                    <a:pt x="2006" y="4107"/>
                    <a:pt x="2043" y="3761"/>
                  </a:cubicBezTo>
                  <a:cubicBezTo>
                    <a:pt x="2081" y="3420"/>
                    <a:pt x="2043" y="2472"/>
                    <a:pt x="2043" y="2301"/>
                  </a:cubicBezTo>
                  <a:cubicBezTo>
                    <a:pt x="2043" y="2131"/>
                    <a:pt x="1969" y="1969"/>
                    <a:pt x="1840" y="1939"/>
                  </a:cubicBezTo>
                  <a:cubicBezTo>
                    <a:pt x="1828" y="1936"/>
                    <a:pt x="1816" y="1935"/>
                    <a:pt x="1805" y="1935"/>
                  </a:cubicBezTo>
                  <a:cubicBezTo>
                    <a:pt x="1697" y="1935"/>
                    <a:pt x="1619" y="2072"/>
                    <a:pt x="1619" y="2264"/>
                  </a:cubicBezTo>
                  <a:cubicBezTo>
                    <a:pt x="1619" y="2476"/>
                    <a:pt x="1632" y="3399"/>
                    <a:pt x="1632" y="3541"/>
                  </a:cubicBezTo>
                  <a:cubicBezTo>
                    <a:pt x="1632" y="3668"/>
                    <a:pt x="1551" y="3813"/>
                    <a:pt x="1352" y="3813"/>
                  </a:cubicBezTo>
                  <a:cubicBezTo>
                    <a:pt x="1330" y="3813"/>
                    <a:pt x="1307" y="3811"/>
                    <a:pt x="1282" y="3807"/>
                  </a:cubicBezTo>
                  <a:cubicBezTo>
                    <a:pt x="1282" y="3807"/>
                    <a:pt x="1303" y="2301"/>
                    <a:pt x="1311" y="1856"/>
                  </a:cubicBezTo>
                  <a:cubicBezTo>
                    <a:pt x="1320" y="1411"/>
                    <a:pt x="1282" y="459"/>
                    <a:pt x="1290" y="313"/>
                  </a:cubicBezTo>
                  <a:cubicBezTo>
                    <a:pt x="1303" y="172"/>
                    <a:pt x="113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9"/>
            <p:cNvSpPr/>
            <p:nvPr/>
          </p:nvSpPr>
          <p:spPr>
            <a:xfrm>
              <a:off x="5744475" y="1989550"/>
              <a:ext cx="67725" cy="170675"/>
            </a:xfrm>
            <a:custGeom>
              <a:rect b="b" l="l" r="r" t="t"/>
              <a:pathLst>
                <a:path extrusionOk="0" h="6827" w="2709">
                  <a:moveTo>
                    <a:pt x="1303" y="0"/>
                  </a:moveTo>
                  <a:cubicBezTo>
                    <a:pt x="1128" y="0"/>
                    <a:pt x="966" y="0"/>
                    <a:pt x="966" y="408"/>
                  </a:cubicBezTo>
                  <a:cubicBezTo>
                    <a:pt x="966" y="812"/>
                    <a:pt x="1041" y="4069"/>
                    <a:pt x="1041" y="4376"/>
                  </a:cubicBezTo>
                  <a:cubicBezTo>
                    <a:pt x="1041" y="4559"/>
                    <a:pt x="1028" y="4743"/>
                    <a:pt x="1003" y="4921"/>
                  </a:cubicBezTo>
                  <a:cubicBezTo>
                    <a:pt x="1003" y="4921"/>
                    <a:pt x="962" y="4930"/>
                    <a:pt x="907" y="4930"/>
                  </a:cubicBezTo>
                  <a:cubicBezTo>
                    <a:pt x="793" y="4930"/>
                    <a:pt x="616" y="4894"/>
                    <a:pt x="616" y="4672"/>
                  </a:cubicBezTo>
                  <a:cubicBezTo>
                    <a:pt x="616" y="4343"/>
                    <a:pt x="629" y="3203"/>
                    <a:pt x="641" y="3037"/>
                  </a:cubicBezTo>
                  <a:cubicBezTo>
                    <a:pt x="650" y="2875"/>
                    <a:pt x="625" y="2421"/>
                    <a:pt x="587" y="2334"/>
                  </a:cubicBezTo>
                  <a:cubicBezTo>
                    <a:pt x="563" y="2281"/>
                    <a:pt x="381" y="2210"/>
                    <a:pt x="236" y="2210"/>
                  </a:cubicBezTo>
                  <a:cubicBezTo>
                    <a:pt x="155" y="2210"/>
                    <a:pt x="86" y="2233"/>
                    <a:pt x="63" y="2292"/>
                  </a:cubicBezTo>
                  <a:cubicBezTo>
                    <a:pt x="1" y="2459"/>
                    <a:pt x="17" y="3366"/>
                    <a:pt x="42" y="3782"/>
                  </a:cubicBezTo>
                  <a:cubicBezTo>
                    <a:pt x="67" y="4198"/>
                    <a:pt x="22" y="5025"/>
                    <a:pt x="155" y="5142"/>
                  </a:cubicBezTo>
                  <a:cubicBezTo>
                    <a:pt x="284" y="5254"/>
                    <a:pt x="1078" y="5437"/>
                    <a:pt x="1078" y="5437"/>
                  </a:cubicBezTo>
                  <a:lnTo>
                    <a:pt x="1053" y="6827"/>
                  </a:lnTo>
                  <a:lnTo>
                    <a:pt x="1569" y="6752"/>
                  </a:lnTo>
                  <a:lnTo>
                    <a:pt x="1594" y="4514"/>
                  </a:lnTo>
                  <a:cubicBezTo>
                    <a:pt x="1594" y="4514"/>
                    <a:pt x="2045" y="4564"/>
                    <a:pt x="2261" y="4564"/>
                  </a:cubicBezTo>
                  <a:cubicBezTo>
                    <a:pt x="2295" y="4564"/>
                    <a:pt x="2323" y="4562"/>
                    <a:pt x="2343" y="4559"/>
                  </a:cubicBezTo>
                  <a:cubicBezTo>
                    <a:pt x="2492" y="4539"/>
                    <a:pt x="2605" y="4439"/>
                    <a:pt x="2655" y="4064"/>
                  </a:cubicBezTo>
                  <a:cubicBezTo>
                    <a:pt x="2709" y="3694"/>
                    <a:pt x="2655" y="2675"/>
                    <a:pt x="2655" y="2488"/>
                  </a:cubicBezTo>
                  <a:cubicBezTo>
                    <a:pt x="2655" y="2301"/>
                    <a:pt x="2555" y="2126"/>
                    <a:pt x="2393" y="2093"/>
                  </a:cubicBezTo>
                  <a:cubicBezTo>
                    <a:pt x="2378" y="2090"/>
                    <a:pt x="2363" y="2088"/>
                    <a:pt x="2349" y="2088"/>
                  </a:cubicBezTo>
                  <a:cubicBezTo>
                    <a:pt x="2209" y="2088"/>
                    <a:pt x="2106" y="2234"/>
                    <a:pt x="2106" y="2442"/>
                  </a:cubicBezTo>
                  <a:cubicBezTo>
                    <a:pt x="2106" y="2675"/>
                    <a:pt x="2122" y="3669"/>
                    <a:pt x="2122" y="3823"/>
                  </a:cubicBezTo>
                  <a:cubicBezTo>
                    <a:pt x="2122" y="3961"/>
                    <a:pt x="2018" y="4116"/>
                    <a:pt x="1762" y="4116"/>
                  </a:cubicBezTo>
                  <a:cubicBezTo>
                    <a:pt x="1733" y="4116"/>
                    <a:pt x="1702" y="4114"/>
                    <a:pt x="1669" y="4110"/>
                  </a:cubicBezTo>
                  <a:cubicBezTo>
                    <a:pt x="1669" y="4110"/>
                    <a:pt x="1690" y="2484"/>
                    <a:pt x="1702" y="2005"/>
                  </a:cubicBezTo>
                  <a:cubicBezTo>
                    <a:pt x="1715" y="1523"/>
                    <a:pt x="1665" y="495"/>
                    <a:pt x="1681" y="342"/>
                  </a:cubicBezTo>
                  <a:cubicBezTo>
                    <a:pt x="1690" y="188"/>
                    <a:pt x="1477" y="0"/>
                    <a:pt x="13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9"/>
            <p:cNvSpPr/>
            <p:nvPr/>
          </p:nvSpPr>
          <p:spPr>
            <a:xfrm>
              <a:off x="6627275" y="2107050"/>
              <a:ext cx="107150" cy="67325"/>
            </a:xfrm>
            <a:custGeom>
              <a:rect b="b" l="l" r="r" t="t"/>
              <a:pathLst>
                <a:path extrusionOk="0" h="2693" w="4286">
                  <a:moveTo>
                    <a:pt x="1303" y="1"/>
                  </a:moveTo>
                  <a:cubicBezTo>
                    <a:pt x="1303" y="1"/>
                    <a:pt x="1619" y="1623"/>
                    <a:pt x="1652" y="2156"/>
                  </a:cubicBezTo>
                  <a:cubicBezTo>
                    <a:pt x="1361" y="1686"/>
                    <a:pt x="1008" y="1257"/>
                    <a:pt x="596" y="887"/>
                  </a:cubicBezTo>
                  <a:lnTo>
                    <a:pt x="596" y="887"/>
                  </a:lnTo>
                  <a:cubicBezTo>
                    <a:pt x="596" y="887"/>
                    <a:pt x="1191" y="1686"/>
                    <a:pt x="1399" y="2206"/>
                  </a:cubicBezTo>
                  <a:cubicBezTo>
                    <a:pt x="1091" y="1985"/>
                    <a:pt x="775" y="1785"/>
                    <a:pt x="446" y="1602"/>
                  </a:cubicBezTo>
                  <a:lnTo>
                    <a:pt x="446" y="1602"/>
                  </a:lnTo>
                  <a:cubicBezTo>
                    <a:pt x="446" y="1603"/>
                    <a:pt x="1053" y="2135"/>
                    <a:pt x="1174" y="2305"/>
                  </a:cubicBezTo>
                  <a:cubicBezTo>
                    <a:pt x="795" y="2172"/>
                    <a:pt x="400" y="2077"/>
                    <a:pt x="1" y="2023"/>
                  </a:cubicBezTo>
                  <a:lnTo>
                    <a:pt x="1" y="2023"/>
                  </a:lnTo>
                  <a:cubicBezTo>
                    <a:pt x="1" y="2023"/>
                    <a:pt x="804" y="2335"/>
                    <a:pt x="1099" y="2488"/>
                  </a:cubicBezTo>
                  <a:cubicBezTo>
                    <a:pt x="953" y="2470"/>
                    <a:pt x="806" y="2461"/>
                    <a:pt x="659" y="2461"/>
                  </a:cubicBezTo>
                  <a:cubicBezTo>
                    <a:pt x="539" y="2461"/>
                    <a:pt x="418" y="2467"/>
                    <a:pt x="296" y="2480"/>
                  </a:cubicBezTo>
                  <a:cubicBezTo>
                    <a:pt x="296" y="2480"/>
                    <a:pt x="737" y="2543"/>
                    <a:pt x="1378" y="2692"/>
                  </a:cubicBezTo>
                  <a:lnTo>
                    <a:pt x="2796" y="2630"/>
                  </a:lnTo>
                  <a:cubicBezTo>
                    <a:pt x="2796" y="2630"/>
                    <a:pt x="3661" y="2451"/>
                    <a:pt x="4140" y="2439"/>
                  </a:cubicBezTo>
                  <a:cubicBezTo>
                    <a:pt x="3893" y="2409"/>
                    <a:pt x="3645" y="2394"/>
                    <a:pt x="3396" y="2394"/>
                  </a:cubicBezTo>
                  <a:cubicBezTo>
                    <a:pt x="3197" y="2394"/>
                    <a:pt x="2996" y="2403"/>
                    <a:pt x="2796" y="2422"/>
                  </a:cubicBezTo>
                  <a:cubicBezTo>
                    <a:pt x="2796" y="2422"/>
                    <a:pt x="3699" y="1968"/>
                    <a:pt x="4285" y="1877"/>
                  </a:cubicBezTo>
                  <a:cubicBezTo>
                    <a:pt x="4285" y="1877"/>
                    <a:pt x="4265" y="1876"/>
                    <a:pt x="4227" y="1876"/>
                  </a:cubicBezTo>
                  <a:cubicBezTo>
                    <a:pt x="4034" y="1876"/>
                    <a:pt x="3376" y="1902"/>
                    <a:pt x="2576" y="2222"/>
                  </a:cubicBezTo>
                  <a:cubicBezTo>
                    <a:pt x="2576" y="2222"/>
                    <a:pt x="3154" y="1436"/>
                    <a:pt x="3532" y="1070"/>
                  </a:cubicBezTo>
                  <a:lnTo>
                    <a:pt x="3532" y="1070"/>
                  </a:lnTo>
                  <a:cubicBezTo>
                    <a:pt x="3532" y="1070"/>
                    <a:pt x="2725" y="1644"/>
                    <a:pt x="2426" y="2027"/>
                  </a:cubicBezTo>
                  <a:cubicBezTo>
                    <a:pt x="2426" y="2027"/>
                    <a:pt x="2642" y="1340"/>
                    <a:pt x="2742" y="1174"/>
                  </a:cubicBezTo>
                  <a:lnTo>
                    <a:pt x="2742" y="1174"/>
                  </a:lnTo>
                  <a:cubicBezTo>
                    <a:pt x="2742" y="1174"/>
                    <a:pt x="2314" y="1707"/>
                    <a:pt x="2160" y="2147"/>
                  </a:cubicBezTo>
                  <a:cubicBezTo>
                    <a:pt x="2160" y="2147"/>
                    <a:pt x="2218" y="629"/>
                    <a:pt x="2218" y="375"/>
                  </a:cubicBezTo>
                  <a:lnTo>
                    <a:pt x="2218" y="375"/>
                  </a:lnTo>
                  <a:cubicBezTo>
                    <a:pt x="2218" y="376"/>
                    <a:pt x="1956" y="1299"/>
                    <a:pt x="1914" y="1993"/>
                  </a:cubicBezTo>
                  <a:cubicBezTo>
                    <a:pt x="1914" y="1993"/>
                    <a:pt x="1594" y="604"/>
                    <a:pt x="13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9"/>
            <p:cNvSpPr/>
            <p:nvPr/>
          </p:nvSpPr>
          <p:spPr>
            <a:xfrm>
              <a:off x="6790450" y="2099675"/>
              <a:ext cx="72500" cy="58775"/>
            </a:xfrm>
            <a:custGeom>
              <a:rect b="b" l="l" r="r" t="t"/>
              <a:pathLst>
                <a:path extrusionOk="0" h="2351" w="2900">
                  <a:moveTo>
                    <a:pt x="778" y="1"/>
                  </a:moveTo>
                  <a:lnTo>
                    <a:pt x="778" y="1"/>
                  </a:lnTo>
                  <a:cubicBezTo>
                    <a:pt x="778" y="1"/>
                    <a:pt x="1078" y="1402"/>
                    <a:pt x="1128" y="1864"/>
                  </a:cubicBezTo>
                  <a:cubicBezTo>
                    <a:pt x="916" y="1477"/>
                    <a:pt x="649" y="1124"/>
                    <a:pt x="342" y="803"/>
                  </a:cubicBezTo>
                  <a:lnTo>
                    <a:pt x="342" y="803"/>
                  </a:lnTo>
                  <a:cubicBezTo>
                    <a:pt x="342" y="804"/>
                    <a:pt x="787" y="1477"/>
                    <a:pt x="957" y="1922"/>
                  </a:cubicBezTo>
                  <a:cubicBezTo>
                    <a:pt x="741" y="1743"/>
                    <a:pt x="516" y="1585"/>
                    <a:pt x="279" y="1436"/>
                  </a:cubicBezTo>
                  <a:lnTo>
                    <a:pt x="279" y="1436"/>
                  </a:lnTo>
                  <a:cubicBezTo>
                    <a:pt x="279" y="1436"/>
                    <a:pt x="720" y="1872"/>
                    <a:pt x="812" y="2018"/>
                  </a:cubicBezTo>
                  <a:cubicBezTo>
                    <a:pt x="550" y="1922"/>
                    <a:pt x="275" y="1856"/>
                    <a:pt x="1" y="1823"/>
                  </a:cubicBezTo>
                  <a:lnTo>
                    <a:pt x="1" y="1823"/>
                  </a:lnTo>
                  <a:cubicBezTo>
                    <a:pt x="1" y="1823"/>
                    <a:pt x="562" y="2060"/>
                    <a:pt x="770" y="2180"/>
                  </a:cubicBezTo>
                  <a:cubicBezTo>
                    <a:pt x="717" y="2175"/>
                    <a:pt x="663" y="2173"/>
                    <a:pt x="610" y="2173"/>
                  </a:cubicBezTo>
                  <a:cubicBezTo>
                    <a:pt x="481" y="2173"/>
                    <a:pt x="352" y="2187"/>
                    <a:pt x="225" y="2214"/>
                  </a:cubicBezTo>
                  <a:cubicBezTo>
                    <a:pt x="225" y="2214"/>
                    <a:pt x="525" y="2247"/>
                    <a:pt x="966" y="2351"/>
                  </a:cubicBezTo>
                  <a:lnTo>
                    <a:pt x="1931" y="2230"/>
                  </a:lnTo>
                  <a:cubicBezTo>
                    <a:pt x="1931" y="2230"/>
                    <a:pt x="2505" y="2035"/>
                    <a:pt x="2829" y="2001"/>
                  </a:cubicBezTo>
                  <a:cubicBezTo>
                    <a:pt x="2738" y="1994"/>
                    <a:pt x="2647" y="1990"/>
                    <a:pt x="2555" y="1990"/>
                  </a:cubicBezTo>
                  <a:cubicBezTo>
                    <a:pt x="2342" y="1990"/>
                    <a:pt x="2128" y="2011"/>
                    <a:pt x="1918" y="2051"/>
                  </a:cubicBezTo>
                  <a:cubicBezTo>
                    <a:pt x="1918" y="2051"/>
                    <a:pt x="2509" y="1615"/>
                    <a:pt x="2900" y="1506"/>
                  </a:cubicBezTo>
                  <a:lnTo>
                    <a:pt x="2900" y="1506"/>
                  </a:lnTo>
                  <a:cubicBezTo>
                    <a:pt x="2900" y="1506"/>
                    <a:pt x="2388" y="1511"/>
                    <a:pt x="1756" y="1889"/>
                  </a:cubicBezTo>
                  <a:cubicBezTo>
                    <a:pt x="1756" y="1889"/>
                    <a:pt x="2110" y="1174"/>
                    <a:pt x="2347" y="837"/>
                  </a:cubicBezTo>
                  <a:lnTo>
                    <a:pt x="2347" y="837"/>
                  </a:lnTo>
                  <a:cubicBezTo>
                    <a:pt x="2346" y="837"/>
                    <a:pt x="1827" y="1369"/>
                    <a:pt x="1648" y="1719"/>
                  </a:cubicBezTo>
                  <a:cubicBezTo>
                    <a:pt x="1648" y="1719"/>
                    <a:pt x="1756" y="1107"/>
                    <a:pt x="1818" y="961"/>
                  </a:cubicBezTo>
                  <a:lnTo>
                    <a:pt x="1818" y="961"/>
                  </a:lnTo>
                  <a:cubicBezTo>
                    <a:pt x="1818" y="962"/>
                    <a:pt x="1552" y="1444"/>
                    <a:pt x="1469" y="1835"/>
                  </a:cubicBezTo>
                  <a:cubicBezTo>
                    <a:pt x="1469" y="1835"/>
                    <a:pt x="1431" y="508"/>
                    <a:pt x="1419" y="288"/>
                  </a:cubicBezTo>
                  <a:cubicBezTo>
                    <a:pt x="1419" y="288"/>
                    <a:pt x="1290" y="1103"/>
                    <a:pt x="1298" y="1710"/>
                  </a:cubicBezTo>
                  <a:cubicBezTo>
                    <a:pt x="1298" y="1710"/>
                    <a:pt x="1007" y="512"/>
                    <a:pt x="778"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9"/>
            <p:cNvSpPr/>
            <p:nvPr/>
          </p:nvSpPr>
          <p:spPr>
            <a:xfrm>
              <a:off x="6830700" y="2103225"/>
              <a:ext cx="65850" cy="57825"/>
            </a:xfrm>
            <a:custGeom>
              <a:rect b="b" l="l" r="r" t="t"/>
              <a:pathLst>
                <a:path extrusionOk="0" h="2313" w="2634">
                  <a:moveTo>
                    <a:pt x="1273" y="0"/>
                  </a:moveTo>
                  <a:lnTo>
                    <a:pt x="1273" y="0"/>
                  </a:lnTo>
                  <a:cubicBezTo>
                    <a:pt x="1273" y="0"/>
                    <a:pt x="1074" y="1161"/>
                    <a:pt x="970" y="1522"/>
                  </a:cubicBezTo>
                  <a:cubicBezTo>
                    <a:pt x="903" y="1144"/>
                    <a:pt x="791" y="774"/>
                    <a:pt x="628" y="420"/>
                  </a:cubicBezTo>
                  <a:lnTo>
                    <a:pt x="628" y="420"/>
                  </a:lnTo>
                  <a:cubicBezTo>
                    <a:pt x="629" y="420"/>
                    <a:pt x="799" y="1098"/>
                    <a:pt x="799" y="1498"/>
                  </a:cubicBezTo>
                  <a:cubicBezTo>
                    <a:pt x="670" y="1277"/>
                    <a:pt x="524" y="1065"/>
                    <a:pt x="371" y="865"/>
                  </a:cubicBezTo>
                  <a:lnTo>
                    <a:pt x="371" y="865"/>
                  </a:lnTo>
                  <a:cubicBezTo>
                    <a:pt x="371" y="865"/>
                    <a:pt x="608" y="1364"/>
                    <a:pt x="641" y="1510"/>
                  </a:cubicBezTo>
                  <a:cubicBezTo>
                    <a:pt x="445" y="1331"/>
                    <a:pt x="229" y="1173"/>
                    <a:pt x="0" y="1040"/>
                  </a:cubicBezTo>
                  <a:lnTo>
                    <a:pt x="0" y="1040"/>
                  </a:lnTo>
                  <a:cubicBezTo>
                    <a:pt x="0" y="1040"/>
                    <a:pt x="412" y="1439"/>
                    <a:pt x="554" y="1614"/>
                  </a:cubicBezTo>
                  <a:cubicBezTo>
                    <a:pt x="400" y="1527"/>
                    <a:pt x="242" y="1460"/>
                    <a:pt x="71" y="1414"/>
                  </a:cubicBezTo>
                  <a:lnTo>
                    <a:pt x="71" y="1414"/>
                  </a:lnTo>
                  <a:cubicBezTo>
                    <a:pt x="71" y="1414"/>
                    <a:pt x="321" y="1564"/>
                    <a:pt x="674" y="1818"/>
                  </a:cubicBezTo>
                  <a:lnTo>
                    <a:pt x="1552" y="2117"/>
                  </a:lnTo>
                  <a:cubicBezTo>
                    <a:pt x="1552" y="2117"/>
                    <a:pt x="2118" y="2209"/>
                    <a:pt x="2409" y="2313"/>
                  </a:cubicBezTo>
                  <a:cubicBezTo>
                    <a:pt x="2155" y="2167"/>
                    <a:pt x="1881" y="2059"/>
                    <a:pt x="1602" y="1980"/>
                  </a:cubicBezTo>
                  <a:cubicBezTo>
                    <a:pt x="1602" y="1980"/>
                    <a:pt x="1911" y="1939"/>
                    <a:pt x="2228" y="1939"/>
                  </a:cubicBezTo>
                  <a:cubicBezTo>
                    <a:pt x="2371" y="1939"/>
                    <a:pt x="2516" y="1947"/>
                    <a:pt x="2633" y="1972"/>
                  </a:cubicBezTo>
                  <a:cubicBezTo>
                    <a:pt x="2633" y="1972"/>
                    <a:pt x="2235" y="1791"/>
                    <a:pt x="1628" y="1791"/>
                  </a:cubicBezTo>
                  <a:cubicBezTo>
                    <a:pt x="1591" y="1791"/>
                    <a:pt x="1553" y="1791"/>
                    <a:pt x="1514" y="1793"/>
                  </a:cubicBezTo>
                  <a:cubicBezTo>
                    <a:pt x="1514" y="1793"/>
                    <a:pt x="2051" y="1406"/>
                    <a:pt x="2371" y="1252"/>
                  </a:cubicBezTo>
                  <a:lnTo>
                    <a:pt x="2371" y="1252"/>
                  </a:lnTo>
                  <a:cubicBezTo>
                    <a:pt x="2371" y="1252"/>
                    <a:pt x="1743" y="1439"/>
                    <a:pt x="1469" y="1626"/>
                  </a:cubicBezTo>
                  <a:cubicBezTo>
                    <a:pt x="1469" y="1626"/>
                    <a:pt x="1764" y="1219"/>
                    <a:pt x="1868" y="1131"/>
                  </a:cubicBezTo>
                  <a:lnTo>
                    <a:pt x="1868" y="1131"/>
                  </a:lnTo>
                  <a:cubicBezTo>
                    <a:pt x="1868" y="1132"/>
                    <a:pt x="1477" y="1385"/>
                    <a:pt x="1277" y="1643"/>
                  </a:cubicBezTo>
                  <a:cubicBezTo>
                    <a:pt x="1277" y="1643"/>
                    <a:pt x="1677" y="641"/>
                    <a:pt x="1739" y="470"/>
                  </a:cubicBezTo>
                  <a:lnTo>
                    <a:pt x="1739" y="470"/>
                  </a:lnTo>
                  <a:cubicBezTo>
                    <a:pt x="1739" y="470"/>
                    <a:pt x="1356" y="1023"/>
                    <a:pt x="1169" y="1477"/>
                  </a:cubicBezTo>
                  <a:cubicBezTo>
                    <a:pt x="1169" y="1477"/>
                    <a:pt x="1302" y="470"/>
                    <a:pt x="1273"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9"/>
            <p:cNvSpPr/>
            <p:nvPr/>
          </p:nvSpPr>
          <p:spPr>
            <a:xfrm>
              <a:off x="6213700" y="2127125"/>
              <a:ext cx="78550" cy="49325"/>
            </a:xfrm>
            <a:custGeom>
              <a:rect b="b" l="l" r="r" t="t"/>
              <a:pathLst>
                <a:path extrusionOk="0" h="1973" w="3142">
                  <a:moveTo>
                    <a:pt x="770" y="1"/>
                  </a:moveTo>
                  <a:cubicBezTo>
                    <a:pt x="770" y="1"/>
                    <a:pt x="1153" y="1161"/>
                    <a:pt x="1228" y="1548"/>
                  </a:cubicBezTo>
                  <a:cubicBezTo>
                    <a:pt x="970" y="1232"/>
                    <a:pt x="670" y="953"/>
                    <a:pt x="333" y="725"/>
                  </a:cubicBezTo>
                  <a:lnTo>
                    <a:pt x="333" y="725"/>
                  </a:lnTo>
                  <a:cubicBezTo>
                    <a:pt x="333" y="725"/>
                    <a:pt x="845" y="1249"/>
                    <a:pt x="1045" y="1611"/>
                  </a:cubicBezTo>
                  <a:cubicBezTo>
                    <a:pt x="799" y="1482"/>
                    <a:pt x="550" y="1365"/>
                    <a:pt x="288" y="1265"/>
                  </a:cubicBezTo>
                  <a:lnTo>
                    <a:pt x="288" y="1265"/>
                  </a:lnTo>
                  <a:cubicBezTo>
                    <a:pt x="288" y="1265"/>
                    <a:pt x="787" y="1594"/>
                    <a:pt x="891" y="1706"/>
                  </a:cubicBezTo>
                  <a:cubicBezTo>
                    <a:pt x="600" y="1648"/>
                    <a:pt x="300" y="1619"/>
                    <a:pt x="1" y="1619"/>
                  </a:cubicBezTo>
                  <a:cubicBezTo>
                    <a:pt x="1" y="1619"/>
                    <a:pt x="620" y="1764"/>
                    <a:pt x="853" y="1848"/>
                  </a:cubicBezTo>
                  <a:cubicBezTo>
                    <a:pt x="654" y="1852"/>
                    <a:pt x="458" y="1877"/>
                    <a:pt x="263" y="1927"/>
                  </a:cubicBezTo>
                  <a:cubicBezTo>
                    <a:pt x="263" y="1927"/>
                    <a:pt x="591" y="1927"/>
                    <a:pt x="1078" y="1972"/>
                  </a:cubicBezTo>
                  <a:lnTo>
                    <a:pt x="2118" y="1777"/>
                  </a:lnTo>
                  <a:cubicBezTo>
                    <a:pt x="2118" y="1777"/>
                    <a:pt x="2733" y="1556"/>
                    <a:pt x="3087" y="1494"/>
                  </a:cubicBezTo>
                  <a:lnTo>
                    <a:pt x="3087" y="1494"/>
                  </a:lnTo>
                  <a:cubicBezTo>
                    <a:pt x="2754" y="1502"/>
                    <a:pt x="2421" y="1544"/>
                    <a:pt x="2097" y="1623"/>
                  </a:cubicBezTo>
                  <a:cubicBezTo>
                    <a:pt x="2097" y="1623"/>
                    <a:pt x="2721" y="1195"/>
                    <a:pt x="3141" y="1066"/>
                  </a:cubicBezTo>
                  <a:lnTo>
                    <a:pt x="3141" y="1066"/>
                  </a:lnTo>
                  <a:cubicBezTo>
                    <a:pt x="3141" y="1066"/>
                    <a:pt x="2584" y="1120"/>
                    <a:pt x="1914" y="1502"/>
                  </a:cubicBezTo>
                  <a:cubicBezTo>
                    <a:pt x="1914" y="1502"/>
                    <a:pt x="2268" y="862"/>
                    <a:pt x="2509" y="550"/>
                  </a:cubicBezTo>
                  <a:lnTo>
                    <a:pt x="2509" y="550"/>
                  </a:lnTo>
                  <a:cubicBezTo>
                    <a:pt x="2509" y="550"/>
                    <a:pt x="1968" y="1057"/>
                    <a:pt x="1789" y="1369"/>
                  </a:cubicBezTo>
                  <a:cubicBezTo>
                    <a:pt x="1789" y="1369"/>
                    <a:pt x="1881" y="841"/>
                    <a:pt x="1939" y="712"/>
                  </a:cubicBezTo>
                  <a:lnTo>
                    <a:pt x="1939" y="712"/>
                  </a:lnTo>
                  <a:cubicBezTo>
                    <a:pt x="1939" y="712"/>
                    <a:pt x="1673" y="1149"/>
                    <a:pt x="1602" y="1490"/>
                  </a:cubicBezTo>
                  <a:cubicBezTo>
                    <a:pt x="1602" y="1490"/>
                    <a:pt x="1502" y="367"/>
                    <a:pt x="1477" y="180"/>
                  </a:cubicBezTo>
                  <a:cubicBezTo>
                    <a:pt x="1477" y="180"/>
                    <a:pt x="1373" y="883"/>
                    <a:pt x="1407" y="1403"/>
                  </a:cubicBezTo>
                  <a:cubicBezTo>
                    <a:pt x="1407" y="1403"/>
                    <a:pt x="1040" y="413"/>
                    <a:pt x="7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9"/>
            <p:cNvSpPr/>
            <p:nvPr/>
          </p:nvSpPr>
          <p:spPr>
            <a:xfrm>
              <a:off x="5864175" y="2133575"/>
              <a:ext cx="79475" cy="51300"/>
            </a:xfrm>
            <a:custGeom>
              <a:rect b="b" l="l" r="r" t="t"/>
              <a:pathLst>
                <a:path extrusionOk="0" h="2052" w="3179">
                  <a:moveTo>
                    <a:pt x="1099" y="1"/>
                  </a:moveTo>
                  <a:lnTo>
                    <a:pt x="1099" y="1"/>
                  </a:lnTo>
                  <a:cubicBezTo>
                    <a:pt x="1099" y="1"/>
                    <a:pt x="1219" y="1224"/>
                    <a:pt x="1211" y="1619"/>
                  </a:cubicBezTo>
                  <a:cubicBezTo>
                    <a:pt x="1028" y="1249"/>
                    <a:pt x="791" y="907"/>
                    <a:pt x="512" y="604"/>
                  </a:cubicBezTo>
                  <a:lnTo>
                    <a:pt x="512" y="604"/>
                  </a:lnTo>
                  <a:cubicBezTo>
                    <a:pt x="512" y="604"/>
                    <a:pt x="899" y="1240"/>
                    <a:pt x="1016" y="1635"/>
                  </a:cubicBezTo>
                  <a:cubicBezTo>
                    <a:pt x="808" y="1452"/>
                    <a:pt x="587" y="1278"/>
                    <a:pt x="354" y="1120"/>
                  </a:cubicBezTo>
                  <a:lnTo>
                    <a:pt x="354" y="1120"/>
                  </a:lnTo>
                  <a:cubicBezTo>
                    <a:pt x="354" y="1120"/>
                    <a:pt x="766" y="1556"/>
                    <a:pt x="845" y="1694"/>
                  </a:cubicBezTo>
                  <a:cubicBezTo>
                    <a:pt x="575" y="1565"/>
                    <a:pt x="288" y="1465"/>
                    <a:pt x="1" y="1394"/>
                  </a:cubicBezTo>
                  <a:lnTo>
                    <a:pt x="1" y="1394"/>
                  </a:lnTo>
                  <a:cubicBezTo>
                    <a:pt x="1" y="1394"/>
                    <a:pt x="570" y="1685"/>
                    <a:pt x="778" y="1823"/>
                  </a:cubicBezTo>
                  <a:cubicBezTo>
                    <a:pt x="601" y="1780"/>
                    <a:pt x="416" y="1756"/>
                    <a:pt x="231" y="1756"/>
                  </a:cubicBezTo>
                  <a:cubicBezTo>
                    <a:pt x="217" y="1756"/>
                    <a:pt x="202" y="1756"/>
                    <a:pt x="188" y="1756"/>
                  </a:cubicBezTo>
                  <a:cubicBezTo>
                    <a:pt x="188" y="1756"/>
                    <a:pt x="508" y="1835"/>
                    <a:pt x="970" y="1993"/>
                  </a:cubicBezTo>
                  <a:lnTo>
                    <a:pt x="2026" y="2051"/>
                  </a:lnTo>
                  <a:cubicBezTo>
                    <a:pt x="2026" y="2051"/>
                    <a:pt x="2484" y="2004"/>
                    <a:pt x="2842" y="2004"/>
                  </a:cubicBezTo>
                  <a:cubicBezTo>
                    <a:pt x="2909" y="2004"/>
                    <a:pt x="2972" y="2006"/>
                    <a:pt x="3029" y="2010"/>
                  </a:cubicBezTo>
                  <a:cubicBezTo>
                    <a:pt x="2704" y="1939"/>
                    <a:pt x="2372" y="1902"/>
                    <a:pt x="2039" y="1902"/>
                  </a:cubicBezTo>
                  <a:cubicBezTo>
                    <a:pt x="2039" y="1902"/>
                    <a:pt x="2738" y="1631"/>
                    <a:pt x="3179" y="1610"/>
                  </a:cubicBezTo>
                  <a:cubicBezTo>
                    <a:pt x="3179" y="1610"/>
                    <a:pt x="3069" y="1594"/>
                    <a:pt x="2882" y="1594"/>
                  </a:cubicBezTo>
                  <a:cubicBezTo>
                    <a:pt x="2649" y="1594"/>
                    <a:pt x="2296" y="1620"/>
                    <a:pt x="1889" y="1735"/>
                  </a:cubicBezTo>
                  <a:cubicBezTo>
                    <a:pt x="1889" y="1735"/>
                    <a:pt x="2372" y="1199"/>
                    <a:pt x="2675" y="957"/>
                  </a:cubicBezTo>
                  <a:lnTo>
                    <a:pt x="2675" y="957"/>
                  </a:lnTo>
                  <a:cubicBezTo>
                    <a:pt x="2675" y="958"/>
                    <a:pt x="2035" y="1319"/>
                    <a:pt x="1789" y="1581"/>
                  </a:cubicBezTo>
                  <a:cubicBezTo>
                    <a:pt x="1789" y="1581"/>
                    <a:pt x="1997" y="1090"/>
                    <a:pt x="2080" y="974"/>
                  </a:cubicBezTo>
                  <a:lnTo>
                    <a:pt x="2080" y="974"/>
                  </a:lnTo>
                  <a:cubicBezTo>
                    <a:pt x="2080" y="974"/>
                    <a:pt x="1727" y="1340"/>
                    <a:pt x="1581" y="1652"/>
                  </a:cubicBezTo>
                  <a:cubicBezTo>
                    <a:pt x="1581" y="1652"/>
                    <a:pt x="1731" y="537"/>
                    <a:pt x="1748" y="346"/>
                  </a:cubicBezTo>
                  <a:lnTo>
                    <a:pt x="1748" y="346"/>
                  </a:lnTo>
                  <a:cubicBezTo>
                    <a:pt x="1748" y="346"/>
                    <a:pt x="1490" y="1007"/>
                    <a:pt x="1415" y="1519"/>
                  </a:cubicBezTo>
                  <a:cubicBezTo>
                    <a:pt x="1415" y="1519"/>
                    <a:pt x="1269" y="467"/>
                    <a:pt x="1099"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9"/>
            <p:cNvSpPr/>
            <p:nvPr/>
          </p:nvSpPr>
          <p:spPr>
            <a:xfrm>
              <a:off x="5764750" y="2101225"/>
              <a:ext cx="79375" cy="51825"/>
            </a:xfrm>
            <a:custGeom>
              <a:rect b="b" l="l" r="r" t="t"/>
              <a:pathLst>
                <a:path extrusionOk="0" h="2073" w="3175">
                  <a:moveTo>
                    <a:pt x="1120" y="1"/>
                  </a:moveTo>
                  <a:cubicBezTo>
                    <a:pt x="1120" y="1"/>
                    <a:pt x="1228" y="1228"/>
                    <a:pt x="1211" y="1623"/>
                  </a:cubicBezTo>
                  <a:cubicBezTo>
                    <a:pt x="1032" y="1249"/>
                    <a:pt x="804" y="904"/>
                    <a:pt x="529" y="596"/>
                  </a:cubicBezTo>
                  <a:lnTo>
                    <a:pt x="529" y="596"/>
                  </a:lnTo>
                  <a:cubicBezTo>
                    <a:pt x="529" y="596"/>
                    <a:pt x="904" y="1236"/>
                    <a:pt x="1016" y="1636"/>
                  </a:cubicBezTo>
                  <a:cubicBezTo>
                    <a:pt x="808" y="1449"/>
                    <a:pt x="592" y="1274"/>
                    <a:pt x="363" y="1112"/>
                  </a:cubicBezTo>
                  <a:lnTo>
                    <a:pt x="363" y="1112"/>
                  </a:lnTo>
                  <a:cubicBezTo>
                    <a:pt x="363" y="1112"/>
                    <a:pt x="770" y="1553"/>
                    <a:pt x="845" y="1690"/>
                  </a:cubicBezTo>
                  <a:cubicBezTo>
                    <a:pt x="575" y="1561"/>
                    <a:pt x="292" y="1457"/>
                    <a:pt x="1" y="1378"/>
                  </a:cubicBezTo>
                  <a:lnTo>
                    <a:pt x="1" y="1378"/>
                  </a:lnTo>
                  <a:cubicBezTo>
                    <a:pt x="1" y="1378"/>
                    <a:pt x="567" y="1677"/>
                    <a:pt x="775" y="1819"/>
                  </a:cubicBezTo>
                  <a:cubicBezTo>
                    <a:pt x="583" y="1769"/>
                    <a:pt x="384" y="1744"/>
                    <a:pt x="184" y="1744"/>
                  </a:cubicBezTo>
                  <a:cubicBezTo>
                    <a:pt x="184" y="1744"/>
                    <a:pt x="504" y="1827"/>
                    <a:pt x="966" y="1993"/>
                  </a:cubicBezTo>
                  <a:lnTo>
                    <a:pt x="2018" y="2073"/>
                  </a:lnTo>
                  <a:cubicBezTo>
                    <a:pt x="2018" y="2073"/>
                    <a:pt x="2434" y="2035"/>
                    <a:pt x="2781" y="2035"/>
                  </a:cubicBezTo>
                  <a:cubicBezTo>
                    <a:pt x="2868" y="2035"/>
                    <a:pt x="2950" y="2038"/>
                    <a:pt x="3021" y="2043"/>
                  </a:cubicBezTo>
                  <a:cubicBezTo>
                    <a:pt x="2701" y="1969"/>
                    <a:pt x="2368" y="1927"/>
                    <a:pt x="2035" y="1919"/>
                  </a:cubicBezTo>
                  <a:cubicBezTo>
                    <a:pt x="2035" y="1919"/>
                    <a:pt x="2734" y="1661"/>
                    <a:pt x="3175" y="1644"/>
                  </a:cubicBezTo>
                  <a:cubicBezTo>
                    <a:pt x="3175" y="1644"/>
                    <a:pt x="3048" y="1623"/>
                    <a:pt x="2836" y="1623"/>
                  </a:cubicBezTo>
                  <a:cubicBezTo>
                    <a:pt x="2604" y="1623"/>
                    <a:pt x="2269" y="1648"/>
                    <a:pt x="1885" y="1752"/>
                  </a:cubicBezTo>
                  <a:cubicBezTo>
                    <a:pt x="1885" y="1752"/>
                    <a:pt x="2376" y="1224"/>
                    <a:pt x="2680" y="983"/>
                  </a:cubicBezTo>
                  <a:lnTo>
                    <a:pt x="2680" y="983"/>
                  </a:lnTo>
                  <a:cubicBezTo>
                    <a:pt x="2679" y="983"/>
                    <a:pt x="2039" y="1336"/>
                    <a:pt x="1794" y="1594"/>
                  </a:cubicBezTo>
                  <a:cubicBezTo>
                    <a:pt x="1794" y="1594"/>
                    <a:pt x="2006" y="1107"/>
                    <a:pt x="2093" y="995"/>
                  </a:cubicBezTo>
                  <a:lnTo>
                    <a:pt x="2093" y="995"/>
                  </a:lnTo>
                  <a:cubicBezTo>
                    <a:pt x="2093" y="995"/>
                    <a:pt x="1731" y="1349"/>
                    <a:pt x="1586" y="1661"/>
                  </a:cubicBezTo>
                  <a:cubicBezTo>
                    <a:pt x="1586" y="1661"/>
                    <a:pt x="1744" y="546"/>
                    <a:pt x="1765" y="359"/>
                  </a:cubicBezTo>
                  <a:lnTo>
                    <a:pt x="1765" y="359"/>
                  </a:lnTo>
                  <a:cubicBezTo>
                    <a:pt x="1764" y="359"/>
                    <a:pt x="1498" y="1016"/>
                    <a:pt x="1415" y="1523"/>
                  </a:cubicBezTo>
                  <a:cubicBezTo>
                    <a:pt x="1415" y="1523"/>
                    <a:pt x="1286" y="471"/>
                    <a:pt x="1120"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9"/>
            <p:cNvSpPr/>
            <p:nvPr/>
          </p:nvSpPr>
          <p:spPr>
            <a:xfrm>
              <a:off x="5737525" y="2118800"/>
              <a:ext cx="54600" cy="34450"/>
            </a:xfrm>
            <a:custGeom>
              <a:rect b="b" l="l" r="r" t="t"/>
              <a:pathLst>
                <a:path extrusionOk="0" h="1378" w="2184">
                  <a:moveTo>
                    <a:pt x="603" y="1"/>
                  </a:moveTo>
                  <a:cubicBezTo>
                    <a:pt x="603" y="1"/>
                    <a:pt x="815" y="825"/>
                    <a:pt x="849" y="1095"/>
                  </a:cubicBezTo>
                  <a:cubicBezTo>
                    <a:pt x="686" y="862"/>
                    <a:pt x="491" y="658"/>
                    <a:pt x="270" y="483"/>
                  </a:cubicBezTo>
                  <a:lnTo>
                    <a:pt x="270" y="483"/>
                  </a:lnTo>
                  <a:cubicBezTo>
                    <a:pt x="271" y="484"/>
                    <a:pt x="595" y="870"/>
                    <a:pt x="720" y="1128"/>
                  </a:cubicBezTo>
                  <a:cubicBezTo>
                    <a:pt x="557" y="1028"/>
                    <a:pt x="387" y="933"/>
                    <a:pt x="216" y="854"/>
                  </a:cubicBezTo>
                  <a:lnTo>
                    <a:pt x="216" y="854"/>
                  </a:lnTo>
                  <a:cubicBezTo>
                    <a:pt x="216" y="854"/>
                    <a:pt x="541" y="1103"/>
                    <a:pt x="607" y="1186"/>
                  </a:cubicBezTo>
                  <a:cubicBezTo>
                    <a:pt x="408" y="1132"/>
                    <a:pt x="204" y="1099"/>
                    <a:pt x="0" y="1082"/>
                  </a:cubicBezTo>
                  <a:lnTo>
                    <a:pt x="0" y="1082"/>
                  </a:lnTo>
                  <a:cubicBezTo>
                    <a:pt x="0" y="1083"/>
                    <a:pt x="420" y="1216"/>
                    <a:pt x="574" y="1286"/>
                  </a:cubicBezTo>
                  <a:cubicBezTo>
                    <a:pt x="530" y="1282"/>
                    <a:pt x="486" y="1280"/>
                    <a:pt x="442" y="1280"/>
                  </a:cubicBezTo>
                  <a:cubicBezTo>
                    <a:pt x="349" y="1280"/>
                    <a:pt x="257" y="1289"/>
                    <a:pt x="166" y="1303"/>
                  </a:cubicBezTo>
                  <a:cubicBezTo>
                    <a:pt x="166" y="1303"/>
                    <a:pt x="391" y="1324"/>
                    <a:pt x="724" y="1378"/>
                  </a:cubicBezTo>
                  <a:lnTo>
                    <a:pt x="1448" y="1299"/>
                  </a:lnTo>
                  <a:cubicBezTo>
                    <a:pt x="1668" y="1236"/>
                    <a:pt x="1897" y="1186"/>
                    <a:pt x="2126" y="1153"/>
                  </a:cubicBezTo>
                  <a:cubicBezTo>
                    <a:pt x="2068" y="1150"/>
                    <a:pt x="2011" y="1149"/>
                    <a:pt x="1954" y="1149"/>
                  </a:cubicBezTo>
                  <a:cubicBezTo>
                    <a:pt x="1782" y="1149"/>
                    <a:pt x="1611" y="1163"/>
                    <a:pt x="1439" y="1191"/>
                  </a:cubicBezTo>
                  <a:cubicBezTo>
                    <a:pt x="1439" y="1191"/>
                    <a:pt x="1889" y="929"/>
                    <a:pt x="2184" y="862"/>
                  </a:cubicBezTo>
                  <a:lnTo>
                    <a:pt x="2184" y="862"/>
                  </a:lnTo>
                  <a:cubicBezTo>
                    <a:pt x="1884" y="883"/>
                    <a:pt x="1589" y="962"/>
                    <a:pt x="1319" y="1099"/>
                  </a:cubicBezTo>
                  <a:cubicBezTo>
                    <a:pt x="1460" y="883"/>
                    <a:pt x="1610" y="671"/>
                    <a:pt x="1772" y="475"/>
                  </a:cubicBezTo>
                  <a:lnTo>
                    <a:pt x="1772" y="475"/>
                  </a:lnTo>
                  <a:cubicBezTo>
                    <a:pt x="1772" y="475"/>
                    <a:pt x="1377" y="791"/>
                    <a:pt x="1240" y="999"/>
                  </a:cubicBezTo>
                  <a:cubicBezTo>
                    <a:pt x="1240" y="999"/>
                    <a:pt x="1327" y="642"/>
                    <a:pt x="1373" y="554"/>
                  </a:cubicBezTo>
                  <a:lnTo>
                    <a:pt x="1373" y="554"/>
                  </a:lnTo>
                  <a:cubicBezTo>
                    <a:pt x="1373" y="554"/>
                    <a:pt x="1169" y="841"/>
                    <a:pt x="1102" y="1070"/>
                  </a:cubicBezTo>
                  <a:cubicBezTo>
                    <a:pt x="1102" y="1070"/>
                    <a:pt x="1090" y="292"/>
                    <a:pt x="1082" y="163"/>
                  </a:cubicBezTo>
                  <a:cubicBezTo>
                    <a:pt x="1082" y="163"/>
                    <a:pt x="978" y="642"/>
                    <a:pt x="978" y="999"/>
                  </a:cubicBezTo>
                  <a:cubicBezTo>
                    <a:pt x="978" y="999"/>
                    <a:pt x="770" y="300"/>
                    <a:pt x="603"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9"/>
            <p:cNvSpPr/>
            <p:nvPr/>
          </p:nvSpPr>
          <p:spPr>
            <a:xfrm>
              <a:off x="6791700" y="1813475"/>
              <a:ext cx="97475" cy="350700"/>
            </a:xfrm>
            <a:custGeom>
              <a:rect b="b" l="l" r="r" t="t"/>
              <a:pathLst>
                <a:path extrusionOk="0" h="14028" w="3899">
                  <a:moveTo>
                    <a:pt x="2618" y="1"/>
                  </a:moveTo>
                  <a:cubicBezTo>
                    <a:pt x="2499" y="1"/>
                    <a:pt x="2371" y="94"/>
                    <a:pt x="2363" y="380"/>
                  </a:cubicBezTo>
                  <a:cubicBezTo>
                    <a:pt x="2351" y="862"/>
                    <a:pt x="2351" y="7850"/>
                    <a:pt x="2351" y="8079"/>
                  </a:cubicBezTo>
                  <a:cubicBezTo>
                    <a:pt x="2351" y="8308"/>
                    <a:pt x="2309" y="8699"/>
                    <a:pt x="2080" y="8724"/>
                  </a:cubicBezTo>
                  <a:cubicBezTo>
                    <a:pt x="2071" y="8725"/>
                    <a:pt x="2062" y="8725"/>
                    <a:pt x="2053" y="8725"/>
                  </a:cubicBezTo>
                  <a:cubicBezTo>
                    <a:pt x="1848" y="8725"/>
                    <a:pt x="1806" y="8490"/>
                    <a:pt x="1806" y="7896"/>
                  </a:cubicBezTo>
                  <a:cubicBezTo>
                    <a:pt x="1806" y="7276"/>
                    <a:pt x="1872" y="3046"/>
                    <a:pt x="1872" y="2771"/>
                  </a:cubicBezTo>
                  <a:cubicBezTo>
                    <a:pt x="1872" y="2497"/>
                    <a:pt x="1756" y="2301"/>
                    <a:pt x="1614" y="2268"/>
                  </a:cubicBezTo>
                  <a:cubicBezTo>
                    <a:pt x="1587" y="2261"/>
                    <a:pt x="1557" y="2255"/>
                    <a:pt x="1525" y="2255"/>
                  </a:cubicBezTo>
                  <a:cubicBezTo>
                    <a:pt x="1396" y="2255"/>
                    <a:pt x="1253" y="2356"/>
                    <a:pt x="1253" y="2875"/>
                  </a:cubicBezTo>
                  <a:cubicBezTo>
                    <a:pt x="1253" y="3516"/>
                    <a:pt x="1157" y="8241"/>
                    <a:pt x="1132" y="8732"/>
                  </a:cubicBezTo>
                  <a:cubicBezTo>
                    <a:pt x="1111" y="9227"/>
                    <a:pt x="970" y="9502"/>
                    <a:pt x="807" y="9502"/>
                  </a:cubicBezTo>
                  <a:cubicBezTo>
                    <a:pt x="641" y="9502"/>
                    <a:pt x="554" y="9273"/>
                    <a:pt x="579" y="8907"/>
                  </a:cubicBezTo>
                  <a:cubicBezTo>
                    <a:pt x="599" y="8537"/>
                    <a:pt x="574" y="6324"/>
                    <a:pt x="574" y="6003"/>
                  </a:cubicBezTo>
                  <a:cubicBezTo>
                    <a:pt x="574" y="5683"/>
                    <a:pt x="379" y="5567"/>
                    <a:pt x="283" y="5567"/>
                  </a:cubicBezTo>
                  <a:cubicBezTo>
                    <a:pt x="188" y="5567"/>
                    <a:pt x="25" y="5604"/>
                    <a:pt x="25" y="6095"/>
                  </a:cubicBezTo>
                  <a:cubicBezTo>
                    <a:pt x="25" y="6590"/>
                    <a:pt x="46" y="8986"/>
                    <a:pt x="25" y="9352"/>
                  </a:cubicBezTo>
                  <a:cubicBezTo>
                    <a:pt x="0" y="9718"/>
                    <a:pt x="242" y="10122"/>
                    <a:pt x="491" y="10122"/>
                  </a:cubicBezTo>
                  <a:cubicBezTo>
                    <a:pt x="595" y="10122"/>
                    <a:pt x="741" y="10113"/>
                    <a:pt x="885" y="10113"/>
                  </a:cubicBezTo>
                  <a:cubicBezTo>
                    <a:pt x="1088" y="10113"/>
                    <a:pt x="1284" y="10130"/>
                    <a:pt x="1340" y="10213"/>
                  </a:cubicBezTo>
                  <a:cubicBezTo>
                    <a:pt x="1440" y="10350"/>
                    <a:pt x="1340" y="13936"/>
                    <a:pt x="1340" y="13936"/>
                  </a:cubicBezTo>
                  <a:lnTo>
                    <a:pt x="2442" y="14028"/>
                  </a:lnTo>
                  <a:cubicBezTo>
                    <a:pt x="2442" y="13395"/>
                    <a:pt x="2467" y="11099"/>
                    <a:pt x="2667" y="10841"/>
                  </a:cubicBezTo>
                  <a:cubicBezTo>
                    <a:pt x="2866" y="10583"/>
                    <a:pt x="3291" y="10700"/>
                    <a:pt x="3490" y="10488"/>
                  </a:cubicBezTo>
                  <a:cubicBezTo>
                    <a:pt x="3694" y="10276"/>
                    <a:pt x="3827" y="10255"/>
                    <a:pt x="3827" y="9573"/>
                  </a:cubicBezTo>
                  <a:cubicBezTo>
                    <a:pt x="3827" y="8895"/>
                    <a:pt x="3898" y="5463"/>
                    <a:pt x="3898" y="4843"/>
                  </a:cubicBezTo>
                  <a:cubicBezTo>
                    <a:pt x="3898" y="4223"/>
                    <a:pt x="3865" y="4053"/>
                    <a:pt x="3790" y="3928"/>
                  </a:cubicBezTo>
                  <a:cubicBezTo>
                    <a:pt x="3756" y="3874"/>
                    <a:pt x="3655" y="3830"/>
                    <a:pt x="3551" y="3830"/>
                  </a:cubicBezTo>
                  <a:cubicBezTo>
                    <a:pt x="3414" y="3830"/>
                    <a:pt x="3271" y="3906"/>
                    <a:pt x="3266" y="4136"/>
                  </a:cubicBezTo>
                  <a:cubicBezTo>
                    <a:pt x="3258" y="4535"/>
                    <a:pt x="3212" y="8928"/>
                    <a:pt x="3212" y="9273"/>
                  </a:cubicBezTo>
                  <a:cubicBezTo>
                    <a:pt x="3212" y="9546"/>
                    <a:pt x="3105" y="9686"/>
                    <a:pt x="3020" y="9686"/>
                  </a:cubicBezTo>
                  <a:cubicBezTo>
                    <a:pt x="2999" y="9686"/>
                    <a:pt x="2979" y="9677"/>
                    <a:pt x="2962" y="9660"/>
                  </a:cubicBezTo>
                  <a:cubicBezTo>
                    <a:pt x="2879" y="9577"/>
                    <a:pt x="2746" y="8986"/>
                    <a:pt x="2787" y="8711"/>
                  </a:cubicBezTo>
                  <a:cubicBezTo>
                    <a:pt x="2833" y="8433"/>
                    <a:pt x="2854" y="2568"/>
                    <a:pt x="2875" y="1652"/>
                  </a:cubicBezTo>
                  <a:cubicBezTo>
                    <a:pt x="2896" y="733"/>
                    <a:pt x="2887" y="242"/>
                    <a:pt x="2808" y="101"/>
                  </a:cubicBezTo>
                  <a:cubicBezTo>
                    <a:pt x="2778" y="45"/>
                    <a:pt x="2700" y="1"/>
                    <a:pt x="2618"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9"/>
            <p:cNvSpPr/>
            <p:nvPr/>
          </p:nvSpPr>
          <p:spPr>
            <a:xfrm>
              <a:off x="5635600" y="1859200"/>
              <a:ext cx="97775" cy="261600"/>
            </a:xfrm>
            <a:custGeom>
              <a:rect b="b" l="l" r="r" t="t"/>
              <a:pathLst>
                <a:path extrusionOk="0" h="10464" w="3911">
                  <a:moveTo>
                    <a:pt x="1939" y="0"/>
                  </a:moveTo>
                  <a:cubicBezTo>
                    <a:pt x="1512" y="0"/>
                    <a:pt x="1255" y="461"/>
                    <a:pt x="1286" y="1105"/>
                  </a:cubicBezTo>
                  <a:cubicBezTo>
                    <a:pt x="1315" y="1787"/>
                    <a:pt x="1286" y="4819"/>
                    <a:pt x="1286" y="4819"/>
                  </a:cubicBezTo>
                  <a:cubicBezTo>
                    <a:pt x="1286" y="4819"/>
                    <a:pt x="857" y="4719"/>
                    <a:pt x="857" y="4366"/>
                  </a:cubicBezTo>
                  <a:cubicBezTo>
                    <a:pt x="857" y="4008"/>
                    <a:pt x="899" y="1674"/>
                    <a:pt x="878" y="1400"/>
                  </a:cubicBezTo>
                  <a:cubicBezTo>
                    <a:pt x="862" y="1130"/>
                    <a:pt x="678" y="880"/>
                    <a:pt x="446" y="880"/>
                  </a:cubicBezTo>
                  <a:cubicBezTo>
                    <a:pt x="208" y="880"/>
                    <a:pt x="0" y="1171"/>
                    <a:pt x="55" y="1858"/>
                  </a:cubicBezTo>
                  <a:cubicBezTo>
                    <a:pt x="113" y="2540"/>
                    <a:pt x="167" y="4116"/>
                    <a:pt x="225" y="4432"/>
                  </a:cubicBezTo>
                  <a:cubicBezTo>
                    <a:pt x="287" y="4744"/>
                    <a:pt x="562" y="5427"/>
                    <a:pt x="1327" y="5481"/>
                  </a:cubicBezTo>
                  <a:lnTo>
                    <a:pt x="1689" y="10464"/>
                  </a:lnTo>
                  <a:lnTo>
                    <a:pt x="2392" y="10464"/>
                  </a:lnTo>
                  <a:lnTo>
                    <a:pt x="2625" y="7253"/>
                  </a:lnTo>
                  <a:cubicBezTo>
                    <a:pt x="2625" y="7253"/>
                    <a:pt x="3495" y="7107"/>
                    <a:pt x="3682" y="6371"/>
                  </a:cubicBezTo>
                  <a:cubicBezTo>
                    <a:pt x="3869" y="5635"/>
                    <a:pt x="3911" y="3863"/>
                    <a:pt x="3902" y="3430"/>
                  </a:cubicBezTo>
                  <a:cubicBezTo>
                    <a:pt x="3898" y="3001"/>
                    <a:pt x="3740" y="2615"/>
                    <a:pt x="3424" y="2606"/>
                  </a:cubicBezTo>
                  <a:cubicBezTo>
                    <a:pt x="3421" y="2606"/>
                    <a:pt x="3418" y="2606"/>
                    <a:pt x="3414" y="2606"/>
                  </a:cubicBezTo>
                  <a:cubicBezTo>
                    <a:pt x="3111" y="2606"/>
                    <a:pt x="3054" y="3005"/>
                    <a:pt x="3083" y="3309"/>
                  </a:cubicBezTo>
                  <a:cubicBezTo>
                    <a:pt x="3112" y="3613"/>
                    <a:pt x="3133" y="5784"/>
                    <a:pt x="3133" y="6088"/>
                  </a:cubicBezTo>
                  <a:cubicBezTo>
                    <a:pt x="3133" y="6396"/>
                    <a:pt x="2954" y="6504"/>
                    <a:pt x="2679" y="6587"/>
                  </a:cubicBezTo>
                  <a:cubicBezTo>
                    <a:pt x="2679" y="6587"/>
                    <a:pt x="2771" y="1820"/>
                    <a:pt x="2771" y="1225"/>
                  </a:cubicBezTo>
                  <a:cubicBezTo>
                    <a:pt x="2771" y="630"/>
                    <a:pt x="2505" y="69"/>
                    <a:pt x="2026" y="6"/>
                  </a:cubicBezTo>
                  <a:cubicBezTo>
                    <a:pt x="1996" y="2"/>
                    <a:pt x="1967" y="0"/>
                    <a:pt x="19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9"/>
            <p:cNvSpPr/>
            <p:nvPr/>
          </p:nvSpPr>
          <p:spPr>
            <a:xfrm>
              <a:off x="5674800" y="2060875"/>
              <a:ext cx="10225" cy="36950"/>
            </a:xfrm>
            <a:custGeom>
              <a:rect b="b" l="l" r="r" t="t"/>
              <a:pathLst>
                <a:path extrusionOk="0" h="1478" w="409">
                  <a:moveTo>
                    <a:pt x="408" y="1"/>
                  </a:moveTo>
                  <a:cubicBezTo>
                    <a:pt x="408" y="1"/>
                    <a:pt x="30" y="717"/>
                    <a:pt x="1" y="1478"/>
                  </a:cubicBezTo>
                  <a:lnTo>
                    <a:pt x="196" y="1444"/>
                  </a:lnTo>
                  <a:cubicBezTo>
                    <a:pt x="196" y="1444"/>
                    <a:pt x="250" y="521"/>
                    <a:pt x="408"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9"/>
            <p:cNvSpPr/>
            <p:nvPr/>
          </p:nvSpPr>
          <p:spPr>
            <a:xfrm>
              <a:off x="5660450" y="2034675"/>
              <a:ext cx="16350" cy="64100"/>
            </a:xfrm>
            <a:custGeom>
              <a:rect b="b" l="l" r="r" t="t"/>
              <a:pathLst>
                <a:path extrusionOk="0" h="2564" w="654">
                  <a:moveTo>
                    <a:pt x="654" y="1"/>
                  </a:moveTo>
                  <a:cubicBezTo>
                    <a:pt x="500" y="662"/>
                    <a:pt x="408" y="1340"/>
                    <a:pt x="387" y="2018"/>
                  </a:cubicBezTo>
                  <a:cubicBezTo>
                    <a:pt x="308" y="1436"/>
                    <a:pt x="180" y="862"/>
                    <a:pt x="1" y="300"/>
                  </a:cubicBezTo>
                  <a:lnTo>
                    <a:pt x="1" y="300"/>
                  </a:lnTo>
                  <a:cubicBezTo>
                    <a:pt x="171" y="1082"/>
                    <a:pt x="304" y="2563"/>
                    <a:pt x="304" y="2563"/>
                  </a:cubicBezTo>
                  <a:lnTo>
                    <a:pt x="392" y="2551"/>
                  </a:lnTo>
                  <a:lnTo>
                    <a:pt x="446" y="2542"/>
                  </a:lnTo>
                  <a:lnTo>
                    <a:pt x="587" y="2522"/>
                  </a:lnTo>
                  <a:cubicBezTo>
                    <a:pt x="587" y="2522"/>
                    <a:pt x="546" y="895"/>
                    <a:pt x="654"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9"/>
            <p:cNvSpPr/>
            <p:nvPr/>
          </p:nvSpPr>
          <p:spPr>
            <a:xfrm>
              <a:off x="5630300" y="2072850"/>
              <a:ext cx="29025" cy="28100"/>
            </a:xfrm>
            <a:custGeom>
              <a:rect b="b" l="l" r="r" t="t"/>
              <a:pathLst>
                <a:path extrusionOk="0" h="1124" w="1161">
                  <a:moveTo>
                    <a:pt x="0" y="0"/>
                  </a:moveTo>
                  <a:lnTo>
                    <a:pt x="0" y="0"/>
                  </a:lnTo>
                  <a:cubicBezTo>
                    <a:pt x="425" y="379"/>
                    <a:pt x="945" y="1123"/>
                    <a:pt x="945" y="1123"/>
                  </a:cubicBezTo>
                  <a:lnTo>
                    <a:pt x="1161" y="1090"/>
                  </a:lnTo>
                  <a:cubicBezTo>
                    <a:pt x="753" y="479"/>
                    <a:pt x="1" y="1"/>
                    <a:pt x="0"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9"/>
            <p:cNvSpPr/>
            <p:nvPr/>
          </p:nvSpPr>
          <p:spPr>
            <a:xfrm>
              <a:off x="5625100" y="2022525"/>
              <a:ext cx="45575" cy="77800"/>
            </a:xfrm>
            <a:custGeom>
              <a:rect b="b" l="l" r="r" t="t"/>
              <a:pathLst>
                <a:path extrusionOk="0" h="3112" w="1823">
                  <a:moveTo>
                    <a:pt x="791" y="0"/>
                  </a:moveTo>
                  <a:lnTo>
                    <a:pt x="791" y="0"/>
                  </a:lnTo>
                  <a:cubicBezTo>
                    <a:pt x="978" y="516"/>
                    <a:pt x="1182" y="1260"/>
                    <a:pt x="1340" y="1884"/>
                  </a:cubicBezTo>
                  <a:cubicBezTo>
                    <a:pt x="1140" y="1344"/>
                    <a:pt x="903" y="820"/>
                    <a:pt x="624" y="312"/>
                  </a:cubicBezTo>
                  <a:lnTo>
                    <a:pt x="624" y="312"/>
                  </a:lnTo>
                  <a:cubicBezTo>
                    <a:pt x="828" y="803"/>
                    <a:pt x="1049" y="1518"/>
                    <a:pt x="1215" y="2097"/>
                  </a:cubicBezTo>
                  <a:cubicBezTo>
                    <a:pt x="1053" y="1768"/>
                    <a:pt x="870" y="1448"/>
                    <a:pt x="670" y="1140"/>
                  </a:cubicBezTo>
                  <a:lnTo>
                    <a:pt x="670" y="1140"/>
                  </a:lnTo>
                  <a:cubicBezTo>
                    <a:pt x="895" y="1585"/>
                    <a:pt x="1169" y="2288"/>
                    <a:pt x="1323" y="2721"/>
                  </a:cubicBezTo>
                  <a:cubicBezTo>
                    <a:pt x="940" y="2122"/>
                    <a:pt x="499" y="1564"/>
                    <a:pt x="0" y="1061"/>
                  </a:cubicBezTo>
                  <a:lnTo>
                    <a:pt x="0" y="1061"/>
                  </a:lnTo>
                  <a:cubicBezTo>
                    <a:pt x="558" y="1764"/>
                    <a:pt x="1319" y="3112"/>
                    <a:pt x="1319" y="3112"/>
                  </a:cubicBezTo>
                  <a:lnTo>
                    <a:pt x="1460" y="3091"/>
                  </a:lnTo>
                  <a:lnTo>
                    <a:pt x="1485" y="3087"/>
                  </a:lnTo>
                  <a:lnTo>
                    <a:pt x="1535" y="3078"/>
                  </a:lnTo>
                  <a:lnTo>
                    <a:pt x="1618" y="3066"/>
                  </a:lnTo>
                  <a:lnTo>
                    <a:pt x="1627" y="3066"/>
                  </a:lnTo>
                  <a:lnTo>
                    <a:pt x="1702" y="3053"/>
                  </a:lnTo>
                  <a:lnTo>
                    <a:pt x="1822" y="3037"/>
                  </a:lnTo>
                  <a:cubicBezTo>
                    <a:pt x="1585" y="1988"/>
                    <a:pt x="1240" y="973"/>
                    <a:pt x="791"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9"/>
            <p:cNvSpPr/>
            <p:nvPr/>
          </p:nvSpPr>
          <p:spPr>
            <a:xfrm>
              <a:off x="6326650" y="2144500"/>
              <a:ext cx="26225" cy="28725"/>
            </a:xfrm>
            <a:custGeom>
              <a:rect b="b" l="l" r="r" t="t"/>
              <a:pathLst>
                <a:path extrusionOk="0" h="1149" w="1049">
                  <a:moveTo>
                    <a:pt x="1048" y="0"/>
                  </a:moveTo>
                  <a:lnTo>
                    <a:pt x="1048" y="0"/>
                  </a:lnTo>
                  <a:cubicBezTo>
                    <a:pt x="1048" y="1"/>
                    <a:pt x="383" y="425"/>
                    <a:pt x="0" y="1069"/>
                  </a:cubicBezTo>
                  <a:lnTo>
                    <a:pt x="183" y="1148"/>
                  </a:lnTo>
                  <a:cubicBezTo>
                    <a:pt x="183" y="1148"/>
                    <a:pt x="666" y="371"/>
                    <a:pt x="1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9"/>
            <p:cNvSpPr/>
            <p:nvPr/>
          </p:nvSpPr>
          <p:spPr>
            <a:xfrm>
              <a:off x="6320400" y="2115600"/>
              <a:ext cx="37675" cy="55850"/>
            </a:xfrm>
            <a:custGeom>
              <a:rect b="b" l="l" r="r" t="t"/>
              <a:pathLst>
                <a:path extrusionOk="0" h="2234" w="1507">
                  <a:moveTo>
                    <a:pt x="799" y="0"/>
                  </a:moveTo>
                  <a:cubicBezTo>
                    <a:pt x="574" y="765"/>
                    <a:pt x="0" y="2126"/>
                    <a:pt x="0" y="2126"/>
                  </a:cubicBezTo>
                  <a:lnTo>
                    <a:pt x="84" y="2159"/>
                  </a:lnTo>
                  <a:lnTo>
                    <a:pt x="134" y="2180"/>
                  </a:lnTo>
                  <a:lnTo>
                    <a:pt x="262" y="2234"/>
                  </a:lnTo>
                  <a:cubicBezTo>
                    <a:pt x="262" y="2234"/>
                    <a:pt x="990" y="799"/>
                    <a:pt x="1506" y="79"/>
                  </a:cubicBezTo>
                  <a:lnTo>
                    <a:pt x="1506" y="79"/>
                  </a:lnTo>
                  <a:cubicBezTo>
                    <a:pt x="1057" y="574"/>
                    <a:pt x="666" y="1115"/>
                    <a:pt x="329" y="1693"/>
                  </a:cubicBezTo>
                  <a:cubicBezTo>
                    <a:pt x="533" y="1140"/>
                    <a:pt x="691" y="574"/>
                    <a:pt x="799"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9"/>
            <p:cNvSpPr/>
            <p:nvPr/>
          </p:nvSpPr>
          <p:spPr>
            <a:xfrm>
              <a:off x="6299600" y="2126500"/>
              <a:ext cx="12400" cy="38825"/>
            </a:xfrm>
            <a:custGeom>
              <a:rect b="b" l="l" r="r" t="t"/>
              <a:pathLst>
                <a:path extrusionOk="0" h="1553" w="496">
                  <a:moveTo>
                    <a:pt x="0" y="1"/>
                  </a:moveTo>
                  <a:cubicBezTo>
                    <a:pt x="192" y="550"/>
                    <a:pt x="292" y="1469"/>
                    <a:pt x="292" y="1469"/>
                  </a:cubicBezTo>
                  <a:lnTo>
                    <a:pt x="495" y="1552"/>
                  </a:lnTo>
                  <a:cubicBezTo>
                    <a:pt x="433" y="808"/>
                    <a:pt x="1" y="1"/>
                    <a:pt x="0"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9"/>
            <p:cNvSpPr/>
            <p:nvPr/>
          </p:nvSpPr>
          <p:spPr>
            <a:xfrm>
              <a:off x="6306250" y="2090225"/>
              <a:ext cx="29775" cy="79350"/>
            </a:xfrm>
            <a:custGeom>
              <a:rect b="b" l="l" r="r" t="t"/>
              <a:pathLst>
                <a:path extrusionOk="0" h="3174" w="1191">
                  <a:moveTo>
                    <a:pt x="1190" y="0"/>
                  </a:moveTo>
                  <a:cubicBezTo>
                    <a:pt x="1107" y="549"/>
                    <a:pt x="937" y="1302"/>
                    <a:pt x="783" y="1926"/>
                  </a:cubicBezTo>
                  <a:cubicBezTo>
                    <a:pt x="862" y="1348"/>
                    <a:pt x="899" y="770"/>
                    <a:pt x="899" y="187"/>
                  </a:cubicBezTo>
                  <a:lnTo>
                    <a:pt x="899" y="187"/>
                  </a:lnTo>
                  <a:cubicBezTo>
                    <a:pt x="845" y="716"/>
                    <a:pt x="700" y="1452"/>
                    <a:pt x="571" y="2047"/>
                  </a:cubicBezTo>
                  <a:cubicBezTo>
                    <a:pt x="587" y="1672"/>
                    <a:pt x="579" y="1302"/>
                    <a:pt x="546" y="928"/>
                  </a:cubicBezTo>
                  <a:cubicBezTo>
                    <a:pt x="537" y="1435"/>
                    <a:pt x="442" y="2188"/>
                    <a:pt x="375" y="2646"/>
                  </a:cubicBezTo>
                  <a:cubicBezTo>
                    <a:pt x="321" y="1926"/>
                    <a:pt x="196" y="1211"/>
                    <a:pt x="1" y="516"/>
                  </a:cubicBezTo>
                  <a:lnTo>
                    <a:pt x="1" y="516"/>
                  </a:lnTo>
                  <a:cubicBezTo>
                    <a:pt x="155" y="1414"/>
                    <a:pt x="184" y="2983"/>
                    <a:pt x="184" y="2983"/>
                  </a:cubicBezTo>
                  <a:lnTo>
                    <a:pt x="317" y="3032"/>
                  </a:lnTo>
                  <a:lnTo>
                    <a:pt x="342" y="3045"/>
                  </a:lnTo>
                  <a:lnTo>
                    <a:pt x="392" y="3066"/>
                  </a:lnTo>
                  <a:lnTo>
                    <a:pt x="467" y="3095"/>
                  </a:lnTo>
                  <a:lnTo>
                    <a:pt x="479" y="3099"/>
                  </a:lnTo>
                  <a:lnTo>
                    <a:pt x="546" y="3128"/>
                  </a:lnTo>
                  <a:lnTo>
                    <a:pt x="658" y="3174"/>
                  </a:lnTo>
                  <a:cubicBezTo>
                    <a:pt x="945" y="2138"/>
                    <a:pt x="1124" y="1073"/>
                    <a:pt x="11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9"/>
            <p:cNvSpPr/>
            <p:nvPr/>
          </p:nvSpPr>
          <p:spPr>
            <a:xfrm>
              <a:off x="5702575" y="2108400"/>
              <a:ext cx="29875" cy="24900"/>
            </a:xfrm>
            <a:custGeom>
              <a:rect b="b" l="l" r="r" t="t"/>
              <a:pathLst>
                <a:path extrusionOk="0" h="996" w="1195">
                  <a:moveTo>
                    <a:pt x="1194" y="1"/>
                  </a:moveTo>
                  <a:cubicBezTo>
                    <a:pt x="1194" y="1"/>
                    <a:pt x="470" y="317"/>
                    <a:pt x="0" y="891"/>
                  </a:cubicBezTo>
                  <a:lnTo>
                    <a:pt x="171" y="995"/>
                  </a:lnTo>
                  <a:cubicBezTo>
                    <a:pt x="171" y="995"/>
                    <a:pt x="762" y="305"/>
                    <a:pt x="1194"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9"/>
            <p:cNvSpPr/>
            <p:nvPr/>
          </p:nvSpPr>
          <p:spPr>
            <a:xfrm>
              <a:off x="5696650" y="2077850"/>
              <a:ext cx="44725" cy="53050"/>
            </a:xfrm>
            <a:custGeom>
              <a:rect b="b" l="l" r="r" t="t"/>
              <a:pathLst>
                <a:path extrusionOk="0" h="2122" w="1789">
                  <a:moveTo>
                    <a:pt x="1103" y="0"/>
                  </a:moveTo>
                  <a:cubicBezTo>
                    <a:pt x="774" y="724"/>
                    <a:pt x="0" y="1972"/>
                    <a:pt x="0" y="1972"/>
                  </a:cubicBezTo>
                  <a:lnTo>
                    <a:pt x="75" y="2017"/>
                  </a:lnTo>
                  <a:lnTo>
                    <a:pt x="129" y="2051"/>
                  </a:lnTo>
                  <a:lnTo>
                    <a:pt x="246" y="2121"/>
                  </a:lnTo>
                  <a:cubicBezTo>
                    <a:pt x="246" y="2121"/>
                    <a:pt x="1173" y="824"/>
                    <a:pt x="1789" y="191"/>
                  </a:cubicBezTo>
                  <a:lnTo>
                    <a:pt x="1789" y="191"/>
                  </a:lnTo>
                  <a:cubicBezTo>
                    <a:pt x="1273" y="612"/>
                    <a:pt x="807" y="1082"/>
                    <a:pt x="391" y="1597"/>
                  </a:cubicBezTo>
                  <a:cubicBezTo>
                    <a:pt x="674" y="1086"/>
                    <a:pt x="911" y="549"/>
                    <a:pt x="1103"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9"/>
            <p:cNvSpPr/>
            <p:nvPr/>
          </p:nvSpPr>
          <p:spPr>
            <a:xfrm>
              <a:off x="5682400" y="2082000"/>
              <a:ext cx="7825" cy="40375"/>
            </a:xfrm>
            <a:custGeom>
              <a:rect b="b" l="l" r="r" t="t"/>
              <a:pathLst>
                <a:path extrusionOk="0" h="1615" w="313">
                  <a:moveTo>
                    <a:pt x="0" y="0"/>
                  </a:moveTo>
                  <a:cubicBezTo>
                    <a:pt x="113" y="579"/>
                    <a:pt x="75" y="1498"/>
                    <a:pt x="75" y="1498"/>
                  </a:cubicBezTo>
                  <a:lnTo>
                    <a:pt x="267" y="1614"/>
                  </a:lnTo>
                  <a:cubicBezTo>
                    <a:pt x="312" y="870"/>
                    <a:pt x="0" y="1"/>
                    <a:pt x="0" y="0"/>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9"/>
            <p:cNvSpPr/>
            <p:nvPr/>
          </p:nvSpPr>
          <p:spPr>
            <a:xfrm>
              <a:off x="5687900" y="2052150"/>
              <a:ext cx="35700" cy="76350"/>
            </a:xfrm>
            <a:custGeom>
              <a:rect b="b" l="l" r="r" t="t"/>
              <a:pathLst>
                <a:path extrusionOk="0" h="3054" w="1428">
                  <a:moveTo>
                    <a:pt x="1428" y="1"/>
                  </a:moveTo>
                  <a:cubicBezTo>
                    <a:pt x="1270" y="525"/>
                    <a:pt x="987" y="1240"/>
                    <a:pt x="745" y="1835"/>
                  </a:cubicBezTo>
                  <a:cubicBezTo>
                    <a:pt x="908" y="1278"/>
                    <a:pt x="1032" y="712"/>
                    <a:pt x="1111" y="134"/>
                  </a:cubicBezTo>
                  <a:lnTo>
                    <a:pt x="1111" y="134"/>
                  </a:lnTo>
                  <a:cubicBezTo>
                    <a:pt x="983" y="654"/>
                    <a:pt x="733" y="1357"/>
                    <a:pt x="517" y="1918"/>
                  </a:cubicBezTo>
                  <a:cubicBezTo>
                    <a:pt x="587" y="1552"/>
                    <a:pt x="633" y="1186"/>
                    <a:pt x="658" y="812"/>
                  </a:cubicBezTo>
                  <a:lnTo>
                    <a:pt x="658" y="812"/>
                  </a:lnTo>
                  <a:cubicBezTo>
                    <a:pt x="575" y="1311"/>
                    <a:pt x="371" y="2039"/>
                    <a:pt x="238" y="2480"/>
                  </a:cubicBezTo>
                  <a:cubicBezTo>
                    <a:pt x="292" y="1756"/>
                    <a:pt x="271" y="1032"/>
                    <a:pt x="180" y="313"/>
                  </a:cubicBezTo>
                  <a:lnTo>
                    <a:pt x="180" y="313"/>
                  </a:lnTo>
                  <a:cubicBezTo>
                    <a:pt x="200" y="1228"/>
                    <a:pt x="1" y="2783"/>
                    <a:pt x="1" y="2783"/>
                  </a:cubicBezTo>
                  <a:lnTo>
                    <a:pt x="126" y="2858"/>
                  </a:lnTo>
                  <a:lnTo>
                    <a:pt x="146" y="2871"/>
                  </a:lnTo>
                  <a:lnTo>
                    <a:pt x="192" y="2900"/>
                  </a:lnTo>
                  <a:lnTo>
                    <a:pt x="263" y="2942"/>
                  </a:lnTo>
                  <a:lnTo>
                    <a:pt x="271" y="2950"/>
                  </a:lnTo>
                  <a:lnTo>
                    <a:pt x="338" y="2987"/>
                  </a:lnTo>
                  <a:lnTo>
                    <a:pt x="442" y="3054"/>
                  </a:lnTo>
                  <a:cubicBezTo>
                    <a:pt x="874" y="2072"/>
                    <a:pt x="1207" y="1049"/>
                    <a:pt x="1428" y="1"/>
                  </a:cubicBezTo>
                  <a:close/>
                </a:path>
              </a:pathLst>
            </a:custGeom>
            <a:solidFill>
              <a:srgbClr val="513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9"/>
          <p:cNvSpPr txBox="1"/>
          <p:nvPr>
            <p:ph type="title"/>
          </p:nvPr>
        </p:nvSpPr>
        <p:spPr>
          <a:xfrm>
            <a:off x="1901700" y="824625"/>
            <a:ext cx="5340600" cy="841800"/>
          </a:xfrm>
          <a:prstGeom prst="rect">
            <a:avLst/>
          </a:prstGeom>
          <a:effectLst>
            <a:outerShdw blurRad="57150" rotWithShape="0" algn="bl" dir="5400000" dist="19050">
              <a:schemeClr val="accent2">
                <a:alpha val="75000"/>
              </a:schemeClr>
            </a:outerShdw>
          </a:effectLst>
        </p:spPr>
        <p:txBody>
          <a:bodyPr anchorCtr="0" anchor="ctr"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13" name="Google Shape;313;p9"/>
          <p:cNvSpPr txBox="1"/>
          <p:nvPr>
            <p:ph idx="1" type="subTitle"/>
          </p:nvPr>
        </p:nvSpPr>
        <p:spPr>
          <a:xfrm>
            <a:off x="1901700" y="1577350"/>
            <a:ext cx="5340600" cy="141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800"/>
              <a:buNone/>
              <a:defRPr sz="17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gradFill>
          <a:gsLst>
            <a:gs pos="0">
              <a:srgbClr val="FFF8C6">
                <a:alpha val="0"/>
              </a:srgbClr>
            </a:gs>
            <a:gs pos="0">
              <a:srgbClr val="CDD1C4"/>
            </a:gs>
            <a:gs pos="0">
              <a:srgbClr val="B4BDC3"/>
            </a:gs>
            <a:gs pos="0">
              <a:srgbClr val="A8B3C2"/>
            </a:gs>
            <a:gs pos="0">
              <a:srgbClr val="A2AEC2"/>
            </a:gs>
            <a:gs pos="0">
              <a:schemeClr val="lt1"/>
            </a:gs>
            <a:gs pos="41000">
              <a:schemeClr val="lt1"/>
            </a:gs>
            <a:gs pos="70000">
              <a:schemeClr val="accent5"/>
            </a:gs>
            <a:gs pos="93000">
              <a:srgbClr val="D0D4D9"/>
            </a:gs>
            <a:gs pos="100000">
              <a:srgbClr val="E2E8F1"/>
            </a:gs>
          </a:gsLst>
          <a:lin ang="5400700" scaled="0"/>
        </a:gradFill>
      </p:bgPr>
    </p:bg>
    <p:spTree>
      <p:nvGrpSpPr>
        <p:cNvPr id="314" name="Shape 314"/>
        <p:cNvGrpSpPr/>
        <p:nvPr/>
      </p:nvGrpSpPr>
      <p:grpSpPr>
        <a:xfrm>
          <a:off x="0" y="0"/>
          <a:ext cx="0" cy="0"/>
          <a:chOff x="0" y="0"/>
          <a:chExt cx="0" cy="0"/>
        </a:xfrm>
      </p:grpSpPr>
      <p:sp>
        <p:nvSpPr>
          <p:cNvPr id="315" name="Google Shape;315;p10"/>
          <p:cNvSpPr txBox="1"/>
          <p:nvPr>
            <p:ph type="title"/>
          </p:nvPr>
        </p:nvSpPr>
        <p:spPr>
          <a:xfrm>
            <a:off x="5553075" y="1457325"/>
            <a:ext cx="2877600" cy="23145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4800"/>
              <a:buNone/>
              <a:defRPr>
                <a:solidFill>
                  <a:schemeClr val="accent6"/>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a:effectLst>
            <a:outerShdw blurRad="57150" rotWithShape="0" algn="bl" dir="5400000" dist="19050">
              <a:schemeClr val="accent2">
                <a:alpha val="75000"/>
              </a:schemeClr>
            </a:outerShdw>
          </a:effectLst>
        </p:spPr>
        <p:txBody>
          <a:bodyPr anchorCtr="0" anchor="t" bIns="91425" lIns="91425" spcFirstLastPara="1" rIns="91425" wrap="square" tIns="91425">
            <a:noAutofit/>
          </a:bodyPr>
          <a:lstStyle>
            <a:lvl1pPr lvl="0">
              <a:spcBef>
                <a:spcPts val="0"/>
              </a:spcBef>
              <a:spcAft>
                <a:spcPts val="0"/>
              </a:spcAft>
              <a:buClr>
                <a:schemeClr val="dk1"/>
              </a:buClr>
              <a:buSzPts val="4000"/>
              <a:buFont typeface="Cairo"/>
              <a:buNone/>
              <a:defRPr b="1" sz="4000">
                <a:solidFill>
                  <a:schemeClr val="dk1"/>
                </a:solidFill>
                <a:latin typeface="Cairo"/>
                <a:ea typeface="Cairo"/>
                <a:cs typeface="Cairo"/>
                <a:sym typeface="Cair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Jura Medium"/>
              <a:buChar char="●"/>
              <a:defRPr sz="1800">
                <a:solidFill>
                  <a:schemeClr val="dk1"/>
                </a:solidFill>
                <a:latin typeface="Jura Medium"/>
                <a:ea typeface="Jura Medium"/>
                <a:cs typeface="Jura Medium"/>
                <a:sym typeface="Jura Medium"/>
              </a:defRPr>
            </a:lvl1pPr>
            <a:lvl2pPr indent="-317500" lvl="1" marL="914400">
              <a:lnSpc>
                <a:spcPct val="115000"/>
              </a:lnSpc>
              <a:spcBef>
                <a:spcPts val="0"/>
              </a:spcBef>
              <a:spcAft>
                <a:spcPts val="0"/>
              </a:spcAft>
              <a:buClr>
                <a:schemeClr val="dk1"/>
              </a:buClr>
              <a:buSzPts val="1400"/>
              <a:buFont typeface="Jura Medium"/>
              <a:buChar char="○"/>
              <a:defRPr>
                <a:solidFill>
                  <a:schemeClr val="dk1"/>
                </a:solidFill>
                <a:latin typeface="Jura Medium"/>
                <a:ea typeface="Jura Medium"/>
                <a:cs typeface="Jura Medium"/>
                <a:sym typeface="Jura Medium"/>
              </a:defRPr>
            </a:lvl2pPr>
            <a:lvl3pPr indent="-317500" lvl="2" marL="1371600">
              <a:lnSpc>
                <a:spcPct val="115000"/>
              </a:lnSpc>
              <a:spcBef>
                <a:spcPts val="0"/>
              </a:spcBef>
              <a:spcAft>
                <a:spcPts val="0"/>
              </a:spcAft>
              <a:buClr>
                <a:schemeClr val="dk1"/>
              </a:buClr>
              <a:buSzPts val="1400"/>
              <a:buFont typeface="Jura Medium"/>
              <a:buChar char="■"/>
              <a:defRPr>
                <a:solidFill>
                  <a:schemeClr val="dk1"/>
                </a:solidFill>
                <a:latin typeface="Jura Medium"/>
                <a:ea typeface="Jura Medium"/>
                <a:cs typeface="Jura Medium"/>
                <a:sym typeface="Jura Medium"/>
              </a:defRPr>
            </a:lvl3pPr>
            <a:lvl4pPr indent="-317500" lvl="3" marL="1828800">
              <a:lnSpc>
                <a:spcPct val="115000"/>
              </a:lnSpc>
              <a:spcBef>
                <a:spcPts val="0"/>
              </a:spcBef>
              <a:spcAft>
                <a:spcPts val="0"/>
              </a:spcAft>
              <a:buClr>
                <a:schemeClr val="dk1"/>
              </a:buClr>
              <a:buSzPts val="1400"/>
              <a:buFont typeface="Jura Medium"/>
              <a:buChar char="●"/>
              <a:defRPr>
                <a:solidFill>
                  <a:schemeClr val="dk1"/>
                </a:solidFill>
                <a:latin typeface="Jura Medium"/>
                <a:ea typeface="Jura Medium"/>
                <a:cs typeface="Jura Medium"/>
                <a:sym typeface="Jura Medium"/>
              </a:defRPr>
            </a:lvl4pPr>
            <a:lvl5pPr indent="-317500" lvl="4" marL="2286000">
              <a:lnSpc>
                <a:spcPct val="115000"/>
              </a:lnSpc>
              <a:spcBef>
                <a:spcPts val="0"/>
              </a:spcBef>
              <a:spcAft>
                <a:spcPts val="0"/>
              </a:spcAft>
              <a:buClr>
                <a:schemeClr val="dk1"/>
              </a:buClr>
              <a:buSzPts val="1400"/>
              <a:buFont typeface="Jura Medium"/>
              <a:buChar char="○"/>
              <a:defRPr>
                <a:solidFill>
                  <a:schemeClr val="dk1"/>
                </a:solidFill>
                <a:latin typeface="Jura Medium"/>
                <a:ea typeface="Jura Medium"/>
                <a:cs typeface="Jura Medium"/>
                <a:sym typeface="Jura Medium"/>
              </a:defRPr>
            </a:lvl5pPr>
            <a:lvl6pPr indent="-317500" lvl="5" marL="2743200">
              <a:lnSpc>
                <a:spcPct val="115000"/>
              </a:lnSpc>
              <a:spcBef>
                <a:spcPts val="0"/>
              </a:spcBef>
              <a:spcAft>
                <a:spcPts val="0"/>
              </a:spcAft>
              <a:buClr>
                <a:schemeClr val="dk1"/>
              </a:buClr>
              <a:buSzPts val="1400"/>
              <a:buFont typeface="Jura Medium"/>
              <a:buChar char="■"/>
              <a:defRPr>
                <a:solidFill>
                  <a:schemeClr val="dk1"/>
                </a:solidFill>
                <a:latin typeface="Jura Medium"/>
                <a:ea typeface="Jura Medium"/>
                <a:cs typeface="Jura Medium"/>
                <a:sym typeface="Jura Medium"/>
              </a:defRPr>
            </a:lvl6pPr>
            <a:lvl7pPr indent="-317500" lvl="6" marL="3200400">
              <a:lnSpc>
                <a:spcPct val="115000"/>
              </a:lnSpc>
              <a:spcBef>
                <a:spcPts val="0"/>
              </a:spcBef>
              <a:spcAft>
                <a:spcPts val="0"/>
              </a:spcAft>
              <a:buClr>
                <a:schemeClr val="dk1"/>
              </a:buClr>
              <a:buSzPts val="1400"/>
              <a:buFont typeface="Jura Medium"/>
              <a:buChar char="●"/>
              <a:defRPr>
                <a:solidFill>
                  <a:schemeClr val="dk1"/>
                </a:solidFill>
                <a:latin typeface="Jura Medium"/>
                <a:ea typeface="Jura Medium"/>
                <a:cs typeface="Jura Medium"/>
                <a:sym typeface="Jura Medium"/>
              </a:defRPr>
            </a:lvl7pPr>
            <a:lvl8pPr indent="-317500" lvl="7" marL="3657600">
              <a:lnSpc>
                <a:spcPct val="115000"/>
              </a:lnSpc>
              <a:spcBef>
                <a:spcPts val="0"/>
              </a:spcBef>
              <a:spcAft>
                <a:spcPts val="0"/>
              </a:spcAft>
              <a:buClr>
                <a:schemeClr val="dk1"/>
              </a:buClr>
              <a:buSzPts val="1400"/>
              <a:buFont typeface="Jura Medium"/>
              <a:buChar char="○"/>
              <a:defRPr>
                <a:solidFill>
                  <a:schemeClr val="dk1"/>
                </a:solidFill>
                <a:latin typeface="Jura Medium"/>
                <a:ea typeface="Jura Medium"/>
                <a:cs typeface="Jura Medium"/>
                <a:sym typeface="Jura Medium"/>
              </a:defRPr>
            </a:lvl8pPr>
            <a:lvl9pPr indent="-317500" lvl="8" marL="4114800">
              <a:lnSpc>
                <a:spcPct val="115000"/>
              </a:lnSpc>
              <a:spcBef>
                <a:spcPts val="0"/>
              </a:spcBef>
              <a:spcAft>
                <a:spcPts val="0"/>
              </a:spcAft>
              <a:buClr>
                <a:schemeClr val="dk1"/>
              </a:buClr>
              <a:buSzPts val="1400"/>
              <a:buFont typeface="Jura Medium"/>
              <a:buChar char="■"/>
              <a:defRPr>
                <a:solidFill>
                  <a:schemeClr val="dk1"/>
                </a:solidFill>
                <a:latin typeface="Jura Medium"/>
                <a:ea typeface="Jura Medium"/>
                <a:cs typeface="Jura Medium"/>
                <a:sym typeface="Jura Medium"/>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880">
          <p15:clr>
            <a:srgbClr val="EA4335"/>
          </p15:clr>
        </p15:guide>
        <p15:guide id="3" pos="449">
          <p15:clr>
            <a:srgbClr val="EA4335"/>
          </p15:clr>
        </p15:guide>
        <p15:guide id="4" orient="horz" pos="340">
          <p15:clr>
            <a:srgbClr val="EA4335"/>
          </p15:clr>
        </p15:guide>
        <p15:guide id="5" pos="5311">
          <p15:clr>
            <a:srgbClr val="EA4335"/>
          </p15:clr>
        </p15:guide>
        <p15:guide id="6" orient="horz" pos="2899">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slide" Target="/ppt/slides/slide19.xml"/><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slide" Target="/ppt/slides/slide19.xml"/><Relationship Id="rId4" Type="http://schemas.openxmlformats.org/officeDocument/2006/relationships/slide" Target="/ppt/slides/slide10.xml"/><Relationship Id="rId5"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31.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slide" Target="/ppt/slides/slide19.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slide" Target="/ppt/slides/slide19.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slide" Target="/ppt/slides/slide19.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slide" Target="/ppt/slides/slide19.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slide" Target="/ppt/slides/slide19.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slide" Target="/ppt/slides/slide19.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slide" Target="/ppt/slides/slide19.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slide" Target="/ppt/slides/slide19.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slide" Target="/ppt/slides/slide19.xml"/><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slide" Target="/ppt/slides/slide19.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slide" Target="/ppt/slides/slide19.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slide" Target="/ppt/slides/slide19.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slide" Target="/ppt/slides/slide19.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slide" Target="/ppt/slides/slide19.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hyperlink" Target="https://www.kaggle.com/competitions/pubg-finish-placement-prediction/data" TargetMode="External"/><Relationship Id="rId4" Type="http://schemas.openxmlformats.org/officeDocument/2006/relationships/slide" Target="/ppt/slides/slide19.xml"/><Relationship Id="rId5" Type="http://schemas.openxmlformats.org/officeDocument/2006/relationships/image" Target="../media/image18.png"/><Relationship Id="rId6"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slide" Target="/ppt/slides/slide19.xml"/><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slide" Target="/ppt/slides/slide19.xml"/><Relationship Id="rId4" Type="http://schemas.openxmlformats.org/officeDocument/2006/relationships/image" Target="../media/image18.png"/><Relationship Id="rId5"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31"/>
          <p:cNvSpPr/>
          <p:nvPr/>
        </p:nvSpPr>
        <p:spPr>
          <a:xfrm flipH="1">
            <a:off x="-152773" y="2437450"/>
            <a:ext cx="17625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rPr b="1" lang="en">
                <a:solidFill>
                  <a:schemeClr val="accent6"/>
                </a:solidFill>
                <a:latin typeface="Cairo"/>
                <a:ea typeface="Cairo"/>
                <a:cs typeface="Cairo"/>
                <a:sym typeface="Cairo"/>
              </a:rPr>
              <a:t>CHARACTER</a:t>
            </a:r>
            <a:endParaRPr b="1">
              <a:solidFill>
                <a:schemeClr val="accent6"/>
              </a:solidFill>
              <a:latin typeface="Cairo"/>
              <a:ea typeface="Cairo"/>
              <a:cs typeface="Cairo"/>
              <a:sym typeface="Cairo"/>
            </a:endParaRPr>
          </a:p>
        </p:txBody>
      </p:sp>
      <p:sp>
        <p:nvSpPr>
          <p:cNvPr id="881" name="Google Shape;881;p31"/>
          <p:cNvSpPr/>
          <p:nvPr/>
        </p:nvSpPr>
        <p:spPr>
          <a:xfrm flipH="1">
            <a:off x="-152701" y="2970400"/>
            <a:ext cx="1371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rPr b="1" lang="en">
                <a:solidFill>
                  <a:schemeClr val="accent6"/>
                </a:solidFill>
                <a:latin typeface="Cairo"/>
                <a:ea typeface="Cairo"/>
                <a:cs typeface="Cairo"/>
                <a:sym typeface="Cairo"/>
              </a:rPr>
              <a:t>VAULT</a:t>
            </a:r>
            <a:endParaRPr b="1">
              <a:solidFill>
                <a:schemeClr val="accent6"/>
              </a:solidFill>
              <a:latin typeface="Cairo"/>
              <a:ea typeface="Cairo"/>
              <a:cs typeface="Cairo"/>
              <a:sym typeface="Cairo"/>
            </a:endParaRPr>
          </a:p>
        </p:txBody>
      </p:sp>
      <p:sp>
        <p:nvSpPr>
          <p:cNvPr id="882" name="Google Shape;882;p31"/>
          <p:cNvSpPr/>
          <p:nvPr/>
        </p:nvSpPr>
        <p:spPr>
          <a:xfrm flipH="1">
            <a:off x="-152768" y="3503318"/>
            <a:ext cx="11853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rPr b="1" lang="en">
                <a:solidFill>
                  <a:schemeClr val="accent6"/>
                </a:solidFill>
                <a:latin typeface="Cairo"/>
                <a:ea typeface="Cairo"/>
                <a:cs typeface="Cairo"/>
                <a:sym typeface="Cairo"/>
              </a:rPr>
              <a:t>PET</a:t>
            </a:r>
            <a:endParaRPr b="1">
              <a:solidFill>
                <a:schemeClr val="accent6"/>
              </a:solidFill>
              <a:latin typeface="Cairo"/>
              <a:ea typeface="Cairo"/>
              <a:cs typeface="Cairo"/>
              <a:sym typeface="Cairo"/>
            </a:endParaRPr>
          </a:p>
        </p:txBody>
      </p:sp>
      <p:sp>
        <p:nvSpPr>
          <p:cNvPr id="883" name="Google Shape;883;p31"/>
          <p:cNvSpPr/>
          <p:nvPr/>
        </p:nvSpPr>
        <p:spPr>
          <a:xfrm flipH="1">
            <a:off x="-152673" y="4036250"/>
            <a:ext cx="19623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rPr b="1" lang="en">
                <a:solidFill>
                  <a:schemeClr val="accent6"/>
                </a:solidFill>
                <a:latin typeface="Cairo"/>
                <a:ea typeface="Cairo"/>
                <a:cs typeface="Cairo"/>
                <a:sym typeface="Cairo"/>
              </a:rPr>
              <a:t>COLLECTION</a:t>
            </a:r>
            <a:endParaRPr b="1">
              <a:solidFill>
                <a:schemeClr val="accent6"/>
              </a:solidFill>
              <a:latin typeface="Cairo"/>
              <a:ea typeface="Cairo"/>
              <a:cs typeface="Cairo"/>
              <a:sym typeface="Cairo"/>
            </a:endParaRPr>
          </a:p>
        </p:txBody>
      </p:sp>
      <p:grpSp>
        <p:nvGrpSpPr>
          <p:cNvPr id="884" name="Google Shape;884;p31"/>
          <p:cNvGrpSpPr/>
          <p:nvPr/>
        </p:nvGrpSpPr>
        <p:grpSpPr>
          <a:xfrm>
            <a:off x="-152390" y="1371600"/>
            <a:ext cx="1677300" cy="514500"/>
            <a:chOff x="-152390" y="1371600"/>
            <a:chExt cx="1677300" cy="514500"/>
          </a:xfrm>
        </p:grpSpPr>
        <p:sp>
          <p:nvSpPr>
            <p:cNvPr id="885" name="Google Shape;885;p31"/>
            <p:cNvSpPr/>
            <p:nvPr/>
          </p:nvSpPr>
          <p:spPr>
            <a:xfrm flipH="1">
              <a:off x="-152390" y="1371600"/>
              <a:ext cx="16773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rPr b="1" lang="en">
                  <a:solidFill>
                    <a:schemeClr val="dk2"/>
                  </a:solidFill>
                  <a:latin typeface="Cairo"/>
                  <a:ea typeface="Cairo"/>
                  <a:cs typeface="Cairo"/>
                  <a:sym typeface="Cairo"/>
                </a:rPr>
                <a:t>STORE</a:t>
              </a:r>
              <a:endParaRPr b="1">
                <a:solidFill>
                  <a:schemeClr val="dk2"/>
                </a:solidFill>
                <a:latin typeface="Cairo"/>
                <a:ea typeface="Cairo"/>
                <a:cs typeface="Cairo"/>
                <a:sym typeface="Cairo"/>
              </a:endParaRPr>
            </a:p>
          </p:txBody>
        </p:sp>
        <p:sp>
          <p:nvSpPr>
            <p:cNvPr id="886" name="Google Shape;886;p31"/>
            <p:cNvSpPr/>
            <p:nvPr/>
          </p:nvSpPr>
          <p:spPr>
            <a:xfrm>
              <a:off x="1366725" y="1418025"/>
              <a:ext cx="115800" cy="115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 name="Google Shape;887;p31"/>
          <p:cNvGrpSpPr/>
          <p:nvPr/>
        </p:nvGrpSpPr>
        <p:grpSpPr>
          <a:xfrm>
            <a:off x="-152550" y="1904530"/>
            <a:ext cx="1962300" cy="514500"/>
            <a:chOff x="-152550" y="1904530"/>
            <a:chExt cx="1962300" cy="514500"/>
          </a:xfrm>
        </p:grpSpPr>
        <p:sp>
          <p:nvSpPr>
            <p:cNvPr id="888" name="Google Shape;888;p31"/>
            <p:cNvSpPr/>
            <p:nvPr/>
          </p:nvSpPr>
          <p:spPr>
            <a:xfrm flipH="1">
              <a:off x="-152550" y="1904530"/>
              <a:ext cx="19623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rPr b="1" lang="en">
                  <a:solidFill>
                    <a:schemeClr val="dk2"/>
                  </a:solidFill>
                  <a:latin typeface="Cairo"/>
                  <a:ea typeface="Cairo"/>
                  <a:cs typeface="Cairo"/>
                  <a:sym typeface="Cairo"/>
                </a:rPr>
                <a:t>LUCK ROYALE</a:t>
              </a:r>
              <a:endParaRPr b="1">
                <a:solidFill>
                  <a:schemeClr val="dk2"/>
                </a:solidFill>
                <a:latin typeface="Cairo"/>
                <a:ea typeface="Cairo"/>
                <a:cs typeface="Cairo"/>
                <a:sym typeface="Cairo"/>
              </a:endParaRPr>
            </a:p>
          </p:txBody>
        </p:sp>
        <p:sp>
          <p:nvSpPr>
            <p:cNvPr id="889" name="Google Shape;889;p31"/>
            <p:cNvSpPr/>
            <p:nvPr/>
          </p:nvSpPr>
          <p:spPr>
            <a:xfrm>
              <a:off x="1652475" y="1951425"/>
              <a:ext cx="115800" cy="115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0" name="Google Shape;890;p31"/>
          <p:cNvSpPr/>
          <p:nvPr/>
        </p:nvSpPr>
        <p:spPr>
          <a:xfrm>
            <a:off x="4838700" y="4430250"/>
            <a:ext cx="4508100" cy="753000"/>
          </a:xfrm>
          <a:prstGeom prst="parallelogram">
            <a:avLst>
              <a:gd fmla="val 25000" name="adj"/>
            </a:avLst>
          </a:prstGeom>
          <a:gradFill>
            <a:gsLst>
              <a:gs pos="0">
                <a:srgbClr val="FFF8C6">
                  <a:alpha val="0"/>
                </a:srgbClr>
              </a:gs>
              <a:gs pos="0">
                <a:schemeClr val="dk2"/>
              </a:gs>
              <a:gs pos="69000">
                <a:srgbClr val="FCBF34">
                  <a:alpha val="49411"/>
                </a:srgbClr>
              </a:gs>
              <a:gs pos="91000">
                <a:srgbClr val="FFFFFF">
                  <a:alpha val="5882"/>
                </a:srgbClr>
              </a:gs>
              <a:gs pos="100000">
                <a:srgbClr val="FFF8C6">
                  <a:alpha val="0"/>
                </a:srgbClr>
              </a:gs>
            </a:gsLst>
            <a:lin ang="10800025" scaled="0"/>
          </a:gradFill>
          <a:ln>
            <a:noFill/>
          </a:ln>
        </p:spPr>
        <p:txBody>
          <a:bodyPr anchorCtr="0" anchor="ctr" bIns="91425" lIns="91425" spcFirstLastPara="1" rIns="274300" wrap="square" tIns="91425">
            <a:noAutofit/>
          </a:bodyPr>
          <a:lstStyle/>
          <a:p>
            <a:pPr indent="0" lvl="0" marL="0" rtl="0" algn="r">
              <a:spcBef>
                <a:spcPts val="0"/>
              </a:spcBef>
              <a:spcAft>
                <a:spcPts val="0"/>
              </a:spcAft>
              <a:buNone/>
            </a:pPr>
            <a:r>
              <a:rPr b="1" i="1" lang="en" sz="4800">
                <a:solidFill>
                  <a:schemeClr val="accent6"/>
                </a:solidFill>
                <a:latin typeface="Cairo"/>
                <a:ea typeface="Cairo"/>
                <a:cs typeface="Cairo"/>
                <a:sym typeface="Cairo"/>
              </a:rPr>
              <a:t>START</a:t>
            </a:r>
            <a:endParaRPr b="1" i="1" sz="4800">
              <a:solidFill>
                <a:schemeClr val="accent6"/>
              </a:solidFill>
              <a:latin typeface="Cairo"/>
              <a:ea typeface="Cairo"/>
              <a:cs typeface="Cairo"/>
              <a:sym typeface="Cairo"/>
            </a:endParaRPr>
          </a:p>
        </p:txBody>
      </p:sp>
      <p:grpSp>
        <p:nvGrpSpPr>
          <p:cNvPr id="891" name="Google Shape;891;p31"/>
          <p:cNvGrpSpPr/>
          <p:nvPr/>
        </p:nvGrpSpPr>
        <p:grpSpPr>
          <a:xfrm rot="-1513068">
            <a:off x="7971842" y="1950146"/>
            <a:ext cx="1194476" cy="634276"/>
            <a:chOff x="2886400" y="1294995"/>
            <a:chExt cx="1389350" cy="737755"/>
          </a:xfrm>
        </p:grpSpPr>
        <p:sp>
          <p:nvSpPr>
            <p:cNvPr id="892" name="Google Shape;892;p31"/>
            <p:cNvSpPr/>
            <p:nvPr/>
          </p:nvSpPr>
          <p:spPr>
            <a:xfrm>
              <a:off x="2900575" y="1589925"/>
              <a:ext cx="1060775" cy="382775"/>
            </a:xfrm>
            <a:custGeom>
              <a:rect b="b" l="l" r="r" t="t"/>
              <a:pathLst>
                <a:path extrusionOk="0" h="15311" w="42431">
                  <a:moveTo>
                    <a:pt x="1768" y="1534"/>
                  </a:moveTo>
                  <a:cubicBezTo>
                    <a:pt x="1301" y="1534"/>
                    <a:pt x="868" y="2135"/>
                    <a:pt x="534" y="3336"/>
                  </a:cubicBezTo>
                  <a:cubicBezTo>
                    <a:pt x="167" y="4737"/>
                    <a:pt x="1" y="6204"/>
                    <a:pt x="34" y="7672"/>
                  </a:cubicBezTo>
                  <a:cubicBezTo>
                    <a:pt x="1" y="9107"/>
                    <a:pt x="167" y="10574"/>
                    <a:pt x="534" y="11975"/>
                  </a:cubicBezTo>
                  <a:cubicBezTo>
                    <a:pt x="868" y="13176"/>
                    <a:pt x="1268" y="13777"/>
                    <a:pt x="1768" y="13777"/>
                  </a:cubicBezTo>
                  <a:cubicBezTo>
                    <a:pt x="1902" y="13777"/>
                    <a:pt x="2035" y="13743"/>
                    <a:pt x="2135" y="13676"/>
                  </a:cubicBezTo>
                  <a:cubicBezTo>
                    <a:pt x="1802" y="13443"/>
                    <a:pt x="1502" y="12876"/>
                    <a:pt x="1235" y="12009"/>
                  </a:cubicBezTo>
                  <a:cubicBezTo>
                    <a:pt x="868" y="10574"/>
                    <a:pt x="701" y="9140"/>
                    <a:pt x="734" y="7672"/>
                  </a:cubicBezTo>
                  <a:cubicBezTo>
                    <a:pt x="701" y="6204"/>
                    <a:pt x="868" y="4770"/>
                    <a:pt x="1235" y="3336"/>
                  </a:cubicBezTo>
                  <a:cubicBezTo>
                    <a:pt x="1502" y="2468"/>
                    <a:pt x="1802" y="1901"/>
                    <a:pt x="2135" y="1701"/>
                  </a:cubicBezTo>
                  <a:lnTo>
                    <a:pt x="2135" y="1668"/>
                  </a:lnTo>
                  <a:cubicBezTo>
                    <a:pt x="2035" y="1601"/>
                    <a:pt x="1902" y="1568"/>
                    <a:pt x="1768" y="1534"/>
                  </a:cubicBezTo>
                  <a:close/>
                  <a:moveTo>
                    <a:pt x="39762" y="0"/>
                  </a:moveTo>
                  <a:cubicBezTo>
                    <a:pt x="39162" y="33"/>
                    <a:pt x="38528" y="67"/>
                    <a:pt x="37861" y="100"/>
                  </a:cubicBezTo>
                  <a:cubicBezTo>
                    <a:pt x="33725" y="300"/>
                    <a:pt x="28187" y="367"/>
                    <a:pt x="21249" y="367"/>
                  </a:cubicBezTo>
                  <a:cubicBezTo>
                    <a:pt x="14611" y="367"/>
                    <a:pt x="9107" y="300"/>
                    <a:pt x="4737" y="100"/>
                  </a:cubicBezTo>
                  <a:lnTo>
                    <a:pt x="4737" y="133"/>
                  </a:lnTo>
                  <a:lnTo>
                    <a:pt x="2035" y="0"/>
                  </a:lnTo>
                  <a:lnTo>
                    <a:pt x="2035" y="0"/>
                  </a:lnTo>
                  <a:cubicBezTo>
                    <a:pt x="2702" y="67"/>
                    <a:pt x="3270" y="801"/>
                    <a:pt x="3737" y="2235"/>
                  </a:cubicBezTo>
                  <a:cubicBezTo>
                    <a:pt x="4237" y="4003"/>
                    <a:pt x="4470" y="5838"/>
                    <a:pt x="4437" y="7672"/>
                  </a:cubicBezTo>
                  <a:cubicBezTo>
                    <a:pt x="4504" y="9507"/>
                    <a:pt x="4237" y="11308"/>
                    <a:pt x="3737" y="13076"/>
                  </a:cubicBezTo>
                  <a:cubicBezTo>
                    <a:pt x="3303" y="14444"/>
                    <a:pt x="2769" y="15178"/>
                    <a:pt x="2169" y="15311"/>
                  </a:cubicBezTo>
                  <a:cubicBezTo>
                    <a:pt x="6772" y="14977"/>
                    <a:pt x="13110" y="14844"/>
                    <a:pt x="21182" y="14844"/>
                  </a:cubicBezTo>
                  <a:cubicBezTo>
                    <a:pt x="29255" y="14844"/>
                    <a:pt x="35459" y="14977"/>
                    <a:pt x="39762" y="15311"/>
                  </a:cubicBezTo>
                  <a:lnTo>
                    <a:pt x="39862" y="15311"/>
                  </a:lnTo>
                  <a:cubicBezTo>
                    <a:pt x="40596" y="15311"/>
                    <a:pt x="41197" y="14544"/>
                    <a:pt x="41664" y="13043"/>
                  </a:cubicBezTo>
                  <a:cubicBezTo>
                    <a:pt x="42164" y="11308"/>
                    <a:pt x="42431" y="9473"/>
                    <a:pt x="42364" y="7639"/>
                  </a:cubicBezTo>
                  <a:cubicBezTo>
                    <a:pt x="42397" y="5804"/>
                    <a:pt x="42164" y="3970"/>
                    <a:pt x="41664" y="2202"/>
                  </a:cubicBezTo>
                  <a:cubicBezTo>
                    <a:pt x="41163" y="734"/>
                    <a:pt x="40563" y="0"/>
                    <a:pt x="39862" y="0"/>
                  </a:cubicBezTo>
                  <a:close/>
                </a:path>
              </a:pathLst>
            </a:custGeom>
            <a:solidFill>
              <a:srgbClr val="D939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1"/>
            <p:cNvSpPr/>
            <p:nvPr/>
          </p:nvSpPr>
          <p:spPr>
            <a:xfrm>
              <a:off x="2886400" y="1590750"/>
              <a:ext cx="126775" cy="382800"/>
            </a:xfrm>
            <a:custGeom>
              <a:rect b="b" l="l" r="r" t="t"/>
              <a:pathLst>
                <a:path extrusionOk="0" h="15312" w="5071">
                  <a:moveTo>
                    <a:pt x="2369" y="1568"/>
                  </a:moveTo>
                  <a:cubicBezTo>
                    <a:pt x="2502" y="1568"/>
                    <a:pt x="2602" y="1602"/>
                    <a:pt x="2736" y="1668"/>
                  </a:cubicBezTo>
                  <a:cubicBezTo>
                    <a:pt x="3069" y="1902"/>
                    <a:pt x="3370" y="2469"/>
                    <a:pt x="3636" y="3336"/>
                  </a:cubicBezTo>
                  <a:cubicBezTo>
                    <a:pt x="3970" y="4770"/>
                    <a:pt x="4137" y="6238"/>
                    <a:pt x="4103" y="7673"/>
                  </a:cubicBezTo>
                  <a:cubicBezTo>
                    <a:pt x="4137" y="9140"/>
                    <a:pt x="3970" y="10575"/>
                    <a:pt x="3636" y="12009"/>
                  </a:cubicBezTo>
                  <a:cubicBezTo>
                    <a:pt x="3370" y="12910"/>
                    <a:pt x="3069" y="13477"/>
                    <a:pt x="2736" y="13677"/>
                  </a:cubicBezTo>
                  <a:cubicBezTo>
                    <a:pt x="2602" y="13744"/>
                    <a:pt x="2502" y="13777"/>
                    <a:pt x="2369" y="13777"/>
                  </a:cubicBezTo>
                  <a:cubicBezTo>
                    <a:pt x="1868" y="13777"/>
                    <a:pt x="1468" y="13176"/>
                    <a:pt x="1135" y="11976"/>
                  </a:cubicBezTo>
                  <a:cubicBezTo>
                    <a:pt x="768" y="10575"/>
                    <a:pt x="601" y="9107"/>
                    <a:pt x="634" y="7673"/>
                  </a:cubicBezTo>
                  <a:cubicBezTo>
                    <a:pt x="601" y="6205"/>
                    <a:pt x="768" y="4737"/>
                    <a:pt x="1135" y="3336"/>
                  </a:cubicBezTo>
                  <a:cubicBezTo>
                    <a:pt x="1468" y="2135"/>
                    <a:pt x="1868" y="1568"/>
                    <a:pt x="2335" y="1568"/>
                  </a:cubicBezTo>
                  <a:close/>
                  <a:moveTo>
                    <a:pt x="2536" y="0"/>
                  </a:moveTo>
                  <a:cubicBezTo>
                    <a:pt x="1835" y="0"/>
                    <a:pt x="1235" y="734"/>
                    <a:pt x="768" y="2235"/>
                  </a:cubicBezTo>
                  <a:cubicBezTo>
                    <a:pt x="234" y="3970"/>
                    <a:pt x="0" y="5805"/>
                    <a:pt x="34" y="7639"/>
                  </a:cubicBezTo>
                  <a:cubicBezTo>
                    <a:pt x="0" y="9474"/>
                    <a:pt x="234" y="11308"/>
                    <a:pt x="768" y="13076"/>
                  </a:cubicBezTo>
                  <a:cubicBezTo>
                    <a:pt x="1235" y="14578"/>
                    <a:pt x="1835" y="15311"/>
                    <a:pt x="2536" y="15311"/>
                  </a:cubicBezTo>
                  <a:lnTo>
                    <a:pt x="2736" y="15311"/>
                  </a:lnTo>
                  <a:cubicBezTo>
                    <a:pt x="3370" y="15178"/>
                    <a:pt x="3870" y="14444"/>
                    <a:pt x="4337" y="13076"/>
                  </a:cubicBezTo>
                  <a:cubicBezTo>
                    <a:pt x="4837" y="11308"/>
                    <a:pt x="5071" y="9507"/>
                    <a:pt x="5037" y="7673"/>
                  </a:cubicBezTo>
                  <a:cubicBezTo>
                    <a:pt x="5071" y="5838"/>
                    <a:pt x="4837" y="4003"/>
                    <a:pt x="4337" y="2235"/>
                  </a:cubicBezTo>
                  <a:cubicBezTo>
                    <a:pt x="3870" y="801"/>
                    <a:pt x="3303" y="67"/>
                    <a:pt x="26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1"/>
            <p:cNvSpPr/>
            <p:nvPr/>
          </p:nvSpPr>
          <p:spPr>
            <a:xfrm>
              <a:off x="2918726" y="1632745"/>
              <a:ext cx="70900" cy="299400"/>
            </a:xfrm>
            <a:custGeom>
              <a:rect b="b" l="l" r="r" t="t"/>
              <a:pathLst>
                <a:path extrusionOk="0" h="11976" w="2836">
                  <a:moveTo>
                    <a:pt x="1434" y="0"/>
                  </a:moveTo>
                  <a:cubicBezTo>
                    <a:pt x="1101" y="200"/>
                    <a:pt x="801" y="767"/>
                    <a:pt x="534" y="1668"/>
                  </a:cubicBezTo>
                  <a:cubicBezTo>
                    <a:pt x="167" y="3069"/>
                    <a:pt x="0" y="4537"/>
                    <a:pt x="33" y="6005"/>
                  </a:cubicBezTo>
                  <a:cubicBezTo>
                    <a:pt x="0" y="7439"/>
                    <a:pt x="167" y="8907"/>
                    <a:pt x="534" y="10308"/>
                  </a:cubicBezTo>
                  <a:cubicBezTo>
                    <a:pt x="801" y="11208"/>
                    <a:pt x="1101" y="11775"/>
                    <a:pt x="1434" y="11975"/>
                  </a:cubicBezTo>
                  <a:cubicBezTo>
                    <a:pt x="1768" y="11742"/>
                    <a:pt x="2068" y="11208"/>
                    <a:pt x="2335" y="10308"/>
                  </a:cubicBezTo>
                  <a:cubicBezTo>
                    <a:pt x="2669" y="8907"/>
                    <a:pt x="2835" y="7439"/>
                    <a:pt x="2802" y="6005"/>
                  </a:cubicBezTo>
                  <a:cubicBezTo>
                    <a:pt x="2835" y="4537"/>
                    <a:pt x="2669" y="3069"/>
                    <a:pt x="2335" y="1668"/>
                  </a:cubicBezTo>
                  <a:cubicBezTo>
                    <a:pt x="2068" y="767"/>
                    <a:pt x="1768" y="200"/>
                    <a:pt x="1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1"/>
            <p:cNvSpPr/>
            <p:nvPr/>
          </p:nvSpPr>
          <p:spPr>
            <a:xfrm>
              <a:off x="3126575" y="1298050"/>
              <a:ext cx="850625" cy="267700"/>
            </a:xfrm>
            <a:custGeom>
              <a:rect b="b" l="l" r="r" t="t"/>
              <a:pathLst>
                <a:path extrusionOk="0" h="10708" w="34025">
                  <a:moveTo>
                    <a:pt x="9990" y="1922"/>
                  </a:moveTo>
                  <a:cubicBezTo>
                    <a:pt x="10239" y="1922"/>
                    <a:pt x="10483" y="1960"/>
                    <a:pt x="10708" y="2035"/>
                  </a:cubicBezTo>
                  <a:cubicBezTo>
                    <a:pt x="11175" y="2202"/>
                    <a:pt x="11475" y="2635"/>
                    <a:pt x="11408" y="3102"/>
                  </a:cubicBezTo>
                  <a:cubicBezTo>
                    <a:pt x="11475" y="3636"/>
                    <a:pt x="11108" y="4136"/>
                    <a:pt x="10575" y="4270"/>
                  </a:cubicBezTo>
                  <a:lnTo>
                    <a:pt x="9741" y="4303"/>
                  </a:lnTo>
                  <a:cubicBezTo>
                    <a:pt x="8606" y="4303"/>
                    <a:pt x="8039" y="3903"/>
                    <a:pt x="8039" y="3102"/>
                  </a:cubicBezTo>
                  <a:cubicBezTo>
                    <a:pt x="8039" y="2302"/>
                    <a:pt x="8606" y="1935"/>
                    <a:pt x="9741" y="1935"/>
                  </a:cubicBezTo>
                  <a:cubicBezTo>
                    <a:pt x="9824" y="1926"/>
                    <a:pt x="9907" y="1922"/>
                    <a:pt x="9990" y="1922"/>
                  </a:cubicBezTo>
                  <a:close/>
                  <a:moveTo>
                    <a:pt x="20482" y="1034"/>
                  </a:moveTo>
                  <a:cubicBezTo>
                    <a:pt x="21516" y="1067"/>
                    <a:pt x="22616" y="1134"/>
                    <a:pt x="23851" y="1201"/>
                  </a:cubicBezTo>
                  <a:cubicBezTo>
                    <a:pt x="25085" y="1301"/>
                    <a:pt x="25652" y="1735"/>
                    <a:pt x="25652" y="2502"/>
                  </a:cubicBezTo>
                  <a:cubicBezTo>
                    <a:pt x="25619" y="3269"/>
                    <a:pt x="25185" y="3769"/>
                    <a:pt x="24284" y="4036"/>
                  </a:cubicBezTo>
                  <a:lnTo>
                    <a:pt x="24251" y="4070"/>
                  </a:lnTo>
                  <a:cubicBezTo>
                    <a:pt x="23550" y="4270"/>
                    <a:pt x="21983" y="4403"/>
                    <a:pt x="19514" y="4503"/>
                  </a:cubicBezTo>
                  <a:lnTo>
                    <a:pt x="18814" y="1034"/>
                  </a:lnTo>
                  <a:close/>
                  <a:moveTo>
                    <a:pt x="15812" y="1134"/>
                  </a:moveTo>
                  <a:lnTo>
                    <a:pt x="16312" y="4537"/>
                  </a:lnTo>
                  <a:cubicBezTo>
                    <a:pt x="13076" y="4470"/>
                    <a:pt x="11709" y="3603"/>
                    <a:pt x="12209" y="2001"/>
                  </a:cubicBezTo>
                  <a:cubicBezTo>
                    <a:pt x="12309" y="1534"/>
                    <a:pt x="13443" y="1234"/>
                    <a:pt x="15645" y="1168"/>
                  </a:cubicBezTo>
                  <a:lnTo>
                    <a:pt x="15812" y="1168"/>
                  </a:lnTo>
                  <a:lnTo>
                    <a:pt x="15812" y="1134"/>
                  </a:lnTo>
                  <a:close/>
                  <a:moveTo>
                    <a:pt x="33091" y="0"/>
                  </a:moveTo>
                  <a:cubicBezTo>
                    <a:pt x="28988" y="167"/>
                    <a:pt x="23450" y="267"/>
                    <a:pt x="16512" y="267"/>
                  </a:cubicBezTo>
                  <a:cubicBezTo>
                    <a:pt x="9874" y="267"/>
                    <a:pt x="4370" y="200"/>
                    <a:pt x="0" y="0"/>
                  </a:cubicBezTo>
                  <a:lnTo>
                    <a:pt x="0" y="0"/>
                  </a:lnTo>
                  <a:cubicBezTo>
                    <a:pt x="1101" y="2902"/>
                    <a:pt x="1668" y="6004"/>
                    <a:pt x="1668" y="9107"/>
                  </a:cubicBezTo>
                  <a:cubicBezTo>
                    <a:pt x="1835" y="10074"/>
                    <a:pt x="2269" y="10608"/>
                    <a:pt x="2969" y="10708"/>
                  </a:cubicBezTo>
                  <a:cubicBezTo>
                    <a:pt x="8690" y="10163"/>
                    <a:pt x="14433" y="9890"/>
                    <a:pt x="20173" y="9890"/>
                  </a:cubicBezTo>
                  <a:cubicBezTo>
                    <a:pt x="24273" y="9890"/>
                    <a:pt x="28371" y="10029"/>
                    <a:pt x="32457" y="10307"/>
                  </a:cubicBezTo>
                  <a:cubicBezTo>
                    <a:pt x="33357" y="8873"/>
                    <a:pt x="33858" y="7739"/>
                    <a:pt x="33958" y="6872"/>
                  </a:cubicBezTo>
                  <a:cubicBezTo>
                    <a:pt x="34025" y="6238"/>
                    <a:pt x="34025" y="5604"/>
                    <a:pt x="34025" y="4970"/>
                  </a:cubicBezTo>
                  <a:cubicBezTo>
                    <a:pt x="34025" y="3669"/>
                    <a:pt x="33858" y="2368"/>
                    <a:pt x="33524" y="1134"/>
                  </a:cubicBezTo>
                  <a:cubicBezTo>
                    <a:pt x="33391" y="734"/>
                    <a:pt x="33257" y="367"/>
                    <a:pt x="330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1"/>
            <p:cNvSpPr/>
            <p:nvPr/>
          </p:nvSpPr>
          <p:spPr>
            <a:xfrm>
              <a:off x="3325875" y="1323050"/>
              <a:ext cx="442850" cy="90100"/>
            </a:xfrm>
            <a:custGeom>
              <a:rect b="b" l="l" r="r" t="t"/>
              <a:pathLst>
                <a:path extrusionOk="0" h="3604" w="17714">
                  <a:moveTo>
                    <a:pt x="1769" y="835"/>
                  </a:moveTo>
                  <a:cubicBezTo>
                    <a:pt x="601" y="835"/>
                    <a:pt x="1" y="1268"/>
                    <a:pt x="1" y="2102"/>
                  </a:cubicBezTo>
                  <a:cubicBezTo>
                    <a:pt x="1" y="2903"/>
                    <a:pt x="601" y="3336"/>
                    <a:pt x="1769" y="3336"/>
                  </a:cubicBezTo>
                  <a:lnTo>
                    <a:pt x="2636" y="3270"/>
                  </a:lnTo>
                  <a:cubicBezTo>
                    <a:pt x="3170" y="3136"/>
                    <a:pt x="3537" y="2636"/>
                    <a:pt x="3503" y="2069"/>
                  </a:cubicBezTo>
                  <a:cubicBezTo>
                    <a:pt x="3537" y="1569"/>
                    <a:pt x="3236" y="1135"/>
                    <a:pt x="2769" y="968"/>
                  </a:cubicBezTo>
                  <a:cubicBezTo>
                    <a:pt x="2436" y="868"/>
                    <a:pt x="2102" y="835"/>
                    <a:pt x="1769" y="835"/>
                  </a:cubicBezTo>
                  <a:close/>
                  <a:moveTo>
                    <a:pt x="10808" y="1"/>
                  </a:moveTo>
                  <a:lnTo>
                    <a:pt x="11509" y="3503"/>
                  </a:lnTo>
                  <a:lnTo>
                    <a:pt x="11542" y="3503"/>
                  </a:lnTo>
                  <a:cubicBezTo>
                    <a:pt x="13977" y="3437"/>
                    <a:pt x="15578" y="3303"/>
                    <a:pt x="16312" y="3103"/>
                  </a:cubicBezTo>
                  <a:cubicBezTo>
                    <a:pt x="17213" y="2836"/>
                    <a:pt x="17680" y="2302"/>
                    <a:pt x="17713" y="1502"/>
                  </a:cubicBezTo>
                  <a:cubicBezTo>
                    <a:pt x="17713" y="701"/>
                    <a:pt x="17113" y="234"/>
                    <a:pt x="15879" y="168"/>
                  </a:cubicBezTo>
                  <a:cubicBezTo>
                    <a:pt x="14644" y="67"/>
                    <a:pt x="13510" y="1"/>
                    <a:pt x="12510" y="1"/>
                  </a:cubicBezTo>
                  <a:close/>
                  <a:moveTo>
                    <a:pt x="7673" y="101"/>
                  </a:moveTo>
                  <a:cubicBezTo>
                    <a:pt x="5438" y="201"/>
                    <a:pt x="4304" y="501"/>
                    <a:pt x="4170" y="968"/>
                  </a:cubicBezTo>
                  <a:cubicBezTo>
                    <a:pt x="4004" y="1435"/>
                    <a:pt x="4070" y="2002"/>
                    <a:pt x="4337" y="2402"/>
                  </a:cubicBezTo>
                  <a:cubicBezTo>
                    <a:pt x="4871" y="3170"/>
                    <a:pt x="6238" y="3537"/>
                    <a:pt x="8340" y="3570"/>
                  </a:cubicBezTo>
                  <a:lnTo>
                    <a:pt x="8407" y="3603"/>
                  </a:lnTo>
                  <a:lnTo>
                    <a:pt x="7873" y="10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1"/>
            <p:cNvSpPr/>
            <p:nvPr/>
          </p:nvSpPr>
          <p:spPr>
            <a:xfrm>
              <a:off x="2992926" y="1294995"/>
              <a:ext cx="127625" cy="383625"/>
            </a:xfrm>
            <a:custGeom>
              <a:rect b="b" l="l" r="r" t="t"/>
              <a:pathLst>
                <a:path extrusionOk="0" h="15345" w="5105">
                  <a:moveTo>
                    <a:pt x="2403" y="1568"/>
                  </a:moveTo>
                  <a:lnTo>
                    <a:pt x="2403" y="1602"/>
                  </a:lnTo>
                  <a:cubicBezTo>
                    <a:pt x="2503" y="1602"/>
                    <a:pt x="2636" y="1635"/>
                    <a:pt x="2736" y="1702"/>
                  </a:cubicBezTo>
                  <a:cubicBezTo>
                    <a:pt x="3070" y="1935"/>
                    <a:pt x="3370" y="2469"/>
                    <a:pt x="3637" y="3370"/>
                  </a:cubicBezTo>
                  <a:cubicBezTo>
                    <a:pt x="3970" y="4804"/>
                    <a:pt x="4137" y="6238"/>
                    <a:pt x="4104" y="7706"/>
                  </a:cubicBezTo>
                  <a:cubicBezTo>
                    <a:pt x="4137" y="9174"/>
                    <a:pt x="3970" y="10608"/>
                    <a:pt x="3637" y="12009"/>
                  </a:cubicBezTo>
                  <a:cubicBezTo>
                    <a:pt x="3370" y="12910"/>
                    <a:pt x="3070" y="13477"/>
                    <a:pt x="2736" y="13677"/>
                  </a:cubicBezTo>
                  <a:cubicBezTo>
                    <a:pt x="2636" y="13744"/>
                    <a:pt x="2503" y="13810"/>
                    <a:pt x="2403" y="13810"/>
                  </a:cubicBezTo>
                  <a:cubicBezTo>
                    <a:pt x="1902" y="13810"/>
                    <a:pt x="1502" y="13210"/>
                    <a:pt x="1168" y="12009"/>
                  </a:cubicBezTo>
                  <a:cubicBezTo>
                    <a:pt x="801" y="10608"/>
                    <a:pt x="635" y="9140"/>
                    <a:pt x="668" y="7673"/>
                  </a:cubicBezTo>
                  <a:cubicBezTo>
                    <a:pt x="635" y="6238"/>
                    <a:pt x="801" y="4771"/>
                    <a:pt x="1168" y="3336"/>
                  </a:cubicBezTo>
                  <a:cubicBezTo>
                    <a:pt x="1502" y="2169"/>
                    <a:pt x="1936" y="1568"/>
                    <a:pt x="2403" y="1568"/>
                  </a:cubicBezTo>
                  <a:close/>
                  <a:moveTo>
                    <a:pt x="2569" y="1"/>
                  </a:moveTo>
                  <a:cubicBezTo>
                    <a:pt x="1869" y="1"/>
                    <a:pt x="1268" y="768"/>
                    <a:pt x="768" y="2236"/>
                  </a:cubicBezTo>
                  <a:cubicBezTo>
                    <a:pt x="268" y="4003"/>
                    <a:pt x="1" y="5838"/>
                    <a:pt x="68" y="7673"/>
                  </a:cubicBezTo>
                  <a:cubicBezTo>
                    <a:pt x="1" y="9507"/>
                    <a:pt x="268" y="11342"/>
                    <a:pt x="768" y="13077"/>
                  </a:cubicBezTo>
                  <a:cubicBezTo>
                    <a:pt x="1268" y="14578"/>
                    <a:pt x="1869" y="15345"/>
                    <a:pt x="2569" y="15345"/>
                  </a:cubicBezTo>
                  <a:lnTo>
                    <a:pt x="2769" y="15345"/>
                  </a:lnTo>
                  <a:cubicBezTo>
                    <a:pt x="3370" y="15211"/>
                    <a:pt x="3904" y="14444"/>
                    <a:pt x="4337" y="13110"/>
                  </a:cubicBezTo>
                  <a:cubicBezTo>
                    <a:pt x="4871" y="11342"/>
                    <a:pt x="5104" y="9507"/>
                    <a:pt x="5071" y="7673"/>
                  </a:cubicBezTo>
                  <a:cubicBezTo>
                    <a:pt x="5104" y="5838"/>
                    <a:pt x="4838" y="4037"/>
                    <a:pt x="4337" y="2269"/>
                  </a:cubicBezTo>
                  <a:lnTo>
                    <a:pt x="4371" y="2236"/>
                  </a:lnTo>
                  <a:cubicBezTo>
                    <a:pt x="3904" y="801"/>
                    <a:pt x="3337" y="67"/>
                    <a:pt x="26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1"/>
            <p:cNvSpPr/>
            <p:nvPr/>
          </p:nvSpPr>
          <p:spPr>
            <a:xfrm>
              <a:off x="3025675" y="1336400"/>
              <a:ext cx="70900" cy="300250"/>
            </a:xfrm>
            <a:custGeom>
              <a:rect b="b" l="l" r="r" t="t"/>
              <a:pathLst>
                <a:path extrusionOk="0" h="12010" w="2836">
                  <a:moveTo>
                    <a:pt x="1434" y="0"/>
                  </a:moveTo>
                  <a:cubicBezTo>
                    <a:pt x="1068" y="234"/>
                    <a:pt x="767" y="801"/>
                    <a:pt x="534" y="1668"/>
                  </a:cubicBezTo>
                  <a:cubicBezTo>
                    <a:pt x="167" y="3103"/>
                    <a:pt x="0" y="4570"/>
                    <a:pt x="33" y="6005"/>
                  </a:cubicBezTo>
                  <a:cubicBezTo>
                    <a:pt x="0" y="7472"/>
                    <a:pt x="167" y="8940"/>
                    <a:pt x="534" y="10341"/>
                  </a:cubicBezTo>
                  <a:cubicBezTo>
                    <a:pt x="767" y="11242"/>
                    <a:pt x="1068" y="11809"/>
                    <a:pt x="1434" y="12009"/>
                  </a:cubicBezTo>
                  <a:cubicBezTo>
                    <a:pt x="1768" y="11776"/>
                    <a:pt x="2068" y="11208"/>
                    <a:pt x="2335" y="10341"/>
                  </a:cubicBezTo>
                  <a:cubicBezTo>
                    <a:pt x="2669" y="8907"/>
                    <a:pt x="2835" y="7472"/>
                    <a:pt x="2802" y="6005"/>
                  </a:cubicBezTo>
                  <a:cubicBezTo>
                    <a:pt x="2835" y="4570"/>
                    <a:pt x="2669" y="3103"/>
                    <a:pt x="2335" y="1668"/>
                  </a:cubicBezTo>
                  <a:cubicBezTo>
                    <a:pt x="2068" y="801"/>
                    <a:pt x="1768" y="234"/>
                    <a:pt x="1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1"/>
            <p:cNvSpPr/>
            <p:nvPr/>
          </p:nvSpPr>
          <p:spPr>
            <a:xfrm>
              <a:off x="3008150" y="1295525"/>
              <a:ext cx="1059950" cy="382800"/>
            </a:xfrm>
            <a:custGeom>
              <a:rect b="b" l="l" r="r" t="t"/>
              <a:pathLst>
                <a:path extrusionOk="0" h="15312" w="42398">
                  <a:moveTo>
                    <a:pt x="1769" y="1535"/>
                  </a:moveTo>
                  <a:cubicBezTo>
                    <a:pt x="1302" y="1535"/>
                    <a:pt x="868" y="2136"/>
                    <a:pt x="534" y="3303"/>
                  </a:cubicBezTo>
                  <a:cubicBezTo>
                    <a:pt x="167" y="4738"/>
                    <a:pt x="1" y="6205"/>
                    <a:pt x="34" y="7640"/>
                  </a:cubicBezTo>
                  <a:cubicBezTo>
                    <a:pt x="1" y="9107"/>
                    <a:pt x="167" y="10575"/>
                    <a:pt x="534" y="11976"/>
                  </a:cubicBezTo>
                  <a:cubicBezTo>
                    <a:pt x="868" y="13177"/>
                    <a:pt x="1302" y="13777"/>
                    <a:pt x="1769" y="13777"/>
                  </a:cubicBezTo>
                  <a:cubicBezTo>
                    <a:pt x="1902" y="13777"/>
                    <a:pt x="2035" y="13711"/>
                    <a:pt x="2135" y="13644"/>
                  </a:cubicBezTo>
                  <a:cubicBezTo>
                    <a:pt x="1769" y="13444"/>
                    <a:pt x="1468" y="12877"/>
                    <a:pt x="1235" y="11976"/>
                  </a:cubicBezTo>
                  <a:cubicBezTo>
                    <a:pt x="868" y="10575"/>
                    <a:pt x="701" y="9141"/>
                    <a:pt x="734" y="7673"/>
                  </a:cubicBezTo>
                  <a:cubicBezTo>
                    <a:pt x="701" y="6205"/>
                    <a:pt x="868" y="4738"/>
                    <a:pt x="1235" y="3337"/>
                  </a:cubicBezTo>
                  <a:cubicBezTo>
                    <a:pt x="1468" y="2436"/>
                    <a:pt x="1769" y="1902"/>
                    <a:pt x="2135" y="1669"/>
                  </a:cubicBezTo>
                  <a:lnTo>
                    <a:pt x="2135" y="1635"/>
                  </a:lnTo>
                  <a:cubicBezTo>
                    <a:pt x="2035" y="1569"/>
                    <a:pt x="1902" y="1535"/>
                    <a:pt x="1769" y="1535"/>
                  </a:cubicBezTo>
                  <a:close/>
                  <a:moveTo>
                    <a:pt x="39762" y="1"/>
                  </a:moveTo>
                  <a:cubicBezTo>
                    <a:pt x="39162" y="34"/>
                    <a:pt x="38495" y="68"/>
                    <a:pt x="37828" y="101"/>
                  </a:cubicBezTo>
                  <a:cubicBezTo>
                    <a:pt x="37994" y="468"/>
                    <a:pt x="38128" y="835"/>
                    <a:pt x="38261" y="1235"/>
                  </a:cubicBezTo>
                  <a:cubicBezTo>
                    <a:pt x="38595" y="2469"/>
                    <a:pt x="38762" y="3770"/>
                    <a:pt x="38762" y="5071"/>
                  </a:cubicBezTo>
                  <a:cubicBezTo>
                    <a:pt x="38762" y="5705"/>
                    <a:pt x="38762" y="6339"/>
                    <a:pt x="38695" y="7006"/>
                  </a:cubicBezTo>
                  <a:cubicBezTo>
                    <a:pt x="38595" y="7840"/>
                    <a:pt x="38094" y="8974"/>
                    <a:pt x="37194" y="10408"/>
                  </a:cubicBezTo>
                  <a:cubicBezTo>
                    <a:pt x="33142" y="10133"/>
                    <a:pt x="29080" y="9994"/>
                    <a:pt x="25015" y="9994"/>
                  </a:cubicBezTo>
                  <a:cubicBezTo>
                    <a:pt x="19240" y="9994"/>
                    <a:pt x="13462" y="10274"/>
                    <a:pt x="7706" y="10842"/>
                  </a:cubicBezTo>
                  <a:cubicBezTo>
                    <a:pt x="7006" y="10709"/>
                    <a:pt x="6572" y="10175"/>
                    <a:pt x="6405" y="9208"/>
                  </a:cubicBezTo>
                  <a:cubicBezTo>
                    <a:pt x="6405" y="6105"/>
                    <a:pt x="5838" y="3003"/>
                    <a:pt x="4737" y="101"/>
                  </a:cubicBezTo>
                  <a:lnTo>
                    <a:pt x="4737" y="134"/>
                  </a:lnTo>
                  <a:lnTo>
                    <a:pt x="2035" y="1"/>
                  </a:lnTo>
                  <a:lnTo>
                    <a:pt x="2035" y="1"/>
                  </a:lnTo>
                  <a:cubicBezTo>
                    <a:pt x="2703" y="68"/>
                    <a:pt x="3270" y="802"/>
                    <a:pt x="3737" y="2236"/>
                  </a:cubicBezTo>
                  <a:cubicBezTo>
                    <a:pt x="4237" y="4004"/>
                    <a:pt x="4470" y="5805"/>
                    <a:pt x="4437" y="7640"/>
                  </a:cubicBezTo>
                  <a:cubicBezTo>
                    <a:pt x="4470" y="9474"/>
                    <a:pt x="4237" y="11309"/>
                    <a:pt x="3737" y="13077"/>
                  </a:cubicBezTo>
                  <a:cubicBezTo>
                    <a:pt x="3303" y="14411"/>
                    <a:pt x="2769" y="15178"/>
                    <a:pt x="2135" y="15312"/>
                  </a:cubicBezTo>
                  <a:cubicBezTo>
                    <a:pt x="6739" y="14978"/>
                    <a:pt x="13077" y="14845"/>
                    <a:pt x="21149" y="14845"/>
                  </a:cubicBezTo>
                  <a:cubicBezTo>
                    <a:pt x="29221" y="14845"/>
                    <a:pt x="35426" y="14978"/>
                    <a:pt x="39762" y="15312"/>
                  </a:cubicBezTo>
                  <a:lnTo>
                    <a:pt x="39862" y="15312"/>
                  </a:lnTo>
                  <a:cubicBezTo>
                    <a:pt x="40596" y="15312"/>
                    <a:pt x="41197" y="14545"/>
                    <a:pt x="41664" y="13044"/>
                  </a:cubicBezTo>
                  <a:cubicBezTo>
                    <a:pt x="42164" y="11309"/>
                    <a:pt x="42398" y="9474"/>
                    <a:pt x="42364" y="7640"/>
                  </a:cubicBezTo>
                  <a:cubicBezTo>
                    <a:pt x="42398" y="5805"/>
                    <a:pt x="42164" y="3970"/>
                    <a:pt x="41664" y="2203"/>
                  </a:cubicBezTo>
                  <a:cubicBezTo>
                    <a:pt x="41163" y="735"/>
                    <a:pt x="40563" y="1"/>
                    <a:pt x="398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1"/>
            <p:cNvSpPr/>
            <p:nvPr/>
          </p:nvSpPr>
          <p:spPr>
            <a:xfrm>
              <a:off x="3193275" y="1651625"/>
              <a:ext cx="850650" cy="268550"/>
            </a:xfrm>
            <a:custGeom>
              <a:rect b="b" l="l" r="r" t="t"/>
              <a:pathLst>
                <a:path extrusionOk="0" h="10742" w="34026">
                  <a:moveTo>
                    <a:pt x="33091" y="0"/>
                  </a:moveTo>
                  <a:cubicBezTo>
                    <a:pt x="28988" y="201"/>
                    <a:pt x="23451" y="301"/>
                    <a:pt x="16513" y="301"/>
                  </a:cubicBezTo>
                  <a:cubicBezTo>
                    <a:pt x="9875" y="301"/>
                    <a:pt x="4371" y="234"/>
                    <a:pt x="1" y="34"/>
                  </a:cubicBezTo>
                  <a:lnTo>
                    <a:pt x="1" y="34"/>
                  </a:lnTo>
                  <a:cubicBezTo>
                    <a:pt x="1102" y="2936"/>
                    <a:pt x="1669" y="6038"/>
                    <a:pt x="1669" y="9140"/>
                  </a:cubicBezTo>
                  <a:cubicBezTo>
                    <a:pt x="1836" y="10108"/>
                    <a:pt x="2269" y="10641"/>
                    <a:pt x="2970" y="10741"/>
                  </a:cubicBezTo>
                  <a:cubicBezTo>
                    <a:pt x="8690" y="10197"/>
                    <a:pt x="14434" y="9924"/>
                    <a:pt x="20174" y="9924"/>
                  </a:cubicBezTo>
                  <a:cubicBezTo>
                    <a:pt x="24273" y="9924"/>
                    <a:pt x="28371" y="10063"/>
                    <a:pt x="32457" y="10341"/>
                  </a:cubicBezTo>
                  <a:cubicBezTo>
                    <a:pt x="33358" y="8907"/>
                    <a:pt x="33858" y="7773"/>
                    <a:pt x="33958" y="6905"/>
                  </a:cubicBezTo>
                  <a:cubicBezTo>
                    <a:pt x="34025" y="6272"/>
                    <a:pt x="34025" y="5638"/>
                    <a:pt x="34025" y="5004"/>
                  </a:cubicBezTo>
                  <a:cubicBezTo>
                    <a:pt x="34025" y="3703"/>
                    <a:pt x="33858" y="2402"/>
                    <a:pt x="33525" y="1168"/>
                  </a:cubicBezTo>
                  <a:cubicBezTo>
                    <a:pt x="33391" y="768"/>
                    <a:pt x="33258" y="401"/>
                    <a:pt x="330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1"/>
            <p:cNvSpPr/>
            <p:nvPr/>
          </p:nvSpPr>
          <p:spPr>
            <a:xfrm>
              <a:off x="3074875" y="1649125"/>
              <a:ext cx="1059950" cy="383625"/>
            </a:xfrm>
            <a:custGeom>
              <a:rect b="b" l="l" r="r" t="t"/>
              <a:pathLst>
                <a:path extrusionOk="0" h="15345" w="42398">
                  <a:moveTo>
                    <a:pt x="1768" y="1568"/>
                  </a:moveTo>
                  <a:cubicBezTo>
                    <a:pt x="1301" y="1568"/>
                    <a:pt x="867" y="2169"/>
                    <a:pt x="534" y="3336"/>
                  </a:cubicBezTo>
                  <a:cubicBezTo>
                    <a:pt x="167" y="4770"/>
                    <a:pt x="0" y="6238"/>
                    <a:pt x="34" y="7673"/>
                  </a:cubicBezTo>
                  <a:cubicBezTo>
                    <a:pt x="0" y="9140"/>
                    <a:pt x="167" y="10608"/>
                    <a:pt x="534" y="12009"/>
                  </a:cubicBezTo>
                  <a:cubicBezTo>
                    <a:pt x="867" y="13210"/>
                    <a:pt x="1268" y="13810"/>
                    <a:pt x="1768" y="13810"/>
                  </a:cubicBezTo>
                  <a:cubicBezTo>
                    <a:pt x="1902" y="13810"/>
                    <a:pt x="2035" y="13777"/>
                    <a:pt x="2135" y="13710"/>
                  </a:cubicBezTo>
                  <a:cubicBezTo>
                    <a:pt x="1768" y="13477"/>
                    <a:pt x="1468" y="12910"/>
                    <a:pt x="1234" y="12042"/>
                  </a:cubicBezTo>
                  <a:cubicBezTo>
                    <a:pt x="867" y="10608"/>
                    <a:pt x="701" y="9174"/>
                    <a:pt x="734" y="7706"/>
                  </a:cubicBezTo>
                  <a:cubicBezTo>
                    <a:pt x="701" y="6238"/>
                    <a:pt x="867" y="4770"/>
                    <a:pt x="1234" y="3336"/>
                  </a:cubicBezTo>
                  <a:cubicBezTo>
                    <a:pt x="1468" y="2469"/>
                    <a:pt x="1768" y="1902"/>
                    <a:pt x="2135" y="1668"/>
                  </a:cubicBezTo>
                  <a:cubicBezTo>
                    <a:pt x="2035" y="1602"/>
                    <a:pt x="1902" y="1568"/>
                    <a:pt x="1768" y="1568"/>
                  </a:cubicBezTo>
                  <a:close/>
                  <a:moveTo>
                    <a:pt x="2035" y="0"/>
                  </a:moveTo>
                  <a:cubicBezTo>
                    <a:pt x="2702" y="67"/>
                    <a:pt x="3269" y="801"/>
                    <a:pt x="3736" y="2235"/>
                  </a:cubicBezTo>
                  <a:cubicBezTo>
                    <a:pt x="4237" y="4003"/>
                    <a:pt x="4470" y="5838"/>
                    <a:pt x="4437" y="7673"/>
                  </a:cubicBezTo>
                  <a:cubicBezTo>
                    <a:pt x="4470" y="9507"/>
                    <a:pt x="4237" y="11308"/>
                    <a:pt x="3736" y="13076"/>
                  </a:cubicBezTo>
                  <a:cubicBezTo>
                    <a:pt x="3303" y="14444"/>
                    <a:pt x="2769" y="15178"/>
                    <a:pt x="2135" y="15311"/>
                  </a:cubicBezTo>
                  <a:cubicBezTo>
                    <a:pt x="6738" y="15011"/>
                    <a:pt x="13076" y="14878"/>
                    <a:pt x="21149" y="14878"/>
                  </a:cubicBezTo>
                  <a:cubicBezTo>
                    <a:pt x="29221" y="14878"/>
                    <a:pt x="35425" y="15011"/>
                    <a:pt x="39762" y="15345"/>
                  </a:cubicBezTo>
                  <a:lnTo>
                    <a:pt x="39862" y="15345"/>
                  </a:lnTo>
                  <a:cubicBezTo>
                    <a:pt x="40596" y="15345"/>
                    <a:pt x="41196" y="14578"/>
                    <a:pt x="41663" y="13076"/>
                  </a:cubicBezTo>
                  <a:cubicBezTo>
                    <a:pt x="42164" y="11342"/>
                    <a:pt x="42397" y="9507"/>
                    <a:pt x="42364" y="7673"/>
                  </a:cubicBezTo>
                  <a:cubicBezTo>
                    <a:pt x="42397" y="5838"/>
                    <a:pt x="42164" y="4003"/>
                    <a:pt x="41663" y="2235"/>
                  </a:cubicBezTo>
                  <a:cubicBezTo>
                    <a:pt x="41163" y="768"/>
                    <a:pt x="40562" y="34"/>
                    <a:pt x="39862" y="34"/>
                  </a:cubicBezTo>
                  <a:lnTo>
                    <a:pt x="39762" y="34"/>
                  </a:lnTo>
                  <a:cubicBezTo>
                    <a:pt x="39161" y="67"/>
                    <a:pt x="38494" y="100"/>
                    <a:pt x="37827" y="134"/>
                  </a:cubicBezTo>
                  <a:cubicBezTo>
                    <a:pt x="37994" y="501"/>
                    <a:pt x="38127" y="868"/>
                    <a:pt x="38261" y="1268"/>
                  </a:cubicBezTo>
                  <a:cubicBezTo>
                    <a:pt x="38594" y="2502"/>
                    <a:pt x="38761" y="3803"/>
                    <a:pt x="38761" y="5104"/>
                  </a:cubicBezTo>
                  <a:cubicBezTo>
                    <a:pt x="38761" y="5738"/>
                    <a:pt x="38761" y="6372"/>
                    <a:pt x="38694" y="7005"/>
                  </a:cubicBezTo>
                  <a:cubicBezTo>
                    <a:pt x="38594" y="7839"/>
                    <a:pt x="38094" y="9007"/>
                    <a:pt x="37193" y="10441"/>
                  </a:cubicBezTo>
                  <a:cubicBezTo>
                    <a:pt x="33107" y="10163"/>
                    <a:pt x="29009" y="10024"/>
                    <a:pt x="24910" y="10024"/>
                  </a:cubicBezTo>
                  <a:cubicBezTo>
                    <a:pt x="19170" y="10024"/>
                    <a:pt x="13426" y="10297"/>
                    <a:pt x="7706" y="10841"/>
                  </a:cubicBezTo>
                  <a:cubicBezTo>
                    <a:pt x="7005" y="10741"/>
                    <a:pt x="6572" y="10208"/>
                    <a:pt x="6405" y="9240"/>
                  </a:cubicBezTo>
                  <a:cubicBezTo>
                    <a:pt x="6405" y="6138"/>
                    <a:pt x="5838" y="3036"/>
                    <a:pt x="4737" y="134"/>
                  </a:cubicBezTo>
                  <a:lnTo>
                    <a:pt x="20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1"/>
            <p:cNvSpPr/>
            <p:nvPr/>
          </p:nvSpPr>
          <p:spPr>
            <a:xfrm>
              <a:off x="3059850" y="1649125"/>
              <a:ext cx="126800" cy="383625"/>
            </a:xfrm>
            <a:custGeom>
              <a:rect b="b" l="l" r="r" t="t"/>
              <a:pathLst>
                <a:path extrusionOk="0" h="15345" w="5072">
                  <a:moveTo>
                    <a:pt x="2369" y="1568"/>
                  </a:moveTo>
                  <a:cubicBezTo>
                    <a:pt x="2503" y="1568"/>
                    <a:pt x="2603" y="1602"/>
                    <a:pt x="2736" y="1668"/>
                  </a:cubicBezTo>
                  <a:lnTo>
                    <a:pt x="2736" y="1702"/>
                  </a:lnTo>
                  <a:cubicBezTo>
                    <a:pt x="3070" y="1935"/>
                    <a:pt x="3370" y="2469"/>
                    <a:pt x="3637" y="3369"/>
                  </a:cubicBezTo>
                  <a:cubicBezTo>
                    <a:pt x="3970" y="4804"/>
                    <a:pt x="4137" y="6238"/>
                    <a:pt x="4104" y="7706"/>
                  </a:cubicBezTo>
                  <a:cubicBezTo>
                    <a:pt x="4137" y="9140"/>
                    <a:pt x="3970" y="10608"/>
                    <a:pt x="3603" y="12009"/>
                  </a:cubicBezTo>
                  <a:cubicBezTo>
                    <a:pt x="3336" y="12910"/>
                    <a:pt x="3036" y="13477"/>
                    <a:pt x="2703" y="13677"/>
                  </a:cubicBezTo>
                  <a:cubicBezTo>
                    <a:pt x="2603" y="13744"/>
                    <a:pt x="2469" y="13777"/>
                    <a:pt x="2369" y="13777"/>
                  </a:cubicBezTo>
                  <a:cubicBezTo>
                    <a:pt x="1869" y="13777"/>
                    <a:pt x="1435" y="13177"/>
                    <a:pt x="1102" y="11976"/>
                  </a:cubicBezTo>
                  <a:cubicBezTo>
                    <a:pt x="735" y="10575"/>
                    <a:pt x="568" y="9107"/>
                    <a:pt x="601" y="7673"/>
                  </a:cubicBezTo>
                  <a:cubicBezTo>
                    <a:pt x="568" y="6205"/>
                    <a:pt x="735" y="4737"/>
                    <a:pt x="1102" y="3336"/>
                  </a:cubicBezTo>
                  <a:cubicBezTo>
                    <a:pt x="1435" y="2135"/>
                    <a:pt x="1869" y="1568"/>
                    <a:pt x="2369" y="1568"/>
                  </a:cubicBezTo>
                  <a:close/>
                  <a:moveTo>
                    <a:pt x="2536" y="0"/>
                  </a:moveTo>
                  <a:cubicBezTo>
                    <a:pt x="1835" y="0"/>
                    <a:pt x="1268" y="768"/>
                    <a:pt x="768" y="2235"/>
                  </a:cubicBezTo>
                  <a:cubicBezTo>
                    <a:pt x="234" y="4003"/>
                    <a:pt x="1" y="5838"/>
                    <a:pt x="34" y="7673"/>
                  </a:cubicBezTo>
                  <a:cubicBezTo>
                    <a:pt x="1" y="9507"/>
                    <a:pt x="234" y="11342"/>
                    <a:pt x="768" y="13076"/>
                  </a:cubicBezTo>
                  <a:cubicBezTo>
                    <a:pt x="1268" y="14578"/>
                    <a:pt x="1835" y="15345"/>
                    <a:pt x="2536" y="15345"/>
                  </a:cubicBezTo>
                  <a:lnTo>
                    <a:pt x="2736" y="15345"/>
                  </a:lnTo>
                  <a:cubicBezTo>
                    <a:pt x="3370" y="15211"/>
                    <a:pt x="3904" y="14444"/>
                    <a:pt x="4337" y="13110"/>
                  </a:cubicBezTo>
                  <a:cubicBezTo>
                    <a:pt x="4838" y="11342"/>
                    <a:pt x="5071" y="9507"/>
                    <a:pt x="5038" y="7673"/>
                  </a:cubicBezTo>
                  <a:cubicBezTo>
                    <a:pt x="5071" y="5838"/>
                    <a:pt x="4838" y="4037"/>
                    <a:pt x="4337" y="2269"/>
                  </a:cubicBezTo>
                  <a:cubicBezTo>
                    <a:pt x="3870" y="834"/>
                    <a:pt x="3303" y="100"/>
                    <a:pt x="2636" y="34"/>
                  </a:cubicBezTo>
                  <a:lnTo>
                    <a:pt x="263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1"/>
            <p:cNvSpPr/>
            <p:nvPr/>
          </p:nvSpPr>
          <p:spPr>
            <a:xfrm>
              <a:off x="3092375" y="1690825"/>
              <a:ext cx="70925" cy="300225"/>
            </a:xfrm>
            <a:custGeom>
              <a:rect b="b" l="l" r="r" t="t"/>
              <a:pathLst>
                <a:path extrusionOk="0" h="12009" w="2837">
                  <a:moveTo>
                    <a:pt x="1435" y="0"/>
                  </a:moveTo>
                  <a:cubicBezTo>
                    <a:pt x="1068" y="234"/>
                    <a:pt x="768" y="801"/>
                    <a:pt x="534" y="1668"/>
                  </a:cubicBezTo>
                  <a:cubicBezTo>
                    <a:pt x="167" y="3102"/>
                    <a:pt x="1" y="4570"/>
                    <a:pt x="34" y="6005"/>
                  </a:cubicBezTo>
                  <a:cubicBezTo>
                    <a:pt x="1" y="7472"/>
                    <a:pt x="167" y="8940"/>
                    <a:pt x="534" y="10341"/>
                  </a:cubicBezTo>
                  <a:cubicBezTo>
                    <a:pt x="768" y="11242"/>
                    <a:pt x="1068" y="11809"/>
                    <a:pt x="1435" y="12009"/>
                  </a:cubicBezTo>
                  <a:cubicBezTo>
                    <a:pt x="1769" y="11775"/>
                    <a:pt x="2069" y="11208"/>
                    <a:pt x="2336" y="10341"/>
                  </a:cubicBezTo>
                  <a:cubicBezTo>
                    <a:pt x="2669" y="8907"/>
                    <a:pt x="2836" y="7472"/>
                    <a:pt x="2803" y="6005"/>
                  </a:cubicBezTo>
                  <a:cubicBezTo>
                    <a:pt x="2836" y="4570"/>
                    <a:pt x="2669" y="3102"/>
                    <a:pt x="2336" y="1668"/>
                  </a:cubicBezTo>
                  <a:cubicBezTo>
                    <a:pt x="2069" y="801"/>
                    <a:pt x="1769" y="234"/>
                    <a:pt x="14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1"/>
            <p:cNvSpPr/>
            <p:nvPr/>
          </p:nvSpPr>
          <p:spPr>
            <a:xfrm>
              <a:off x="3526651" y="1299995"/>
              <a:ext cx="126775" cy="731550"/>
            </a:xfrm>
            <a:custGeom>
              <a:rect b="b" l="l" r="r" t="t"/>
              <a:pathLst>
                <a:path extrusionOk="0" h="29262" w="5071">
                  <a:moveTo>
                    <a:pt x="467" y="1"/>
                  </a:moveTo>
                  <a:cubicBezTo>
                    <a:pt x="301" y="34"/>
                    <a:pt x="167" y="67"/>
                    <a:pt x="0" y="101"/>
                  </a:cubicBezTo>
                  <a:cubicBezTo>
                    <a:pt x="2102" y="9608"/>
                    <a:pt x="3169" y="19281"/>
                    <a:pt x="3169" y="28988"/>
                  </a:cubicBezTo>
                  <a:cubicBezTo>
                    <a:pt x="3723" y="29163"/>
                    <a:pt x="4276" y="29261"/>
                    <a:pt x="4829" y="29261"/>
                  </a:cubicBezTo>
                  <a:cubicBezTo>
                    <a:pt x="4910" y="29261"/>
                    <a:pt x="4990" y="29259"/>
                    <a:pt x="5071" y="29255"/>
                  </a:cubicBezTo>
                  <a:lnTo>
                    <a:pt x="3836" y="29155"/>
                  </a:lnTo>
                  <a:cubicBezTo>
                    <a:pt x="3770" y="19348"/>
                    <a:pt x="2636" y="9574"/>
                    <a:pt x="4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1"/>
            <p:cNvSpPr/>
            <p:nvPr/>
          </p:nvSpPr>
          <p:spPr>
            <a:xfrm>
              <a:off x="3538525" y="1296900"/>
              <a:ext cx="159300" cy="734175"/>
            </a:xfrm>
            <a:custGeom>
              <a:rect b="b" l="l" r="r" t="t"/>
              <a:pathLst>
                <a:path extrusionOk="0" h="29367" w="6372">
                  <a:moveTo>
                    <a:pt x="1169" y="0"/>
                  </a:moveTo>
                  <a:cubicBezTo>
                    <a:pt x="770" y="0"/>
                    <a:pt x="376" y="38"/>
                    <a:pt x="1" y="113"/>
                  </a:cubicBezTo>
                  <a:cubicBezTo>
                    <a:pt x="2169" y="9686"/>
                    <a:pt x="3303" y="19460"/>
                    <a:pt x="3370" y="29267"/>
                  </a:cubicBezTo>
                  <a:lnTo>
                    <a:pt x="4604" y="29367"/>
                  </a:lnTo>
                  <a:cubicBezTo>
                    <a:pt x="5138" y="29334"/>
                    <a:pt x="5671" y="29267"/>
                    <a:pt x="6172" y="29100"/>
                  </a:cubicBezTo>
                  <a:cubicBezTo>
                    <a:pt x="6372" y="19393"/>
                    <a:pt x="5305" y="9686"/>
                    <a:pt x="3003" y="213"/>
                  </a:cubicBezTo>
                  <a:cubicBezTo>
                    <a:pt x="2536" y="79"/>
                    <a:pt x="2036" y="13"/>
                    <a:pt x="1569" y="13"/>
                  </a:cubicBezTo>
                  <a:cubicBezTo>
                    <a:pt x="1435" y="4"/>
                    <a:pt x="1302" y="0"/>
                    <a:pt x="11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1"/>
            <p:cNvSpPr/>
            <p:nvPr/>
          </p:nvSpPr>
          <p:spPr>
            <a:xfrm>
              <a:off x="3814550" y="1617425"/>
              <a:ext cx="461200" cy="264400"/>
            </a:xfrm>
            <a:custGeom>
              <a:rect b="b" l="l" r="r" t="t"/>
              <a:pathLst>
                <a:path extrusionOk="0" h="10576" w="18448">
                  <a:moveTo>
                    <a:pt x="435" y="1"/>
                  </a:moveTo>
                  <a:cubicBezTo>
                    <a:pt x="234" y="1"/>
                    <a:pt x="34" y="168"/>
                    <a:pt x="34" y="401"/>
                  </a:cubicBezTo>
                  <a:cubicBezTo>
                    <a:pt x="1" y="501"/>
                    <a:pt x="34" y="601"/>
                    <a:pt x="134" y="701"/>
                  </a:cubicBezTo>
                  <a:cubicBezTo>
                    <a:pt x="201" y="768"/>
                    <a:pt x="301" y="835"/>
                    <a:pt x="401" y="835"/>
                  </a:cubicBezTo>
                  <a:cubicBezTo>
                    <a:pt x="1269" y="901"/>
                    <a:pt x="3770" y="935"/>
                    <a:pt x="7907" y="935"/>
                  </a:cubicBezTo>
                  <a:cubicBezTo>
                    <a:pt x="8039" y="934"/>
                    <a:pt x="8170" y="933"/>
                    <a:pt x="8299" y="933"/>
                  </a:cubicBezTo>
                  <a:cubicBezTo>
                    <a:pt x="12053" y="933"/>
                    <a:pt x="14590" y="1401"/>
                    <a:pt x="15912" y="2336"/>
                  </a:cubicBezTo>
                  <a:cubicBezTo>
                    <a:pt x="17113" y="3236"/>
                    <a:pt x="17580" y="4337"/>
                    <a:pt x="17247" y="5672"/>
                  </a:cubicBezTo>
                  <a:cubicBezTo>
                    <a:pt x="16946" y="7073"/>
                    <a:pt x="16012" y="8240"/>
                    <a:pt x="14745" y="8874"/>
                  </a:cubicBezTo>
                  <a:cubicBezTo>
                    <a:pt x="14144" y="9207"/>
                    <a:pt x="13511" y="9508"/>
                    <a:pt x="12843" y="9708"/>
                  </a:cubicBezTo>
                  <a:lnTo>
                    <a:pt x="12743" y="10575"/>
                  </a:lnTo>
                  <a:cubicBezTo>
                    <a:pt x="13577" y="10342"/>
                    <a:pt x="14411" y="10008"/>
                    <a:pt x="15145" y="9608"/>
                  </a:cubicBezTo>
                  <a:cubicBezTo>
                    <a:pt x="16613" y="8840"/>
                    <a:pt x="17647" y="7473"/>
                    <a:pt x="18047" y="5905"/>
                  </a:cubicBezTo>
                  <a:cubicBezTo>
                    <a:pt x="18447" y="4204"/>
                    <a:pt x="17880" y="2803"/>
                    <a:pt x="16379" y="1669"/>
                  </a:cubicBezTo>
                  <a:cubicBezTo>
                    <a:pt x="14987" y="633"/>
                    <a:pt x="12275" y="99"/>
                    <a:pt x="8244" y="99"/>
                  </a:cubicBezTo>
                  <a:cubicBezTo>
                    <a:pt x="8121" y="99"/>
                    <a:pt x="7998" y="100"/>
                    <a:pt x="7873" y="101"/>
                  </a:cubicBezTo>
                  <a:cubicBezTo>
                    <a:pt x="3770" y="101"/>
                    <a:pt x="1302" y="68"/>
                    <a:pt x="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1"/>
            <p:cNvSpPr/>
            <p:nvPr/>
          </p:nvSpPr>
          <p:spPr>
            <a:xfrm>
              <a:off x="3757850" y="1419800"/>
              <a:ext cx="457025" cy="175150"/>
            </a:xfrm>
            <a:custGeom>
              <a:rect b="b" l="l" r="r" t="t"/>
              <a:pathLst>
                <a:path extrusionOk="0" h="7006" w="18281">
                  <a:moveTo>
                    <a:pt x="12176" y="0"/>
                  </a:moveTo>
                  <a:lnTo>
                    <a:pt x="12309" y="834"/>
                  </a:lnTo>
                  <a:cubicBezTo>
                    <a:pt x="14177" y="834"/>
                    <a:pt x="15512" y="1001"/>
                    <a:pt x="16246" y="1268"/>
                  </a:cubicBezTo>
                  <a:cubicBezTo>
                    <a:pt x="17013" y="1635"/>
                    <a:pt x="17413" y="2135"/>
                    <a:pt x="17413" y="2836"/>
                  </a:cubicBezTo>
                  <a:cubicBezTo>
                    <a:pt x="17413" y="3536"/>
                    <a:pt x="16979" y="4237"/>
                    <a:pt x="16112" y="4904"/>
                  </a:cubicBezTo>
                  <a:cubicBezTo>
                    <a:pt x="15178" y="5604"/>
                    <a:pt x="13811" y="6004"/>
                    <a:pt x="12043" y="6071"/>
                  </a:cubicBezTo>
                  <a:cubicBezTo>
                    <a:pt x="11109" y="6121"/>
                    <a:pt x="10166" y="6146"/>
                    <a:pt x="9216" y="6146"/>
                  </a:cubicBezTo>
                  <a:cubicBezTo>
                    <a:pt x="8265" y="6146"/>
                    <a:pt x="7306" y="6121"/>
                    <a:pt x="6339" y="6071"/>
                  </a:cubicBezTo>
                  <a:cubicBezTo>
                    <a:pt x="4437" y="6004"/>
                    <a:pt x="2469" y="5838"/>
                    <a:pt x="468" y="5571"/>
                  </a:cubicBezTo>
                  <a:cubicBezTo>
                    <a:pt x="368" y="5571"/>
                    <a:pt x="268" y="5604"/>
                    <a:pt x="167" y="5671"/>
                  </a:cubicBezTo>
                  <a:cubicBezTo>
                    <a:pt x="101" y="5738"/>
                    <a:pt x="34" y="5838"/>
                    <a:pt x="1" y="5971"/>
                  </a:cubicBezTo>
                  <a:cubicBezTo>
                    <a:pt x="1" y="6071"/>
                    <a:pt x="34" y="6171"/>
                    <a:pt x="134" y="6271"/>
                  </a:cubicBezTo>
                  <a:cubicBezTo>
                    <a:pt x="201" y="6338"/>
                    <a:pt x="268" y="6405"/>
                    <a:pt x="401" y="6405"/>
                  </a:cubicBezTo>
                  <a:cubicBezTo>
                    <a:pt x="2402" y="6638"/>
                    <a:pt x="4370" y="6805"/>
                    <a:pt x="6305" y="6905"/>
                  </a:cubicBezTo>
                  <a:cubicBezTo>
                    <a:pt x="7273" y="6972"/>
                    <a:pt x="8240" y="7005"/>
                    <a:pt x="9203" y="7005"/>
                  </a:cubicBezTo>
                  <a:cubicBezTo>
                    <a:pt x="10166" y="7005"/>
                    <a:pt x="11125" y="6972"/>
                    <a:pt x="12076" y="6905"/>
                  </a:cubicBezTo>
                  <a:cubicBezTo>
                    <a:pt x="14044" y="6838"/>
                    <a:pt x="15578" y="6371"/>
                    <a:pt x="16613" y="5571"/>
                  </a:cubicBezTo>
                  <a:cubicBezTo>
                    <a:pt x="17713" y="4704"/>
                    <a:pt x="18280" y="3803"/>
                    <a:pt x="18280" y="2836"/>
                  </a:cubicBezTo>
                  <a:cubicBezTo>
                    <a:pt x="18280" y="1801"/>
                    <a:pt x="17713" y="1034"/>
                    <a:pt x="16613" y="501"/>
                  </a:cubicBezTo>
                  <a:lnTo>
                    <a:pt x="16579" y="534"/>
                  </a:lnTo>
                  <a:cubicBezTo>
                    <a:pt x="15779" y="167"/>
                    <a:pt x="14311" y="0"/>
                    <a:pt x="121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1"/>
            <p:cNvSpPr/>
            <p:nvPr/>
          </p:nvSpPr>
          <p:spPr>
            <a:xfrm>
              <a:off x="3391220" y="1439174"/>
              <a:ext cx="486200" cy="360300"/>
            </a:xfrm>
            <a:custGeom>
              <a:rect b="b" l="l" r="r" t="t"/>
              <a:pathLst>
                <a:path extrusionOk="0" h="14412" w="19448">
                  <a:moveTo>
                    <a:pt x="17480" y="1"/>
                  </a:moveTo>
                  <a:cubicBezTo>
                    <a:pt x="10696" y="216"/>
                    <a:pt x="6221" y="311"/>
                    <a:pt x="4055" y="311"/>
                  </a:cubicBezTo>
                  <a:cubicBezTo>
                    <a:pt x="3197" y="311"/>
                    <a:pt x="2702" y="296"/>
                    <a:pt x="2569" y="268"/>
                  </a:cubicBezTo>
                  <a:cubicBezTo>
                    <a:pt x="2540" y="258"/>
                    <a:pt x="2493" y="254"/>
                    <a:pt x="2429" y="254"/>
                  </a:cubicBezTo>
                  <a:cubicBezTo>
                    <a:pt x="2273" y="254"/>
                    <a:pt x="2012" y="277"/>
                    <a:pt x="1635" y="301"/>
                  </a:cubicBezTo>
                  <a:cubicBezTo>
                    <a:pt x="1635" y="501"/>
                    <a:pt x="1635" y="735"/>
                    <a:pt x="1668" y="935"/>
                  </a:cubicBezTo>
                  <a:lnTo>
                    <a:pt x="16913" y="701"/>
                  </a:lnTo>
                  <a:lnTo>
                    <a:pt x="17480" y="1"/>
                  </a:lnTo>
                  <a:close/>
                  <a:moveTo>
                    <a:pt x="19448" y="11509"/>
                  </a:moveTo>
                  <a:cubicBezTo>
                    <a:pt x="18647" y="11509"/>
                    <a:pt x="17880" y="11542"/>
                    <a:pt x="17146" y="11542"/>
                  </a:cubicBezTo>
                  <a:cubicBezTo>
                    <a:pt x="10181" y="11756"/>
                    <a:pt x="5970" y="11863"/>
                    <a:pt x="4496" y="11863"/>
                  </a:cubicBezTo>
                  <a:cubicBezTo>
                    <a:pt x="4127" y="11863"/>
                    <a:pt x="3930" y="11856"/>
                    <a:pt x="3903" y="11843"/>
                  </a:cubicBezTo>
                  <a:cubicBezTo>
                    <a:pt x="3610" y="11830"/>
                    <a:pt x="3317" y="11823"/>
                    <a:pt x="3024" y="11823"/>
                  </a:cubicBezTo>
                  <a:cubicBezTo>
                    <a:pt x="2517" y="11823"/>
                    <a:pt x="2009" y="11846"/>
                    <a:pt x="1502" y="11909"/>
                  </a:cubicBezTo>
                  <a:lnTo>
                    <a:pt x="1" y="14411"/>
                  </a:lnTo>
                  <a:cubicBezTo>
                    <a:pt x="508" y="14348"/>
                    <a:pt x="1016" y="14324"/>
                    <a:pt x="1523" y="14324"/>
                  </a:cubicBezTo>
                  <a:cubicBezTo>
                    <a:pt x="1816" y="14324"/>
                    <a:pt x="2109" y="14332"/>
                    <a:pt x="2402" y="14344"/>
                  </a:cubicBezTo>
                  <a:cubicBezTo>
                    <a:pt x="2425" y="14356"/>
                    <a:pt x="2597" y="14361"/>
                    <a:pt x="2918" y="14361"/>
                  </a:cubicBezTo>
                  <a:cubicBezTo>
                    <a:pt x="4469" y="14361"/>
                    <a:pt x="9491" y="14232"/>
                    <a:pt x="17947" y="14011"/>
                  </a:cubicBezTo>
                  <a:lnTo>
                    <a:pt x="19448" y="11509"/>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1"/>
            <p:cNvSpPr/>
            <p:nvPr/>
          </p:nvSpPr>
          <p:spPr>
            <a:xfrm>
              <a:off x="3403425" y="1412275"/>
              <a:ext cx="473700" cy="325275"/>
            </a:xfrm>
            <a:custGeom>
              <a:rect b="b" l="l" r="r" t="t"/>
              <a:pathLst>
                <a:path extrusionOk="0" h="13011" w="18948">
                  <a:moveTo>
                    <a:pt x="16980" y="1068"/>
                  </a:moveTo>
                  <a:cubicBezTo>
                    <a:pt x="17046" y="2236"/>
                    <a:pt x="17180" y="3970"/>
                    <a:pt x="17413" y="6239"/>
                  </a:cubicBezTo>
                  <a:cubicBezTo>
                    <a:pt x="17613" y="8741"/>
                    <a:pt x="17780" y="10508"/>
                    <a:pt x="17880" y="11576"/>
                  </a:cubicBezTo>
                  <a:lnTo>
                    <a:pt x="16579" y="11576"/>
                  </a:lnTo>
                  <a:cubicBezTo>
                    <a:pt x="8207" y="11809"/>
                    <a:pt x="3970" y="11909"/>
                    <a:pt x="3837" y="11909"/>
                  </a:cubicBezTo>
                  <a:lnTo>
                    <a:pt x="3804" y="11909"/>
                  </a:lnTo>
                  <a:cubicBezTo>
                    <a:pt x="3721" y="11868"/>
                    <a:pt x="3460" y="11840"/>
                    <a:pt x="3021" y="11840"/>
                  </a:cubicBezTo>
                  <a:cubicBezTo>
                    <a:pt x="2750" y="11840"/>
                    <a:pt x="2410" y="11851"/>
                    <a:pt x="2002" y="11876"/>
                  </a:cubicBezTo>
                  <a:cubicBezTo>
                    <a:pt x="1902" y="10809"/>
                    <a:pt x="1769" y="8974"/>
                    <a:pt x="1535" y="6439"/>
                  </a:cubicBezTo>
                  <a:cubicBezTo>
                    <a:pt x="1402" y="4971"/>
                    <a:pt x="1302" y="3737"/>
                    <a:pt x="1235" y="2736"/>
                  </a:cubicBezTo>
                  <a:cubicBezTo>
                    <a:pt x="1168" y="2503"/>
                    <a:pt x="1135" y="2269"/>
                    <a:pt x="1135" y="2036"/>
                  </a:cubicBezTo>
                  <a:lnTo>
                    <a:pt x="1168" y="2036"/>
                  </a:lnTo>
                  <a:cubicBezTo>
                    <a:pt x="1135" y="1802"/>
                    <a:pt x="1135" y="1602"/>
                    <a:pt x="1135" y="1402"/>
                  </a:cubicBezTo>
                  <a:cubicBezTo>
                    <a:pt x="1669" y="1369"/>
                    <a:pt x="2002" y="1335"/>
                    <a:pt x="2069" y="1335"/>
                  </a:cubicBezTo>
                  <a:cubicBezTo>
                    <a:pt x="2188" y="1361"/>
                    <a:pt x="2601" y="1373"/>
                    <a:pt x="3308" y="1373"/>
                  </a:cubicBezTo>
                  <a:cubicBezTo>
                    <a:pt x="5369" y="1373"/>
                    <a:pt x="9926" y="1267"/>
                    <a:pt x="16980" y="1068"/>
                  </a:cubicBezTo>
                  <a:close/>
                  <a:moveTo>
                    <a:pt x="17947" y="1"/>
                  </a:moveTo>
                  <a:cubicBezTo>
                    <a:pt x="8978" y="265"/>
                    <a:pt x="3872" y="374"/>
                    <a:pt x="2675" y="374"/>
                  </a:cubicBezTo>
                  <a:cubicBezTo>
                    <a:pt x="2510" y="374"/>
                    <a:pt x="2419" y="372"/>
                    <a:pt x="2403" y="368"/>
                  </a:cubicBezTo>
                  <a:cubicBezTo>
                    <a:pt x="2119" y="344"/>
                    <a:pt x="1835" y="333"/>
                    <a:pt x="1552" y="333"/>
                  </a:cubicBezTo>
                  <a:cubicBezTo>
                    <a:pt x="1035" y="333"/>
                    <a:pt x="518" y="370"/>
                    <a:pt x="1" y="435"/>
                  </a:cubicBezTo>
                  <a:cubicBezTo>
                    <a:pt x="1" y="935"/>
                    <a:pt x="34" y="1736"/>
                    <a:pt x="134" y="2803"/>
                  </a:cubicBezTo>
                  <a:cubicBezTo>
                    <a:pt x="201" y="3804"/>
                    <a:pt x="301" y="5071"/>
                    <a:pt x="435" y="6572"/>
                  </a:cubicBezTo>
                  <a:cubicBezTo>
                    <a:pt x="801" y="10442"/>
                    <a:pt x="968" y="12577"/>
                    <a:pt x="1002" y="13010"/>
                  </a:cubicBezTo>
                  <a:cubicBezTo>
                    <a:pt x="1509" y="12947"/>
                    <a:pt x="2017" y="12924"/>
                    <a:pt x="2524" y="12924"/>
                  </a:cubicBezTo>
                  <a:cubicBezTo>
                    <a:pt x="2817" y="12924"/>
                    <a:pt x="3110" y="12931"/>
                    <a:pt x="3403" y="12944"/>
                  </a:cubicBezTo>
                  <a:cubicBezTo>
                    <a:pt x="3430" y="12957"/>
                    <a:pt x="3627" y="12964"/>
                    <a:pt x="3996" y="12964"/>
                  </a:cubicBezTo>
                  <a:cubicBezTo>
                    <a:pt x="5470" y="12964"/>
                    <a:pt x="9681" y="12857"/>
                    <a:pt x="16646" y="12643"/>
                  </a:cubicBezTo>
                  <a:cubicBezTo>
                    <a:pt x="17380" y="12643"/>
                    <a:pt x="18147" y="12643"/>
                    <a:pt x="18948" y="12577"/>
                  </a:cubicBezTo>
                  <a:cubicBezTo>
                    <a:pt x="18948" y="12176"/>
                    <a:pt x="18748" y="10041"/>
                    <a:pt x="18414" y="6139"/>
                  </a:cubicBezTo>
                  <a:cubicBezTo>
                    <a:pt x="18114" y="3036"/>
                    <a:pt x="17980" y="1002"/>
                    <a:pt x="179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1"/>
            <p:cNvSpPr/>
            <p:nvPr/>
          </p:nvSpPr>
          <p:spPr>
            <a:xfrm>
              <a:off x="3365900" y="1423125"/>
              <a:ext cx="483700" cy="377800"/>
            </a:xfrm>
            <a:custGeom>
              <a:rect b="b" l="l" r="r" t="t"/>
              <a:pathLst>
                <a:path extrusionOk="0" h="15112" w="19348">
                  <a:moveTo>
                    <a:pt x="18481" y="668"/>
                  </a:moveTo>
                  <a:lnTo>
                    <a:pt x="17880" y="1368"/>
                  </a:lnTo>
                  <a:lnTo>
                    <a:pt x="18714" y="11175"/>
                  </a:lnTo>
                  <a:lnTo>
                    <a:pt x="19348" y="11175"/>
                  </a:lnTo>
                  <a:cubicBezTo>
                    <a:pt x="19248" y="10108"/>
                    <a:pt x="19114" y="8340"/>
                    <a:pt x="18881" y="5838"/>
                  </a:cubicBezTo>
                  <a:cubicBezTo>
                    <a:pt x="18681" y="3536"/>
                    <a:pt x="18547" y="1835"/>
                    <a:pt x="18481" y="668"/>
                  </a:cubicBezTo>
                  <a:close/>
                  <a:moveTo>
                    <a:pt x="1502" y="1"/>
                  </a:moveTo>
                  <a:lnTo>
                    <a:pt x="1" y="2502"/>
                  </a:lnTo>
                  <a:cubicBezTo>
                    <a:pt x="34" y="3503"/>
                    <a:pt x="201" y="5571"/>
                    <a:pt x="468" y="8673"/>
                  </a:cubicBezTo>
                  <a:cubicBezTo>
                    <a:pt x="835" y="12543"/>
                    <a:pt x="1002" y="14678"/>
                    <a:pt x="1002" y="15111"/>
                  </a:cubicBezTo>
                  <a:lnTo>
                    <a:pt x="2503" y="12610"/>
                  </a:lnTo>
                  <a:cubicBezTo>
                    <a:pt x="2503" y="12176"/>
                    <a:pt x="2336" y="10041"/>
                    <a:pt x="1969" y="6172"/>
                  </a:cubicBezTo>
                  <a:cubicBezTo>
                    <a:pt x="1835" y="4637"/>
                    <a:pt x="1735" y="3403"/>
                    <a:pt x="1669" y="2402"/>
                  </a:cubicBezTo>
                  <a:cubicBezTo>
                    <a:pt x="1569" y="1302"/>
                    <a:pt x="1535" y="534"/>
                    <a:pt x="15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1"/>
            <p:cNvSpPr/>
            <p:nvPr/>
          </p:nvSpPr>
          <p:spPr>
            <a:xfrm>
              <a:off x="3431800" y="1457325"/>
              <a:ext cx="401125" cy="254375"/>
            </a:xfrm>
            <a:custGeom>
              <a:rect b="b" l="l" r="r" t="t"/>
              <a:pathLst>
                <a:path extrusionOk="0" h="10175" w="16045">
                  <a:moveTo>
                    <a:pt x="15211" y="0"/>
                  </a:moveTo>
                  <a:lnTo>
                    <a:pt x="0" y="234"/>
                  </a:lnTo>
                  <a:cubicBezTo>
                    <a:pt x="0" y="467"/>
                    <a:pt x="0" y="701"/>
                    <a:pt x="33" y="968"/>
                  </a:cubicBezTo>
                  <a:cubicBezTo>
                    <a:pt x="100" y="1968"/>
                    <a:pt x="200" y="3203"/>
                    <a:pt x="334" y="4670"/>
                  </a:cubicBezTo>
                  <a:cubicBezTo>
                    <a:pt x="567" y="7239"/>
                    <a:pt x="734" y="9040"/>
                    <a:pt x="834" y="10107"/>
                  </a:cubicBezTo>
                  <a:cubicBezTo>
                    <a:pt x="1212" y="10095"/>
                    <a:pt x="1533" y="10088"/>
                    <a:pt x="1794" y="10088"/>
                  </a:cubicBezTo>
                  <a:cubicBezTo>
                    <a:pt x="2245" y="10088"/>
                    <a:pt x="2517" y="10111"/>
                    <a:pt x="2602" y="10174"/>
                  </a:cubicBezTo>
                  <a:lnTo>
                    <a:pt x="2669" y="10174"/>
                  </a:lnTo>
                  <a:cubicBezTo>
                    <a:pt x="2769" y="10174"/>
                    <a:pt x="7005" y="10041"/>
                    <a:pt x="15378" y="9807"/>
                  </a:cubicBezTo>
                  <a:lnTo>
                    <a:pt x="16045" y="9807"/>
                  </a:lnTo>
                  <a:lnTo>
                    <a:pt x="152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1"/>
            <p:cNvSpPr/>
            <p:nvPr/>
          </p:nvSpPr>
          <p:spPr>
            <a:xfrm>
              <a:off x="3545200" y="1492350"/>
              <a:ext cx="199325" cy="175975"/>
            </a:xfrm>
            <a:custGeom>
              <a:rect b="b" l="l" r="r" t="t"/>
              <a:pathLst>
                <a:path extrusionOk="0" h="7039" w="7973">
                  <a:moveTo>
                    <a:pt x="2035" y="0"/>
                  </a:moveTo>
                  <a:lnTo>
                    <a:pt x="2102" y="801"/>
                  </a:lnTo>
                  <a:lnTo>
                    <a:pt x="2636" y="801"/>
                  </a:lnTo>
                  <a:lnTo>
                    <a:pt x="2569" y="0"/>
                  </a:lnTo>
                  <a:close/>
                  <a:moveTo>
                    <a:pt x="601" y="34"/>
                  </a:moveTo>
                  <a:lnTo>
                    <a:pt x="668" y="834"/>
                  </a:lnTo>
                  <a:lnTo>
                    <a:pt x="1235" y="834"/>
                  </a:lnTo>
                  <a:lnTo>
                    <a:pt x="1135" y="34"/>
                  </a:lnTo>
                  <a:close/>
                  <a:moveTo>
                    <a:pt x="1302" y="34"/>
                  </a:moveTo>
                  <a:lnTo>
                    <a:pt x="1402" y="834"/>
                  </a:lnTo>
                  <a:lnTo>
                    <a:pt x="1935" y="834"/>
                  </a:lnTo>
                  <a:lnTo>
                    <a:pt x="1869" y="34"/>
                  </a:lnTo>
                  <a:close/>
                  <a:moveTo>
                    <a:pt x="4837" y="34"/>
                  </a:moveTo>
                  <a:lnTo>
                    <a:pt x="4904" y="834"/>
                  </a:lnTo>
                  <a:lnTo>
                    <a:pt x="5471" y="834"/>
                  </a:lnTo>
                  <a:lnTo>
                    <a:pt x="5371" y="34"/>
                  </a:lnTo>
                  <a:close/>
                  <a:moveTo>
                    <a:pt x="5538" y="34"/>
                  </a:moveTo>
                  <a:lnTo>
                    <a:pt x="5605" y="834"/>
                  </a:lnTo>
                  <a:lnTo>
                    <a:pt x="6172" y="834"/>
                  </a:lnTo>
                  <a:lnTo>
                    <a:pt x="6105" y="34"/>
                  </a:lnTo>
                  <a:close/>
                  <a:moveTo>
                    <a:pt x="6272" y="34"/>
                  </a:moveTo>
                  <a:lnTo>
                    <a:pt x="6338" y="834"/>
                  </a:lnTo>
                  <a:lnTo>
                    <a:pt x="6872" y="834"/>
                  </a:lnTo>
                  <a:lnTo>
                    <a:pt x="6805" y="34"/>
                  </a:lnTo>
                  <a:close/>
                  <a:moveTo>
                    <a:pt x="2836" y="1034"/>
                  </a:moveTo>
                  <a:lnTo>
                    <a:pt x="2903" y="1835"/>
                  </a:lnTo>
                  <a:lnTo>
                    <a:pt x="3436" y="1835"/>
                  </a:lnTo>
                  <a:lnTo>
                    <a:pt x="3370" y="1034"/>
                  </a:lnTo>
                  <a:close/>
                  <a:moveTo>
                    <a:pt x="1" y="1068"/>
                  </a:moveTo>
                  <a:lnTo>
                    <a:pt x="67" y="1868"/>
                  </a:lnTo>
                  <a:lnTo>
                    <a:pt x="601" y="1868"/>
                  </a:lnTo>
                  <a:lnTo>
                    <a:pt x="534" y="1068"/>
                  </a:lnTo>
                  <a:close/>
                  <a:moveTo>
                    <a:pt x="4237" y="1068"/>
                  </a:moveTo>
                  <a:lnTo>
                    <a:pt x="4304" y="1868"/>
                  </a:lnTo>
                  <a:lnTo>
                    <a:pt x="4837" y="1868"/>
                  </a:lnTo>
                  <a:lnTo>
                    <a:pt x="4771" y="1068"/>
                  </a:lnTo>
                  <a:close/>
                  <a:moveTo>
                    <a:pt x="7072" y="1068"/>
                  </a:moveTo>
                  <a:lnTo>
                    <a:pt x="7139" y="1868"/>
                  </a:lnTo>
                  <a:lnTo>
                    <a:pt x="7673" y="1868"/>
                  </a:lnTo>
                  <a:lnTo>
                    <a:pt x="7606" y="1068"/>
                  </a:lnTo>
                  <a:close/>
                  <a:moveTo>
                    <a:pt x="2936" y="2068"/>
                  </a:moveTo>
                  <a:lnTo>
                    <a:pt x="2969" y="2869"/>
                  </a:lnTo>
                  <a:lnTo>
                    <a:pt x="3503" y="2869"/>
                  </a:lnTo>
                  <a:lnTo>
                    <a:pt x="3470" y="2068"/>
                  </a:lnTo>
                  <a:close/>
                  <a:moveTo>
                    <a:pt x="101" y="2102"/>
                  </a:moveTo>
                  <a:lnTo>
                    <a:pt x="134" y="2902"/>
                  </a:lnTo>
                  <a:lnTo>
                    <a:pt x="668" y="2902"/>
                  </a:lnTo>
                  <a:lnTo>
                    <a:pt x="634" y="2102"/>
                  </a:lnTo>
                  <a:close/>
                  <a:moveTo>
                    <a:pt x="4337" y="2102"/>
                  </a:moveTo>
                  <a:lnTo>
                    <a:pt x="4370" y="2902"/>
                  </a:lnTo>
                  <a:lnTo>
                    <a:pt x="4904" y="2902"/>
                  </a:lnTo>
                  <a:lnTo>
                    <a:pt x="4871" y="2102"/>
                  </a:lnTo>
                  <a:close/>
                  <a:moveTo>
                    <a:pt x="7139" y="2102"/>
                  </a:moveTo>
                  <a:lnTo>
                    <a:pt x="7206" y="2902"/>
                  </a:lnTo>
                  <a:lnTo>
                    <a:pt x="7739" y="2902"/>
                  </a:lnTo>
                  <a:lnTo>
                    <a:pt x="7706" y="2102"/>
                  </a:lnTo>
                  <a:close/>
                  <a:moveTo>
                    <a:pt x="1568" y="3136"/>
                  </a:moveTo>
                  <a:lnTo>
                    <a:pt x="1635" y="3903"/>
                  </a:lnTo>
                  <a:lnTo>
                    <a:pt x="2202" y="3903"/>
                  </a:lnTo>
                  <a:lnTo>
                    <a:pt x="2102" y="3136"/>
                  </a:lnTo>
                  <a:close/>
                  <a:moveTo>
                    <a:pt x="2269" y="3136"/>
                  </a:moveTo>
                  <a:lnTo>
                    <a:pt x="2369" y="3903"/>
                  </a:lnTo>
                  <a:lnTo>
                    <a:pt x="2903" y="3903"/>
                  </a:lnTo>
                  <a:lnTo>
                    <a:pt x="2836" y="3136"/>
                  </a:lnTo>
                  <a:close/>
                  <a:moveTo>
                    <a:pt x="2969" y="3136"/>
                  </a:moveTo>
                  <a:lnTo>
                    <a:pt x="3069" y="3903"/>
                  </a:lnTo>
                  <a:lnTo>
                    <a:pt x="3603" y="3903"/>
                  </a:lnTo>
                  <a:lnTo>
                    <a:pt x="3536" y="3136"/>
                  </a:lnTo>
                  <a:close/>
                  <a:moveTo>
                    <a:pt x="868" y="3136"/>
                  </a:moveTo>
                  <a:lnTo>
                    <a:pt x="935" y="3936"/>
                  </a:lnTo>
                  <a:lnTo>
                    <a:pt x="1468" y="3936"/>
                  </a:lnTo>
                  <a:lnTo>
                    <a:pt x="1402" y="3136"/>
                  </a:lnTo>
                  <a:close/>
                  <a:moveTo>
                    <a:pt x="5104" y="3136"/>
                  </a:moveTo>
                  <a:lnTo>
                    <a:pt x="5171" y="3936"/>
                  </a:lnTo>
                  <a:lnTo>
                    <a:pt x="5705" y="3936"/>
                  </a:lnTo>
                  <a:lnTo>
                    <a:pt x="5638" y="3136"/>
                  </a:lnTo>
                  <a:close/>
                  <a:moveTo>
                    <a:pt x="5805" y="3136"/>
                  </a:moveTo>
                  <a:lnTo>
                    <a:pt x="5871" y="3936"/>
                  </a:lnTo>
                  <a:lnTo>
                    <a:pt x="6405" y="3936"/>
                  </a:lnTo>
                  <a:lnTo>
                    <a:pt x="6338" y="3136"/>
                  </a:lnTo>
                  <a:close/>
                  <a:moveTo>
                    <a:pt x="6505" y="3136"/>
                  </a:moveTo>
                  <a:lnTo>
                    <a:pt x="6605" y="3936"/>
                  </a:lnTo>
                  <a:lnTo>
                    <a:pt x="7139" y="3936"/>
                  </a:lnTo>
                  <a:lnTo>
                    <a:pt x="7039" y="3136"/>
                  </a:lnTo>
                  <a:close/>
                  <a:moveTo>
                    <a:pt x="7239" y="3136"/>
                  </a:moveTo>
                  <a:lnTo>
                    <a:pt x="7306" y="3936"/>
                  </a:lnTo>
                  <a:lnTo>
                    <a:pt x="7840" y="3936"/>
                  </a:lnTo>
                  <a:lnTo>
                    <a:pt x="7773" y="3136"/>
                  </a:lnTo>
                  <a:close/>
                  <a:moveTo>
                    <a:pt x="3069" y="4170"/>
                  </a:moveTo>
                  <a:lnTo>
                    <a:pt x="3170" y="4970"/>
                  </a:lnTo>
                  <a:lnTo>
                    <a:pt x="3703" y="4970"/>
                  </a:lnTo>
                  <a:lnTo>
                    <a:pt x="3637" y="4170"/>
                  </a:lnTo>
                  <a:close/>
                  <a:moveTo>
                    <a:pt x="7339" y="4170"/>
                  </a:moveTo>
                  <a:lnTo>
                    <a:pt x="7406" y="4970"/>
                  </a:lnTo>
                  <a:lnTo>
                    <a:pt x="7973" y="4970"/>
                  </a:lnTo>
                  <a:lnTo>
                    <a:pt x="7873" y="4170"/>
                  </a:lnTo>
                  <a:close/>
                  <a:moveTo>
                    <a:pt x="2469" y="5204"/>
                  </a:moveTo>
                  <a:lnTo>
                    <a:pt x="2536" y="6005"/>
                  </a:lnTo>
                  <a:lnTo>
                    <a:pt x="3069" y="6005"/>
                  </a:lnTo>
                  <a:lnTo>
                    <a:pt x="3003" y="5204"/>
                  </a:lnTo>
                  <a:close/>
                  <a:moveTo>
                    <a:pt x="6705" y="5204"/>
                  </a:moveTo>
                  <a:lnTo>
                    <a:pt x="6772" y="6005"/>
                  </a:lnTo>
                  <a:lnTo>
                    <a:pt x="7306" y="6005"/>
                  </a:lnTo>
                  <a:lnTo>
                    <a:pt x="7239" y="5204"/>
                  </a:lnTo>
                  <a:close/>
                  <a:moveTo>
                    <a:pt x="1168" y="6238"/>
                  </a:moveTo>
                  <a:lnTo>
                    <a:pt x="1235" y="7039"/>
                  </a:lnTo>
                  <a:lnTo>
                    <a:pt x="1735" y="7039"/>
                  </a:lnTo>
                  <a:lnTo>
                    <a:pt x="1702" y="6238"/>
                  </a:lnTo>
                  <a:close/>
                  <a:moveTo>
                    <a:pt x="1869" y="6238"/>
                  </a:moveTo>
                  <a:lnTo>
                    <a:pt x="1935" y="7039"/>
                  </a:lnTo>
                  <a:lnTo>
                    <a:pt x="2469" y="7039"/>
                  </a:lnTo>
                  <a:lnTo>
                    <a:pt x="2402" y="6238"/>
                  </a:lnTo>
                  <a:close/>
                  <a:moveTo>
                    <a:pt x="5371" y="6238"/>
                  </a:moveTo>
                  <a:lnTo>
                    <a:pt x="5471" y="7039"/>
                  </a:lnTo>
                  <a:lnTo>
                    <a:pt x="6005" y="7039"/>
                  </a:lnTo>
                  <a:lnTo>
                    <a:pt x="5938" y="6238"/>
                  </a:lnTo>
                  <a:close/>
                  <a:moveTo>
                    <a:pt x="6105" y="6238"/>
                  </a:moveTo>
                  <a:lnTo>
                    <a:pt x="6172" y="7039"/>
                  </a:lnTo>
                  <a:lnTo>
                    <a:pt x="6705" y="7039"/>
                  </a:lnTo>
                  <a:lnTo>
                    <a:pt x="6639" y="623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 name="Google Shape;913;p31"/>
          <p:cNvGrpSpPr/>
          <p:nvPr/>
        </p:nvGrpSpPr>
        <p:grpSpPr>
          <a:xfrm>
            <a:off x="88884" y="2540242"/>
            <a:ext cx="323640" cy="323799"/>
            <a:chOff x="-55987225" y="3591025"/>
            <a:chExt cx="317450" cy="317575"/>
          </a:xfrm>
        </p:grpSpPr>
        <p:sp>
          <p:nvSpPr>
            <p:cNvPr id="914" name="Google Shape;914;p31"/>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1"/>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1"/>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1"/>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1"/>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 name="Google Shape;919;p31"/>
          <p:cNvGrpSpPr/>
          <p:nvPr/>
        </p:nvGrpSpPr>
        <p:grpSpPr>
          <a:xfrm>
            <a:off x="105663" y="4146046"/>
            <a:ext cx="290083" cy="289373"/>
            <a:chOff x="-38537400" y="3588000"/>
            <a:chExt cx="316650" cy="315875"/>
          </a:xfrm>
        </p:grpSpPr>
        <p:sp>
          <p:nvSpPr>
            <p:cNvPr id="920" name="Google Shape;920;p31"/>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1"/>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1"/>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1"/>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 name="Google Shape;924;p31"/>
          <p:cNvGrpSpPr/>
          <p:nvPr/>
        </p:nvGrpSpPr>
        <p:grpSpPr>
          <a:xfrm>
            <a:off x="88889" y="3650137"/>
            <a:ext cx="323631" cy="234589"/>
            <a:chOff x="-20571700" y="3722875"/>
            <a:chExt cx="304050" cy="220375"/>
          </a:xfrm>
        </p:grpSpPr>
        <p:sp>
          <p:nvSpPr>
            <p:cNvPr id="925" name="Google Shape;925;p31"/>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1"/>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1"/>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1"/>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1"/>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1"/>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1"/>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 name="Google Shape;932;p31"/>
          <p:cNvGrpSpPr/>
          <p:nvPr/>
        </p:nvGrpSpPr>
        <p:grpSpPr>
          <a:xfrm>
            <a:off x="105655" y="3083563"/>
            <a:ext cx="290098" cy="288154"/>
            <a:chOff x="4456725" y="4993625"/>
            <a:chExt cx="482050" cy="478900"/>
          </a:xfrm>
        </p:grpSpPr>
        <p:sp>
          <p:nvSpPr>
            <p:cNvPr id="933" name="Google Shape;933;p31"/>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34" name="Google Shape;934;p31"/>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35" name="Google Shape;935;p31"/>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36" name="Google Shape;936;p31"/>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37" name="Google Shape;937;p31"/>
          <p:cNvGrpSpPr/>
          <p:nvPr/>
        </p:nvGrpSpPr>
        <p:grpSpPr>
          <a:xfrm>
            <a:off x="88882" y="1491033"/>
            <a:ext cx="323644" cy="319418"/>
            <a:chOff x="6232000" y="1435050"/>
            <a:chExt cx="488225" cy="481850"/>
          </a:xfrm>
        </p:grpSpPr>
        <p:sp>
          <p:nvSpPr>
            <p:cNvPr id="938" name="Google Shape;938;p31"/>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39" name="Google Shape;939;p31"/>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40" name="Google Shape;940;p31"/>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41" name="Google Shape;941;p31"/>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42" name="Google Shape;942;p31"/>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43" name="Google Shape;943;p31"/>
          <p:cNvGrpSpPr/>
          <p:nvPr/>
        </p:nvGrpSpPr>
        <p:grpSpPr>
          <a:xfrm>
            <a:off x="105686" y="2002363"/>
            <a:ext cx="290036" cy="318832"/>
            <a:chOff x="1413125" y="250200"/>
            <a:chExt cx="1406575" cy="1546225"/>
          </a:xfrm>
        </p:grpSpPr>
        <p:sp>
          <p:nvSpPr>
            <p:cNvPr id="944" name="Google Shape;944;p31"/>
            <p:cNvSpPr/>
            <p:nvPr/>
          </p:nvSpPr>
          <p:spPr>
            <a:xfrm>
              <a:off x="2471775" y="250200"/>
              <a:ext cx="347925" cy="292350"/>
            </a:xfrm>
            <a:custGeom>
              <a:rect b="b" l="l" r="r" t="t"/>
              <a:pathLst>
                <a:path extrusionOk="0" h="11694" w="13917">
                  <a:moveTo>
                    <a:pt x="8089" y="0"/>
                  </a:moveTo>
                  <a:lnTo>
                    <a:pt x="4813" y="3276"/>
                  </a:lnTo>
                  <a:lnTo>
                    <a:pt x="2562" y="1025"/>
                  </a:lnTo>
                  <a:lnTo>
                    <a:pt x="1" y="3585"/>
                  </a:lnTo>
                  <a:lnTo>
                    <a:pt x="2252" y="5847"/>
                  </a:lnTo>
                  <a:lnTo>
                    <a:pt x="2223" y="5866"/>
                  </a:lnTo>
                  <a:lnTo>
                    <a:pt x="8051" y="11693"/>
                  </a:lnTo>
                  <a:lnTo>
                    <a:pt x="13917" y="5827"/>
                  </a:lnTo>
                  <a:lnTo>
                    <a:pt x="8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1"/>
            <p:cNvSpPr/>
            <p:nvPr/>
          </p:nvSpPr>
          <p:spPr>
            <a:xfrm>
              <a:off x="2243950" y="461100"/>
              <a:ext cx="364850" cy="364600"/>
            </a:xfrm>
            <a:custGeom>
              <a:rect b="b" l="l" r="r" t="t"/>
              <a:pathLst>
                <a:path extrusionOk="0" h="14584" w="14594">
                  <a:moveTo>
                    <a:pt x="8766" y="1"/>
                  </a:moveTo>
                  <a:lnTo>
                    <a:pt x="1" y="8766"/>
                  </a:lnTo>
                  <a:lnTo>
                    <a:pt x="5818" y="14583"/>
                  </a:lnTo>
                  <a:lnTo>
                    <a:pt x="14593" y="5818"/>
                  </a:lnTo>
                  <a:lnTo>
                    <a:pt x="87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1"/>
            <p:cNvSpPr/>
            <p:nvPr/>
          </p:nvSpPr>
          <p:spPr>
            <a:xfrm>
              <a:off x="1413125" y="1202800"/>
              <a:ext cx="549875" cy="593625"/>
            </a:xfrm>
            <a:custGeom>
              <a:rect b="b" l="l" r="r" t="t"/>
              <a:pathLst>
                <a:path extrusionOk="0" h="23745" w="21995">
                  <a:moveTo>
                    <a:pt x="12341" y="1"/>
                  </a:moveTo>
                  <a:lnTo>
                    <a:pt x="0" y="12332"/>
                  </a:lnTo>
                  <a:lnTo>
                    <a:pt x="11413" y="23745"/>
                  </a:lnTo>
                  <a:lnTo>
                    <a:pt x="18593" y="16574"/>
                  </a:lnTo>
                  <a:lnTo>
                    <a:pt x="18989" y="12660"/>
                  </a:lnTo>
                  <a:lnTo>
                    <a:pt x="21995" y="9655"/>
                  </a:lnTo>
                  <a:lnTo>
                    <a:pt x="123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1"/>
            <p:cNvSpPr/>
            <p:nvPr/>
          </p:nvSpPr>
          <p:spPr>
            <a:xfrm>
              <a:off x="1711975" y="656800"/>
              <a:ext cx="830625" cy="981875"/>
            </a:xfrm>
            <a:custGeom>
              <a:rect b="b" l="l" r="r" t="t"/>
              <a:pathLst>
                <a:path extrusionOk="0" h="39275" w="33225">
                  <a:moveTo>
                    <a:pt x="29571" y="20826"/>
                  </a:moveTo>
                  <a:cubicBezTo>
                    <a:pt x="29568" y="20826"/>
                    <a:pt x="29565" y="20826"/>
                    <a:pt x="29562" y="20826"/>
                  </a:cubicBezTo>
                  <a:lnTo>
                    <a:pt x="29571" y="20826"/>
                  </a:lnTo>
                  <a:cubicBezTo>
                    <a:pt x="29571" y="20826"/>
                    <a:pt x="29571" y="20826"/>
                    <a:pt x="29571" y="20826"/>
                  </a:cubicBezTo>
                  <a:close/>
                  <a:moveTo>
                    <a:pt x="13346" y="0"/>
                  </a:moveTo>
                  <a:lnTo>
                    <a:pt x="0" y="13346"/>
                  </a:lnTo>
                  <a:lnTo>
                    <a:pt x="4436" y="17782"/>
                  </a:lnTo>
                  <a:lnTo>
                    <a:pt x="2948" y="19280"/>
                  </a:lnTo>
                  <a:lnTo>
                    <a:pt x="12602" y="28934"/>
                  </a:lnTo>
                  <a:lnTo>
                    <a:pt x="12621" y="28905"/>
                  </a:lnTo>
                  <a:lnTo>
                    <a:pt x="22981" y="39274"/>
                  </a:lnTo>
                  <a:lnTo>
                    <a:pt x="30035" y="32220"/>
                  </a:lnTo>
                  <a:lnTo>
                    <a:pt x="19676" y="21860"/>
                  </a:lnTo>
                  <a:lnTo>
                    <a:pt x="22323" y="19212"/>
                  </a:lnTo>
                  <a:cubicBezTo>
                    <a:pt x="24594" y="20265"/>
                    <a:pt x="27058" y="20816"/>
                    <a:pt x="29571" y="20826"/>
                  </a:cubicBezTo>
                  <a:lnTo>
                    <a:pt x="29571" y="20826"/>
                  </a:lnTo>
                  <a:cubicBezTo>
                    <a:pt x="30805" y="20825"/>
                    <a:pt x="32029" y="20690"/>
                    <a:pt x="33224" y="20420"/>
                  </a:cubicBezTo>
                  <a:lnTo>
                    <a:pt x="32412" y="16883"/>
                  </a:lnTo>
                  <a:cubicBezTo>
                    <a:pt x="31430" y="17106"/>
                    <a:pt x="30486" y="17199"/>
                    <a:pt x="29597" y="17199"/>
                  </a:cubicBezTo>
                  <a:cubicBezTo>
                    <a:pt x="26636" y="17199"/>
                    <a:pt x="24280" y="16176"/>
                    <a:pt x="23135" y="15559"/>
                  </a:cubicBezTo>
                  <a:lnTo>
                    <a:pt x="26962" y="11732"/>
                  </a:lnTo>
                  <a:lnTo>
                    <a:pt x="18719" y="3499"/>
                  </a:lnTo>
                  <a:lnTo>
                    <a:pt x="17781" y="4436"/>
                  </a:lnTo>
                  <a:lnTo>
                    <a:pt x="133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8" name="Google Shape;948;p31">
            <a:hlinkClick/>
          </p:cNvPr>
          <p:cNvSpPr/>
          <p:nvPr/>
        </p:nvSpPr>
        <p:spPr>
          <a:xfrm flipH="1">
            <a:off x="-134818" y="1371600"/>
            <a:ext cx="16773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949" name="Google Shape;949;p31">
            <a:hlinkClick action="ppaction://hlinksldjump" r:id="rId3"/>
          </p:cNvPr>
          <p:cNvSpPr/>
          <p:nvPr/>
        </p:nvSpPr>
        <p:spPr>
          <a:xfrm flipH="1">
            <a:off x="-134826" y="1905000"/>
            <a:ext cx="1962300" cy="514500"/>
          </a:xfrm>
          <a:prstGeom prst="rect">
            <a:avLst/>
          </a:prstGeom>
          <a:noFill/>
          <a:ln>
            <a:noFill/>
          </a:ln>
        </p:spPr>
        <p:txBody>
          <a:bodyPr anchorCtr="0" anchor="ctr" bIns="91425" lIns="91425" spcFirstLastPara="1" rIns="182875" wrap="square" tIns="91425">
            <a:noAutofit/>
          </a:bodyPr>
          <a:lstStyle/>
          <a:p>
            <a:pPr indent="0" lvl="0" marL="0" rtl="0" algn="l">
              <a:spcBef>
                <a:spcPts val="0"/>
              </a:spcBef>
              <a:spcAft>
                <a:spcPts val="0"/>
              </a:spcAft>
              <a:buNone/>
            </a:pPr>
            <a:r>
              <a:t/>
            </a:r>
            <a:endParaRPr b="1">
              <a:solidFill>
                <a:schemeClr val="dk2"/>
              </a:solidFill>
              <a:latin typeface="Cairo"/>
              <a:ea typeface="Cairo"/>
              <a:cs typeface="Cairo"/>
              <a:sym typeface="Cairo"/>
            </a:endParaRPr>
          </a:p>
        </p:txBody>
      </p:sp>
      <p:sp>
        <p:nvSpPr>
          <p:cNvPr id="950" name="Google Shape;950;p31">
            <a:hlinkClick/>
          </p:cNvPr>
          <p:cNvSpPr/>
          <p:nvPr/>
        </p:nvSpPr>
        <p:spPr>
          <a:xfrm flipH="1">
            <a:off x="-134775" y="2438400"/>
            <a:ext cx="1744500" cy="514500"/>
          </a:xfrm>
          <a:prstGeom prst="rect">
            <a:avLst/>
          </a:prstGeom>
          <a:noFill/>
          <a:ln>
            <a:noFill/>
          </a:ln>
        </p:spPr>
        <p:txBody>
          <a:bodyPr anchorCtr="0" anchor="ctr" bIns="91425" lIns="91425" spcFirstLastPara="1" rIns="182875" wrap="square" tIns="91425">
            <a:noAutofit/>
          </a:bodyPr>
          <a:lstStyle/>
          <a:p>
            <a:pPr indent="0" lvl="0" marL="0" rtl="0" algn="ctr">
              <a:spcBef>
                <a:spcPts val="0"/>
              </a:spcBef>
              <a:spcAft>
                <a:spcPts val="0"/>
              </a:spcAft>
              <a:buNone/>
            </a:pPr>
            <a:r>
              <a:t/>
            </a:r>
            <a:endParaRPr b="1">
              <a:solidFill>
                <a:schemeClr val="dk2"/>
              </a:solidFill>
              <a:latin typeface="Cairo"/>
              <a:ea typeface="Cairo"/>
              <a:cs typeface="Cairo"/>
              <a:sym typeface="Cairo"/>
            </a:endParaRPr>
          </a:p>
        </p:txBody>
      </p:sp>
      <p:sp>
        <p:nvSpPr>
          <p:cNvPr id="951" name="Google Shape;951;p31">
            <a:hlinkClick/>
          </p:cNvPr>
          <p:cNvSpPr/>
          <p:nvPr/>
        </p:nvSpPr>
        <p:spPr>
          <a:xfrm flipH="1">
            <a:off x="-134800" y="2971800"/>
            <a:ext cx="1350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952" name="Google Shape;952;p31">
            <a:hlinkClick/>
          </p:cNvPr>
          <p:cNvSpPr/>
          <p:nvPr/>
        </p:nvSpPr>
        <p:spPr>
          <a:xfrm flipH="1">
            <a:off x="-134800" y="3505200"/>
            <a:ext cx="11853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953" name="Google Shape;953;p31">
            <a:hlinkClick/>
          </p:cNvPr>
          <p:cNvSpPr/>
          <p:nvPr/>
        </p:nvSpPr>
        <p:spPr>
          <a:xfrm flipH="1">
            <a:off x="-134675" y="4038600"/>
            <a:ext cx="19443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954" name="Google Shape;954;p31">
            <a:hlinkClick action="ppaction://hlinkshowjump?jump=nextslide"/>
          </p:cNvPr>
          <p:cNvSpPr/>
          <p:nvPr/>
        </p:nvSpPr>
        <p:spPr>
          <a:xfrm>
            <a:off x="6105025" y="4422175"/>
            <a:ext cx="3139500" cy="75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1"/>
          <p:cNvSpPr/>
          <p:nvPr/>
        </p:nvSpPr>
        <p:spPr>
          <a:xfrm>
            <a:off x="-666750" y="-213500"/>
            <a:ext cx="4508100" cy="753000"/>
          </a:xfrm>
          <a:prstGeom prst="parallelogram">
            <a:avLst>
              <a:gd fmla="val 25000" name="adj"/>
            </a:avLst>
          </a:prstGeom>
          <a:solidFill>
            <a:srgbClr val="1B1938">
              <a:alpha val="56980"/>
            </a:srgbClr>
          </a:solidFill>
          <a:ln>
            <a:noFill/>
          </a:ln>
        </p:spPr>
        <p:txBody>
          <a:bodyPr anchorCtr="0" anchor="ctr" bIns="91425" lIns="91425" spcFirstLastPara="1" rIns="274300" wrap="square" tIns="91425">
            <a:noAutofit/>
          </a:bodyPr>
          <a:lstStyle/>
          <a:p>
            <a:pPr indent="0" lvl="0" marL="0" rtl="0" algn="r">
              <a:spcBef>
                <a:spcPts val="0"/>
              </a:spcBef>
              <a:spcAft>
                <a:spcPts val="0"/>
              </a:spcAft>
              <a:buNone/>
            </a:pPr>
            <a:r>
              <a:t/>
            </a:r>
            <a:endParaRPr b="1" i="1" sz="4800">
              <a:solidFill>
                <a:srgbClr val="FFFFFF"/>
              </a:solidFill>
              <a:latin typeface="Cairo"/>
              <a:ea typeface="Cairo"/>
              <a:cs typeface="Cairo"/>
              <a:sym typeface="Cairo"/>
            </a:endParaRPr>
          </a:p>
        </p:txBody>
      </p:sp>
      <p:sp>
        <p:nvSpPr>
          <p:cNvPr id="956" name="Google Shape;956;p31"/>
          <p:cNvSpPr txBox="1"/>
          <p:nvPr/>
        </p:nvSpPr>
        <p:spPr>
          <a:xfrm>
            <a:off x="88875" y="138700"/>
            <a:ext cx="11853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Merriweather"/>
                <a:ea typeface="Merriweather"/>
                <a:cs typeface="Merriweather"/>
                <a:sym typeface="Merriweather"/>
              </a:rPr>
              <a:t>ALIVE 100</a:t>
            </a:r>
            <a:endParaRPr sz="1500">
              <a:solidFill>
                <a:srgbClr val="FFFFFF"/>
              </a:solidFill>
              <a:latin typeface="Merriweather"/>
              <a:ea typeface="Merriweather"/>
              <a:cs typeface="Merriweather"/>
              <a:sym typeface="Merriweather"/>
            </a:endParaRPr>
          </a:p>
        </p:txBody>
      </p:sp>
      <p:sp>
        <p:nvSpPr>
          <p:cNvPr id="957" name="Google Shape;957;p31"/>
          <p:cNvSpPr txBox="1"/>
          <p:nvPr/>
        </p:nvSpPr>
        <p:spPr>
          <a:xfrm>
            <a:off x="1222013" y="138700"/>
            <a:ext cx="11028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erriweather"/>
                <a:ea typeface="Merriweather"/>
                <a:cs typeface="Merriweather"/>
                <a:sym typeface="Merriweather"/>
              </a:rPr>
              <a:t>KILLED 0</a:t>
            </a:r>
            <a:endParaRPr>
              <a:solidFill>
                <a:srgbClr val="FFFFFF"/>
              </a:solidFill>
              <a:latin typeface="Merriweather"/>
              <a:ea typeface="Merriweather"/>
              <a:cs typeface="Merriweather"/>
              <a:sym typeface="Merriweather"/>
            </a:endParaRPr>
          </a:p>
        </p:txBody>
      </p:sp>
      <p:pic>
        <p:nvPicPr>
          <p:cNvPr id="958" name="Google Shape;958;p31"/>
          <p:cNvPicPr preferRelativeResize="0"/>
          <p:nvPr/>
        </p:nvPicPr>
        <p:blipFill rotWithShape="1">
          <a:blip r:embed="rId4">
            <a:alphaModFix/>
          </a:blip>
          <a:srcRect b="25716" l="0" r="0" t="0"/>
          <a:stretch/>
        </p:blipFill>
        <p:spPr>
          <a:xfrm>
            <a:off x="2249975" y="-29000"/>
            <a:ext cx="1231284" cy="514500"/>
          </a:xfrm>
          <a:prstGeom prst="rect">
            <a:avLst/>
          </a:prstGeom>
          <a:noFill/>
          <a:ln>
            <a:noFill/>
          </a:ln>
        </p:spPr>
      </p:pic>
      <p:sp>
        <p:nvSpPr>
          <p:cNvPr id="959" name="Google Shape;959;p31"/>
          <p:cNvSpPr txBox="1"/>
          <p:nvPr>
            <p:ph type="ctrTitle"/>
          </p:nvPr>
        </p:nvSpPr>
        <p:spPr>
          <a:xfrm>
            <a:off x="1609725" y="1905000"/>
            <a:ext cx="6811500" cy="108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900">
                <a:solidFill>
                  <a:srgbClr val="FFD966"/>
                </a:solidFill>
              </a:rPr>
              <a:t>PUBG </a:t>
            </a:r>
            <a:endParaRPr sz="3900">
              <a:solidFill>
                <a:srgbClr val="FFD966"/>
              </a:solidFill>
            </a:endParaRPr>
          </a:p>
          <a:p>
            <a:pPr indent="0" lvl="0" marL="0" rtl="0" algn="ctr">
              <a:spcBef>
                <a:spcPts val="0"/>
              </a:spcBef>
              <a:spcAft>
                <a:spcPts val="0"/>
              </a:spcAft>
              <a:buNone/>
            </a:pPr>
            <a:r>
              <a:rPr lang="en" sz="3900">
                <a:solidFill>
                  <a:srgbClr val="FFD966"/>
                </a:solidFill>
              </a:rPr>
              <a:t>Final Placement Predictor</a:t>
            </a:r>
            <a:endParaRPr sz="3900">
              <a:solidFill>
                <a:srgbClr val="FFD966"/>
              </a:solidFill>
            </a:endParaRPr>
          </a:p>
        </p:txBody>
      </p:sp>
      <p:sp>
        <p:nvSpPr>
          <p:cNvPr id="960" name="Google Shape;960;p31"/>
          <p:cNvSpPr txBox="1"/>
          <p:nvPr/>
        </p:nvSpPr>
        <p:spPr>
          <a:xfrm>
            <a:off x="2057775" y="1086650"/>
            <a:ext cx="59154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900" u="sng">
                <a:solidFill>
                  <a:srgbClr val="FFD966"/>
                </a:solidFill>
                <a:latin typeface="Cairo"/>
                <a:ea typeface="Cairo"/>
                <a:cs typeface="Cairo"/>
                <a:sym typeface="Cairo"/>
              </a:rPr>
              <a:t>CMPE 255 FINAL PROJECT</a:t>
            </a:r>
            <a:endParaRPr b="1" sz="3900" u="sng">
              <a:solidFill>
                <a:srgbClr val="FFD966"/>
              </a:solidFill>
              <a:latin typeface="Cairo"/>
              <a:ea typeface="Cairo"/>
              <a:cs typeface="Cairo"/>
              <a:sym typeface="Cairo"/>
            </a:endParaRPr>
          </a:p>
        </p:txBody>
      </p:sp>
      <p:sp>
        <p:nvSpPr>
          <p:cNvPr id="961" name="Google Shape;961;p31"/>
          <p:cNvSpPr txBox="1"/>
          <p:nvPr/>
        </p:nvSpPr>
        <p:spPr>
          <a:xfrm>
            <a:off x="2293125" y="3173938"/>
            <a:ext cx="5444700" cy="1062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FFD966"/>
                </a:solidFill>
                <a:latin typeface="Maven Pro"/>
                <a:ea typeface="Maven Pro"/>
                <a:cs typeface="Maven Pro"/>
                <a:sym typeface="Maven Pro"/>
              </a:rPr>
              <a:t>Instructor: Gheorghi Guzun</a:t>
            </a:r>
            <a:endParaRPr b="1" sz="1800">
              <a:solidFill>
                <a:srgbClr val="FFD966"/>
              </a:solidFill>
              <a:latin typeface="Maven Pro"/>
              <a:ea typeface="Maven Pro"/>
              <a:cs typeface="Maven Pro"/>
              <a:sym typeface="Maven Pro"/>
            </a:endParaRPr>
          </a:p>
          <a:p>
            <a:pPr indent="0" lvl="0" marL="0" rtl="0" algn="ctr">
              <a:spcBef>
                <a:spcPts val="0"/>
              </a:spcBef>
              <a:spcAft>
                <a:spcPts val="0"/>
              </a:spcAft>
              <a:buNone/>
            </a:pPr>
            <a:r>
              <a:t/>
            </a:r>
            <a:endParaRPr b="1" sz="3900">
              <a:solidFill>
                <a:srgbClr val="FFD966"/>
              </a:solidFill>
              <a:latin typeface="Cairo"/>
              <a:ea typeface="Cairo"/>
              <a:cs typeface="Cairo"/>
              <a:sym typeface="Cair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7" name="Shape 1717"/>
        <p:cNvGrpSpPr/>
        <p:nvPr/>
      </p:nvGrpSpPr>
      <p:grpSpPr>
        <a:xfrm>
          <a:off x="0" y="0"/>
          <a:ext cx="0" cy="0"/>
          <a:chOff x="0" y="0"/>
          <a:chExt cx="0" cy="0"/>
        </a:xfrm>
      </p:grpSpPr>
      <p:sp>
        <p:nvSpPr>
          <p:cNvPr id="1718" name="Google Shape;1718;p40"/>
          <p:cNvSpPr txBox="1"/>
          <p:nvPr/>
        </p:nvSpPr>
        <p:spPr>
          <a:xfrm>
            <a:off x="994288" y="1558473"/>
            <a:ext cx="1940700" cy="305700"/>
          </a:xfrm>
          <a:prstGeom prst="rect">
            <a:avLst/>
          </a:prstGeom>
          <a:noFill/>
          <a:ln>
            <a:noFill/>
          </a:ln>
          <a:effectLst>
            <a:outerShdw blurRad="57150" rotWithShape="0" algn="bl" dir="5400000" dist="19050">
              <a:schemeClr val="accent2">
                <a:alpha val="75000"/>
              </a:scheme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Cairo"/>
                <a:ea typeface="Cairo"/>
                <a:cs typeface="Cairo"/>
                <a:sym typeface="Cairo"/>
              </a:rPr>
              <a:t>Highest Kills</a:t>
            </a:r>
            <a:endParaRPr b="1" sz="2400">
              <a:solidFill>
                <a:schemeClr val="dk1"/>
              </a:solidFill>
              <a:latin typeface="Cairo"/>
              <a:ea typeface="Cairo"/>
              <a:cs typeface="Cairo"/>
              <a:sym typeface="Cairo"/>
            </a:endParaRPr>
          </a:p>
        </p:txBody>
      </p:sp>
      <p:sp>
        <p:nvSpPr>
          <p:cNvPr id="1719" name="Google Shape;1719;p40"/>
          <p:cNvSpPr txBox="1"/>
          <p:nvPr/>
        </p:nvSpPr>
        <p:spPr>
          <a:xfrm>
            <a:off x="3705828" y="1558475"/>
            <a:ext cx="2328900" cy="305700"/>
          </a:xfrm>
          <a:prstGeom prst="rect">
            <a:avLst/>
          </a:prstGeom>
          <a:noFill/>
          <a:ln>
            <a:noFill/>
          </a:ln>
          <a:effectLst>
            <a:outerShdw blurRad="57150" rotWithShape="0" algn="bl" dir="5400000" dist="19050">
              <a:schemeClr val="accent2">
                <a:alpha val="75000"/>
              </a:scheme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Cairo"/>
                <a:ea typeface="Cairo"/>
                <a:cs typeface="Cairo"/>
                <a:sym typeface="Cairo"/>
              </a:rPr>
              <a:t>Longest Game</a:t>
            </a:r>
            <a:endParaRPr b="1" sz="2400">
              <a:solidFill>
                <a:schemeClr val="dk1"/>
              </a:solidFill>
              <a:latin typeface="Cairo"/>
              <a:ea typeface="Cairo"/>
              <a:cs typeface="Cairo"/>
              <a:sym typeface="Cairo"/>
            </a:endParaRPr>
          </a:p>
        </p:txBody>
      </p:sp>
      <p:sp>
        <p:nvSpPr>
          <p:cNvPr id="1720" name="Google Shape;1720;p40"/>
          <p:cNvSpPr txBox="1"/>
          <p:nvPr/>
        </p:nvSpPr>
        <p:spPr>
          <a:xfrm>
            <a:off x="843263" y="3159675"/>
            <a:ext cx="3807000" cy="396300"/>
          </a:xfrm>
          <a:prstGeom prst="rect">
            <a:avLst/>
          </a:prstGeom>
          <a:noFill/>
          <a:ln>
            <a:noFill/>
          </a:ln>
          <a:effectLst>
            <a:outerShdw blurRad="57150" rotWithShape="0" algn="bl" dir="5400000" dist="19050">
              <a:schemeClr val="accent2">
                <a:alpha val="75000"/>
              </a:scheme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Cairo"/>
                <a:ea typeface="Cairo"/>
                <a:cs typeface="Cairo"/>
                <a:sym typeface="Cairo"/>
              </a:rPr>
              <a:t>Longest Distance Swam</a:t>
            </a:r>
            <a:endParaRPr b="1" sz="2400">
              <a:solidFill>
                <a:schemeClr val="dk1"/>
              </a:solidFill>
              <a:latin typeface="Cairo"/>
              <a:ea typeface="Cairo"/>
              <a:cs typeface="Cairo"/>
              <a:sym typeface="Cairo"/>
            </a:endParaRPr>
          </a:p>
        </p:txBody>
      </p:sp>
      <p:sp>
        <p:nvSpPr>
          <p:cNvPr id="1721" name="Google Shape;1721;p40"/>
          <p:cNvSpPr txBox="1"/>
          <p:nvPr/>
        </p:nvSpPr>
        <p:spPr>
          <a:xfrm>
            <a:off x="1216100" y="1185263"/>
            <a:ext cx="1497000" cy="305700"/>
          </a:xfrm>
          <a:prstGeom prst="rect">
            <a:avLst/>
          </a:prstGeom>
          <a:gradFill>
            <a:gsLst>
              <a:gs pos="0">
                <a:srgbClr val="FFF8C6">
                  <a:alpha val="0"/>
                </a:srgbClr>
              </a:gs>
              <a:gs pos="0">
                <a:schemeClr val="dk2"/>
              </a:gs>
              <a:gs pos="84000">
                <a:srgbClr val="FCBF34">
                  <a:alpha val="49411"/>
                </a:srgbClr>
              </a:gs>
              <a:gs pos="94000">
                <a:srgbClr val="FFFFFF">
                  <a:alpha val="17254"/>
                </a:srgbClr>
              </a:gs>
              <a:gs pos="100000">
                <a:srgbClr val="FFF8C6">
                  <a:alpha val="0"/>
                </a:srgbClr>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500">
                <a:solidFill>
                  <a:schemeClr val="dk1"/>
                </a:solidFill>
                <a:latin typeface="Cairo"/>
                <a:ea typeface="Cairo"/>
                <a:cs typeface="Cairo"/>
                <a:sym typeface="Cairo"/>
              </a:rPr>
              <a:t>72</a:t>
            </a:r>
            <a:endParaRPr b="1" i="1" sz="2500">
              <a:solidFill>
                <a:schemeClr val="dk1"/>
              </a:solidFill>
              <a:latin typeface="Cairo"/>
              <a:ea typeface="Cairo"/>
              <a:cs typeface="Cairo"/>
              <a:sym typeface="Cairo"/>
            </a:endParaRPr>
          </a:p>
        </p:txBody>
      </p:sp>
      <p:sp>
        <p:nvSpPr>
          <p:cNvPr id="1722" name="Google Shape;1722;p40"/>
          <p:cNvSpPr txBox="1"/>
          <p:nvPr/>
        </p:nvSpPr>
        <p:spPr>
          <a:xfrm>
            <a:off x="3932300" y="1185275"/>
            <a:ext cx="1815600" cy="305700"/>
          </a:xfrm>
          <a:prstGeom prst="rect">
            <a:avLst/>
          </a:prstGeom>
          <a:gradFill>
            <a:gsLst>
              <a:gs pos="0">
                <a:srgbClr val="FFF8C6">
                  <a:alpha val="0"/>
                </a:srgbClr>
              </a:gs>
              <a:gs pos="0">
                <a:schemeClr val="dk2"/>
              </a:gs>
              <a:gs pos="84000">
                <a:srgbClr val="FCBF34">
                  <a:alpha val="49411"/>
                </a:srgbClr>
              </a:gs>
              <a:gs pos="94000">
                <a:srgbClr val="FFFFFF">
                  <a:alpha val="17254"/>
                </a:srgbClr>
              </a:gs>
              <a:gs pos="100000">
                <a:srgbClr val="FFF8C6">
                  <a:alpha val="0"/>
                </a:srgbClr>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500">
                <a:solidFill>
                  <a:schemeClr val="dk1"/>
                </a:solidFill>
                <a:latin typeface="Cairo"/>
                <a:ea typeface="Cairo"/>
                <a:cs typeface="Cairo"/>
                <a:sym typeface="Cairo"/>
              </a:rPr>
              <a:t>2237 sec</a:t>
            </a:r>
            <a:endParaRPr b="1" i="1" sz="2500">
              <a:solidFill>
                <a:schemeClr val="dk1"/>
              </a:solidFill>
              <a:latin typeface="Cairo"/>
              <a:ea typeface="Cairo"/>
              <a:cs typeface="Cairo"/>
              <a:sym typeface="Cairo"/>
            </a:endParaRPr>
          </a:p>
        </p:txBody>
      </p:sp>
      <p:sp>
        <p:nvSpPr>
          <p:cNvPr id="1723" name="Google Shape;1723;p40"/>
          <p:cNvSpPr txBox="1"/>
          <p:nvPr/>
        </p:nvSpPr>
        <p:spPr>
          <a:xfrm>
            <a:off x="1143913" y="2647850"/>
            <a:ext cx="2951400" cy="396300"/>
          </a:xfrm>
          <a:prstGeom prst="rect">
            <a:avLst/>
          </a:prstGeom>
          <a:gradFill>
            <a:gsLst>
              <a:gs pos="0">
                <a:srgbClr val="FFF8C6">
                  <a:alpha val="0"/>
                </a:srgbClr>
              </a:gs>
              <a:gs pos="0">
                <a:schemeClr val="dk2"/>
              </a:gs>
              <a:gs pos="84000">
                <a:srgbClr val="FCBF34">
                  <a:alpha val="49411"/>
                </a:srgbClr>
              </a:gs>
              <a:gs pos="94000">
                <a:srgbClr val="FFFFFF">
                  <a:alpha val="17254"/>
                </a:srgbClr>
              </a:gs>
              <a:gs pos="100000">
                <a:srgbClr val="FFF8C6">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 sz="2500">
                <a:solidFill>
                  <a:schemeClr val="dk1"/>
                </a:solidFill>
                <a:latin typeface="Cairo"/>
                <a:ea typeface="Cairo"/>
                <a:cs typeface="Cairo"/>
                <a:sym typeface="Cairo"/>
              </a:rPr>
              <a:t>       </a:t>
            </a:r>
            <a:r>
              <a:rPr b="1" i="1" lang="en" sz="2500">
                <a:solidFill>
                  <a:schemeClr val="dk1"/>
                </a:solidFill>
                <a:latin typeface="Cairo"/>
                <a:ea typeface="Cairo"/>
                <a:cs typeface="Cairo"/>
                <a:sym typeface="Cairo"/>
              </a:rPr>
              <a:t>3823 meters</a:t>
            </a:r>
            <a:endParaRPr b="1" i="1" sz="2500">
              <a:solidFill>
                <a:schemeClr val="dk1"/>
              </a:solidFill>
              <a:latin typeface="Cairo"/>
              <a:ea typeface="Cairo"/>
              <a:cs typeface="Cairo"/>
              <a:sym typeface="Cairo"/>
            </a:endParaRPr>
          </a:p>
        </p:txBody>
      </p:sp>
      <p:sp>
        <p:nvSpPr>
          <p:cNvPr id="1724" name="Google Shape;1724;p40"/>
          <p:cNvSpPr/>
          <p:nvPr/>
        </p:nvSpPr>
        <p:spPr>
          <a:xfrm flipH="1">
            <a:off x="-152400" y="137160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725" name="Google Shape;1725;p40"/>
          <p:cNvSpPr/>
          <p:nvPr/>
        </p:nvSpPr>
        <p:spPr>
          <a:xfrm flipH="1">
            <a:off x="-152529" y="1904525"/>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726" name="Google Shape;1726;p40"/>
          <p:cNvSpPr/>
          <p:nvPr/>
        </p:nvSpPr>
        <p:spPr>
          <a:xfrm flipH="1">
            <a:off x="-152717" y="243745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sp>
        <p:nvSpPr>
          <p:cNvPr id="1727" name="Google Shape;1727;p40"/>
          <p:cNvSpPr/>
          <p:nvPr/>
        </p:nvSpPr>
        <p:spPr>
          <a:xfrm flipH="1">
            <a:off x="-152655" y="297040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sp>
        <p:nvSpPr>
          <p:cNvPr id="1728" name="Google Shape;1728;p40"/>
          <p:cNvSpPr/>
          <p:nvPr/>
        </p:nvSpPr>
        <p:spPr>
          <a:xfrm flipH="1">
            <a:off x="-152716" y="3503325"/>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sp>
        <p:nvSpPr>
          <p:cNvPr id="1729" name="Google Shape;1729;p40"/>
          <p:cNvSpPr/>
          <p:nvPr/>
        </p:nvSpPr>
        <p:spPr>
          <a:xfrm flipH="1">
            <a:off x="-152549" y="403625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grpSp>
        <p:nvGrpSpPr>
          <p:cNvPr id="1730" name="Google Shape;1730;p40"/>
          <p:cNvGrpSpPr/>
          <p:nvPr/>
        </p:nvGrpSpPr>
        <p:grpSpPr>
          <a:xfrm>
            <a:off x="88884" y="2540242"/>
            <a:ext cx="323640" cy="323799"/>
            <a:chOff x="-55987225" y="3591025"/>
            <a:chExt cx="317450" cy="317575"/>
          </a:xfrm>
        </p:grpSpPr>
        <p:sp>
          <p:nvSpPr>
            <p:cNvPr id="1731" name="Google Shape;1731;p40"/>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0"/>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0"/>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0"/>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0"/>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6" name="Google Shape;1736;p40"/>
          <p:cNvGrpSpPr/>
          <p:nvPr/>
        </p:nvGrpSpPr>
        <p:grpSpPr>
          <a:xfrm>
            <a:off x="105663" y="4146046"/>
            <a:ext cx="290083" cy="289373"/>
            <a:chOff x="-38537400" y="3588000"/>
            <a:chExt cx="316650" cy="315875"/>
          </a:xfrm>
        </p:grpSpPr>
        <p:sp>
          <p:nvSpPr>
            <p:cNvPr id="1737" name="Google Shape;1737;p40"/>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0"/>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0"/>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0"/>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1" name="Google Shape;1741;p40"/>
          <p:cNvGrpSpPr/>
          <p:nvPr/>
        </p:nvGrpSpPr>
        <p:grpSpPr>
          <a:xfrm>
            <a:off x="88889" y="3650137"/>
            <a:ext cx="323631" cy="234589"/>
            <a:chOff x="-20571700" y="3722875"/>
            <a:chExt cx="304050" cy="220375"/>
          </a:xfrm>
        </p:grpSpPr>
        <p:sp>
          <p:nvSpPr>
            <p:cNvPr id="1742" name="Google Shape;1742;p40"/>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0"/>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0"/>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0"/>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0"/>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0"/>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0"/>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9" name="Google Shape;1749;p40"/>
          <p:cNvGrpSpPr/>
          <p:nvPr/>
        </p:nvGrpSpPr>
        <p:grpSpPr>
          <a:xfrm>
            <a:off x="105655" y="3083563"/>
            <a:ext cx="290098" cy="288154"/>
            <a:chOff x="4456725" y="4993625"/>
            <a:chExt cx="482050" cy="478900"/>
          </a:xfrm>
        </p:grpSpPr>
        <p:sp>
          <p:nvSpPr>
            <p:cNvPr id="1750" name="Google Shape;1750;p40"/>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51" name="Google Shape;1751;p40"/>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52" name="Google Shape;1752;p40"/>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53" name="Google Shape;1753;p40"/>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754" name="Google Shape;1754;p40"/>
          <p:cNvGrpSpPr/>
          <p:nvPr/>
        </p:nvGrpSpPr>
        <p:grpSpPr>
          <a:xfrm>
            <a:off x="88882" y="1491033"/>
            <a:ext cx="323644" cy="319418"/>
            <a:chOff x="6232000" y="1435050"/>
            <a:chExt cx="488225" cy="481850"/>
          </a:xfrm>
        </p:grpSpPr>
        <p:sp>
          <p:nvSpPr>
            <p:cNvPr id="1755" name="Google Shape;1755;p40"/>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56" name="Google Shape;1756;p40"/>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57" name="Google Shape;1757;p40"/>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58" name="Google Shape;1758;p40"/>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59" name="Google Shape;1759;p40"/>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760" name="Google Shape;1760;p40"/>
          <p:cNvGrpSpPr/>
          <p:nvPr/>
        </p:nvGrpSpPr>
        <p:grpSpPr>
          <a:xfrm>
            <a:off x="105686" y="2002363"/>
            <a:ext cx="290036" cy="318832"/>
            <a:chOff x="1413125" y="250200"/>
            <a:chExt cx="1406575" cy="1546225"/>
          </a:xfrm>
        </p:grpSpPr>
        <p:sp>
          <p:nvSpPr>
            <p:cNvPr id="1761" name="Google Shape;1761;p40"/>
            <p:cNvSpPr/>
            <p:nvPr/>
          </p:nvSpPr>
          <p:spPr>
            <a:xfrm>
              <a:off x="2471775" y="250200"/>
              <a:ext cx="347925" cy="292350"/>
            </a:xfrm>
            <a:custGeom>
              <a:rect b="b" l="l" r="r" t="t"/>
              <a:pathLst>
                <a:path extrusionOk="0" h="11694" w="13917">
                  <a:moveTo>
                    <a:pt x="8089" y="0"/>
                  </a:moveTo>
                  <a:lnTo>
                    <a:pt x="4813" y="3276"/>
                  </a:lnTo>
                  <a:lnTo>
                    <a:pt x="2562" y="1025"/>
                  </a:lnTo>
                  <a:lnTo>
                    <a:pt x="1" y="3585"/>
                  </a:lnTo>
                  <a:lnTo>
                    <a:pt x="2252" y="5847"/>
                  </a:lnTo>
                  <a:lnTo>
                    <a:pt x="2223" y="5866"/>
                  </a:lnTo>
                  <a:lnTo>
                    <a:pt x="8051" y="11693"/>
                  </a:lnTo>
                  <a:lnTo>
                    <a:pt x="13917" y="5827"/>
                  </a:lnTo>
                  <a:lnTo>
                    <a:pt x="80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40"/>
            <p:cNvSpPr/>
            <p:nvPr/>
          </p:nvSpPr>
          <p:spPr>
            <a:xfrm>
              <a:off x="2243950" y="461100"/>
              <a:ext cx="364850" cy="364600"/>
            </a:xfrm>
            <a:custGeom>
              <a:rect b="b" l="l" r="r" t="t"/>
              <a:pathLst>
                <a:path extrusionOk="0" h="14584" w="14594">
                  <a:moveTo>
                    <a:pt x="8766" y="1"/>
                  </a:moveTo>
                  <a:lnTo>
                    <a:pt x="1" y="8766"/>
                  </a:lnTo>
                  <a:lnTo>
                    <a:pt x="5818" y="14583"/>
                  </a:lnTo>
                  <a:lnTo>
                    <a:pt x="14593" y="5818"/>
                  </a:lnTo>
                  <a:lnTo>
                    <a:pt x="876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40"/>
            <p:cNvSpPr/>
            <p:nvPr/>
          </p:nvSpPr>
          <p:spPr>
            <a:xfrm>
              <a:off x="1413125" y="1202800"/>
              <a:ext cx="549875" cy="593625"/>
            </a:xfrm>
            <a:custGeom>
              <a:rect b="b" l="l" r="r" t="t"/>
              <a:pathLst>
                <a:path extrusionOk="0" h="23745" w="21995">
                  <a:moveTo>
                    <a:pt x="12341" y="1"/>
                  </a:moveTo>
                  <a:lnTo>
                    <a:pt x="0" y="12332"/>
                  </a:lnTo>
                  <a:lnTo>
                    <a:pt x="11413" y="23745"/>
                  </a:lnTo>
                  <a:lnTo>
                    <a:pt x="18593" y="16574"/>
                  </a:lnTo>
                  <a:lnTo>
                    <a:pt x="18989" y="12660"/>
                  </a:lnTo>
                  <a:lnTo>
                    <a:pt x="21995" y="9655"/>
                  </a:lnTo>
                  <a:lnTo>
                    <a:pt x="123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40"/>
            <p:cNvSpPr/>
            <p:nvPr/>
          </p:nvSpPr>
          <p:spPr>
            <a:xfrm>
              <a:off x="1711975" y="656800"/>
              <a:ext cx="830625" cy="981875"/>
            </a:xfrm>
            <a:custGeom>
              <a:rect b="b" l="l" r="r" t="t"/>
              <a:pathLst>
                <a:path extrusionOk="0" h="39275" w="33225">
                  <a:moveTo>
                    <a:pt x="29571" y="20826"/>
                  </a:moveTo>
                  <a:cubicBezTo>
                    <a:pt x="29568" y="20826"/>
                    <a:pt x="29565" y="20826"/>
                    <a:pt x="29562" y="20826"/>
                  </a:cubicBezTo>
                  <a:lnTo>
                    <a:pt x="29571" y="20826"/>
                  </a:lnTo>
                  <a:cubicBezTo>
                    <a:pt x="29571" y="20826"/>
                    <a:pt x="29571" y="20826"/>
                    <a:pt x="29571" y="20826"/>
                  </a:cubicBezTo>
                  <a:close/>
                  <a:moveTo>
                    <a:pt x="13346" y="0"/>
                  </a:moveTo>
                  <a:lnTo>
                    <a:pt x="0" y="13346"/>
                  </a:lnTo>
                  <a:lnTo>
                    <a:pt x="4436" y="17782"/>
                  </a:lnTo>
                  <a:lnTo>
                    <a:pt x="2948" y="19280"/>
                  </a:lnTo>
                  <a:lnTo>
                    <a:pt x="12602" y="28934"/>
                  </a:lnTo>
                  <a:lnTo>
                    <a:pt x="12621" y="28905"/>
                  </a:lnTo>
                  <a:lnTo>
                    <a:pt x="22981" y="39274"/>
                  </a:lnTo>
                  <a:lnTo>
                    <a:pt x="30035" y="32220"/>
                  </a:lnTo>
                  <a:lnTo>
                    <a:pt x="19676" y="21860"/>
                  </a:lnTo>
                  <a:lnTo>
                    <a:pt x="22323" y="19212"/>
                  </a:lnTo>
                  <a:cubicBezTo>
                    <a:pt x="24594" y="20265"/>
                    <a:pt x="27058" y="20816"/>
                    <a:pt x="29571" y="20826"/>
                  </a:cubicBezTo>
                  <a:lnTo>
                    <a:pt x="29571" y="20826"/>
                  </a:lnTo>
                  <a:cubicBezTo>
                    <a:pt x="30805" y="20825"/>
                    <a:pt x="32029" y="20690"/>
                    <a:pt x="33224" y="20420"/>
                  </a:cubicBezTo>
                  <a:lnTo>
                    <a:pt x="32412" y="16883"/>
                  </a:lnTo>
                  <a:cubicBezTo>
                    <a:pt x="31430" y="17106"/>
                    <a:pt x="30486" y="17199"/>
                    <a:pt x="29597" y="17199"/>
                  </a:cubicBezTo>
                  <a:cubicBezTo>
                    <a:pt x="26636" y="17199"/>
                    <a:pt x="24280" y="16176"/>
                    <a:pt x="23135" y="15559"/>
                  </a:cubicBezTo>
                  <a:lnTo>
                    <a:pt x="26962" y="11732"/>
                  </a:lnTo>
                  <a:lnTo>
                    <a:pt x="18719" y="3499"/>
                  </a:lnTo>
                  <a:lnTo>
                    <a:pt x="17781" y="4436"/>
                  </a:lnTo>
                  <a:lnTo>
                    <a:pt x="133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5" name="Google Shape;1765;p40">
            <a:hlinkClick/>
          </p:cNvPr>
          <p:cNvSpPr/>
          <p:nvPr/>
        </p:nvSpPr>
        <p:spPr>
          <a:xfrm flipH="1">
            <a:off x="-134825" y="13716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766" name="Google Shape;1766;p40">
            <a:hlinkClick action="ppaction://hlinksldjump" r:id="rId3"/>
          </p:cNvPr>
          <p:cNvSpPr/>
          <p:nvPr/>
        </p:nvSpPr>
        <p:spPr>
          <a:xfrm flipH="1">
            <a:off x="-134825" y="19050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767" name="Google Shape;1767;p40">
            <a:hlinkClick/>
          </p:cNvPr>
          <p:cNvSpPr/>
          <p:nvPr/>
        </p:nvSpPr>
        <p:spPr>
          <a:xfrm flipH="1">
            <a:off x="-134825" y="24384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768" name="Google Shape;1768;p40">
            <a:hlinkClick/>
          </p:cNvPr>
          <p:cNvSpPr/>
          <p:nvPr/>
        </p:nvSpPr>
        <p:spPr>
          <a:xfrm flipH="1">
            <a:off x="-134825" y="29718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769" name="Google Shape;1769;p40">
            <a:hlinkClick action="ppaction://hlinksldjump" r:id="rId4"/>
          </p:cNvPr>
          <p:cNvSpPr/>
          <p:nvPr/>
        </p:nvSpPr>
        <p:spPr>
          <a:xfrm flipH="1">
            <a:off x="-134825" y="35052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770" name="Google Shape;1770;p40">
            <a:hlinkClick/>
          </p:cNvPr>
          <p:cNvSpPr/>
          <p:nvPr/>
        </p:nvSpPr>
        <p:spPr>
          <a:xfrm flipH="1">
            <a:off x="-134825" y="40386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771" name="Google Shape;1771;p40"/>
          <p:cNvSpPr txBox="1"/>
          <p:nvPr/>
        </p:nvSpPr>
        <p:spPr>
          <a:xfrm>
            <a:off x="4826725" y="3159675"/>
            <a:ext cx="3807000" cy="396300"/>
          </a:xfrm>
          <a:prstGeom prst="rect">
            <a:avLst/>
          </a:prstGeom>
          <a:noFill/>
          <a:ln>
            <a:noFill/>
          </a:ln>
          <a:effectLst>
            <a:outerShdw blurRad="57150" rotWithShape="0" algn="bl" dir="5400000" dist="19050">
              <a:schemeClr val="accent2">
                <a:alpha val="75000"/>
              </a:scheme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Cairo"/>
                <a:ea typeface="Cairo"/>
                <a:cs typeface="Cairo"/>
                <a:sym typeface="Cairo"/>
              </a:rPr>
              <a:t>Longest Distance Walked</a:t>
            </a:r>
            <a:endParaRPr b="1" sz="2400">
              <a:solidFill>
                <a:schemeClr val="dk1"/>
              </a:solidFill>
              <a:latin typeface="Cairo"/>
              <a:ea typeface="Cairo"/>
              <a:cs typeface="Cairo"/>
              <a:sym typeface="Cairo"/>
            </a:endParaRPr>
          </a:p>
        </p:txBody>
      </p:sp>
      <p:sp>
        <p:nvSpPr>
          <p:cNvPr id="1772" name="Google Shape;1772;p40"/>
          <p:cNvSpPr txBox="1"/>
          <p:nvPr/>
        </p:nvSpPr>
        <p:spPr>
          <a:xfrm>
            <a:off x="5127375" y="2647850"/>
            <a:ext cx="2951400" cy="396300"/>
          </a:xfrm>
          <a:prstGeom prst="rect">
            <a:avLst/>
          </a:prstGeom>
          <a:gradFill>
            <a:gsLst>
              <a:gs pos="0">
                <a:srgbClr val="FFF8C6">
                  <a:alpha val="0"/>
                </a:srgbClr>
              </a:gs>
              <a:gs pos="0">
                <a:schemeClr val="dk2"/>
              </a:gs>
              <a:gs pos="84000">
                <a:srgbClr val="FCBF34">
                  <a:alpha val="49411"/>
                </a:srgbClr>
              </a:gs>
              <a:gs pos="94000">
                <a:srgbClr val="FFFFFF">
                  <a:alpha val="17254"/>
                </a:srgbClr>
              </a:gs>
              <a:gs pos="100000">
                <a:srgbClr val="FFF8C6">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 sz="2500">
                <a:solidFill>
                  <a:schemeClr val="dk1"/>
                </a:solidFill>
                <a:latin typeface="Cairo"/>
                <a:ea typeface="Cairo"/>
                <a:cs typeface="Cairo"/>
                <a:sym typeface="Cairo"/>
              </a:rPr>
              <a:t>       25780 meters</a:t>
            </a:r>
            <a:endParaRPr b="1" i="1" sz="2500">
              <a:solidFill>
                <a:schemeClr val="dk1"/>
              </a:solidFill>
              <a:latin typeface="Cairo"/>
              <a:ea typeface="Cairo"/>
              <a:cs typeface="Cairo"/>
              <a:sym typeface="Cairo"/>
            </a:endParaRPr>
          </a:p>
        </p:txBody>
      </p:sp>
      <p:sp>
        <p:nvSpPr>
          <p:cNvPr id="1773" name="Google Shape;1773;p40"/>
          <p:cNvSpPr txBox="1"/>
          <p:nvPr/>
        </p:nvSpPr>
        <p:spPr>
          <a:xfrm>
            <a:off x="6350079" y="1558475"/>
            <a:ext cx="2609100" cy="305700"/>
          </a:xfrm>
          <a:prstGeom prst="rect">
            <a:avLst/>
          </a:prstGeom>
          <a:noFill/>
          <a:ln>
            <a:noFill/>
          </a:ln>
          <a:effectLst>
            <a:outerShdw blurRad="57150" rotWithShape="0" algn="bl" dir="5400000" dist="19050">
              <a:schemeClr val="accent2">
                <a:alpha val="75000"/>
              </a:scheme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Cairo"/>
                <a:ea typeface="Cairo"/>
                <a:cs typeface="Cairo"/>
                <a:sym typeface="Cairo"/>
              </a:rPr>
              <a:t>Most </a:t>
            </a:r>
            <a:r>
              <a:rPr b="1" lang="en" sz="2400">
                <a:solidFill>
                  <a:schemeClr val="dk1"/>
                </a:solidFill>
                <a:latin typeface="Cairo"/>
                <a:ea typeface="Cairo"/>
                <a:cs typeface="Cairo"/>
                <a:sym typeface="Cairo"/>
              </a:rPr>
              <a:t>Headshots</a:t>
            </a:r>
            <a:endParaRPr b="1" sz="2400">
              <a:solidFill>
                <a:schemeClr val="dk1"/>
              </a:solidFill>
              <a:latin typeface="Cairo"/>
              <a:ea typeface="Cairo"/>
              <a:cs typeface="Cairo"/>
              <a:sym typeface="Cairo"/>
            </a:endParaRPr>
          </a:p>
        </p:txBody>
      </p:sp>
      <p:sp>
        <p:nvSpPr>
          <p:cNvPr id="1774" name="Google Shape;1774;p40"/>
          <p:cNvSpPr txBox="1"/>
          <p:nvPr/>
        </p:nvSpPr>
        <p:spPr>
          <a:xfrm>
            <a:off x="6527075" y="1185275"/>
            <a:ext cx="2055300" cy="305700"/>
          </a:xfrm>
          <a:prstGeom prst="rect">
            <a:avLst/>
          </a:prstGeom>
          <a:gradFill>
            <a:gsLst>
              <a:gs pos="0">
                <a:srgbClr val="FFF8C6">
                  <a:alpha val="0"/>
                </a:srgbClr>
              </a:gs>
              <a:gs pos="0">
                <a:schemeClr val="dk2"/>
              </a:gs>
              <a:gs pos="84000">
                <a:srgbClr val="FCBF34">
                  <a:alpha val="49411"/>
                </a:srgbClr>
              </a:gs>
              <a:gs pos="94000">
                <a:srgbClr val="FFFFFF">
                  <a:alpha val="17254"/>
                </a:srgbClr>
              </a:gs>
              <a:gs pos="100000">
                <a:srgbClr val="FFF8C6">
                  <a:alpha val="0"/>
                </a:srgbClr>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500">
                <a:solidFill>
                  <a:schemeClr val="dk1"/>
                </a:solidFill>
                <a:latin typeface="Cairo"/>
                <a:ea typeface="Cairo"/>
                <a:cs typeface="Cairo"/>
                <a:sym typeface="Cairo"/>
              </a:rPr>
              <a:t>64</a:t>
            </a:r>
            <a:endParaRPr b="1" i="1" sz="2500">
              <a:solidFill>
                <a:schemeClr val="dk1"/>
              </a:solidFill>
              <a:latin typeface="Cairo"/>
              <a:ea typeface="Cairo"/>
              <a:cs typeface="Cairo"/>
              <a:sym typeface="Cairo"/>
            </a:endParaRPr>
          </a:p>
        </p:txBody>
      </p:sp>
      <p:sp>
        <p:nvSpPr>
          <p:cNvPr id="1775" name="Google Shape;1775;p40"/>
          <p:cNvSpPr/>
          <p:nvPr/>
        </p:nvSpPr>
        <p:spPr>
          <a:xfrm>
            <a:off x="-666750" y="-213500"/>
            <a:ext cx="4508100" cy="753000"/>
          </a:xfrm>
          <a:prstGeom prst="parallelogram">
            <a:avLst>
              <a:gd fmla="val 25000" name="adj"/>
            </a:avLst>
          </a:prstGeom>
          <a:solidFill>
            <a:srgbClr val="1B1938">
              <a:alpha val="56980"/>
            </a:srgbClr>
          </a:solidFill>
          <a:ln>
            <a:noFill/>
          </a:ln>
        </p:spPr>
        <p:txBody>
          <a:bodyPr anchorCtr="0" anchor="ctr" bIns="91425" lIns="91425" spcFirstLastPara="1" rIns="274300" wrap="square" tIns="91425">
            <a:noAutofit/>
          </a:bodyPr>
          <a:lstStyle/>
          <a:p>
            <a:pPr indent="0" lvl="0" marL="0" rtl="0" algn="r">
              <a:spcBef>
                <a:spcPts val="0"/>
              </a:spcBef>
              <a:spcAft>
                <a:spcPts val="0"/>
              </a:spcAft>
              <a:buNone/>
            </a:pPr>
            <a:r>
              <a:t/>
            </a:r>
            <a:endParaRPr b="1" i="1" sz="4800">
              <a:solidFill>
                <a:srgbClr val="FFFFFF"/>
              </a:solidFill>
              <a:latin typeface="Cairo"/>
              <a:ea typeface="Cairo"/>
              <a:cs typeface="Cairo"/>
              <a:sym typeface="Cairo"/>
            </a:endParaRPr>
          </a:p>
        </p:txBody>
      </p:sp>
      <p:sp>
        <p:nvSpPr>
          <p:cNvPr id="1776" name="Google Shape;1776;p40"/>
          <p:cNvSpPr txBox="1"/>
          <p:nvPr/>
        </p:nvSpPr>
        <p:spPr>
          <a:xfrm>
            <a:off x="88875" y="138700"/>
            <a:ext cx="11853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Merriweather"/>
                <a:ea typeface="Merriweather"/>
                <a:cs typeface="Merriweather"/>
                <a:sym typeface="Merriweather"/>
              </a:rPr>
              <a:t>ALIVE 57</a:t>
            </a:r>
            <a:endParaRPr sz="1500">
              <a:solidFill>
                <a:srgbClr val="FFFFFF"/>
              </a:solidFill>
              <a:latin typeface="Merriweather"/>
              <a:ea typeface="Merriweather"/>
              <a:cs typeface="Merriweather"/>
              <a:sym typeface="Merriweather"/>
            </a:endParaRPr>
          </a:p>
        </p:txBody>
      </p:sp>
      <p:sp>
        <p:nvSpPr>
          <p:cNvPr id="1777" name="Google Shape;1777;p40"/>
          <p:cNvSpPr txBox="1"/>
          <p:nvPr/>
        </p:nvSpPr>
        <p:spPr>
          <a:xfrm>
            <a:off x="1135028" y="138700"/>
            <a:ext cx="13041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erriweather"/>
                <a:ea typeface="Merriweather"/>
                <a:cs typeface="Merriweather"/>
                <a:sym typeface="Merriweather"/>
              </a:rPr>
              <a:t>KILLED 43</a:t>
            </a:r>
            <a:endParaRPr>
              <a:solidFill>
                <a:srgbClr val="FFFFFF"/>
              </a:solidFill>
              <a:latin typeface="Merriweather"/>
              <a:ea typeface="Merriweather"/>
              <a:cs typeface="Merriweather"/>
              <a:sym typeface="Merriweather"/>
            </a:endParaRPr>
          </a:p>
        </p:txBody>
      </p:sp>
      <p:pic>
        <p:nvPicPr>
          <p:cNvPr id="1778" name="Google Shape;1778;p40"/>
          <p:cNvPicPr preferRelativeResize="0"/>
          <p:nvPr/>
        </p:nvPicPr>
        <p:blipFill rotWithShape="1">
          <a:blip r:embed="rId5">
            <a:alphaModFix/>
          </a:blip>
          <a:srcRect b="25716" l="0" r="0" t="0"/>
          <a:stretch/>
        </p:blipFill>
        <p:spPr>
          <a:xfrm>
            <a:off x="2249975" y="0"/>
            <a:ext cx="1231284" cy="514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2" name="Shape 1782"/>
        <p:cNvGrpSpPr/>
        <p:nvPr/>
      </p:nvGrpSpPr>
      <p:grpSpPr>
        <a:xfrm>
          <a:off x="0" y="0"/>
          <a:ext cx="0" cy="0"/>
          <a:chOff x="0" y="0"/>
          <a:chExt cx="0" cy="0"/>
        </a:xfrm>
      </p:grpSpPr>
      <p:pic>
        <p:nvPicPr>
          <p:cNvPr id="1783" name="Google Shape;1783;p41"/>
          <p:cNvPicPr preferRelativeResize="0"/>
          <p:nvPr/>
        </p:nvPicPr>
        <p:blipFill rotWithShape="1">
          <a:blip r:embed="rId3">
            <a:alphaModFix/>
          </a:blip>
          <a:srcRect b="0" l="0" r="980" t="0"/>
          <a:stretch/>
        </p:blipFill>
        <p:spPr>
          <a:xfrm>
            <a:off x="1379400" y="632825"/>
            <a:ext cx="6227951" cy="4595301"/>
          </a:xfrm>
          <a:prstGeom prst="rect">
            <a:avLst/>
          </a:prstGeom>
          <a:noFill/>
          <a:ln>
            <a:noFill/>
          </a:ln>
        </p:spPr>
      </p:pic>
      <p:sp>
        <p:nvSpPr>
          <p:cNvPr id="1784" name="Google Shape;1784;p41"/>
          <p:cNvSpPr txBox="1"/>
          <p:nvPr>
            <p:ph type="title"/>
          </p:nvPr>
        </p:nvSpPr>
        <p:spPr>
          <a:xfrm>
            <a:off x="3628900" y="-37100"/>
            <a:ext cx="5208600" cy="40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Correlation HeatMap</a:t>
            </a:r>
            <a:endParaRPr sz="2800"/>
          </a:p>
        </p:txBody>
      </p:sp>
      <p:sp>
        <p:nvSpPr>
          <p:cNvPr id="1785" name="Google Shape;1785;p41"/>
          <p:cNvSpPr/>
          <p:nvPr/>
        </p:nvSpPr>
        <p:spPr>
          <a:xfrm>
            <a:off x="-666750" y="-213500"/>
            <a:ext cx="4508100" cy="753000"/>
          </a:xfrm>
          <a:prstGeom prst="parallelogram">
            <a:avLst>
              <a:gd fmla="val 25000" name="adj"/>
            </a:avLst>
          </a:prstGeom>
          <a:solidFill>
            <a:srgbClr val="1B1938">
              <a:alpha val="56980"/>
            </a:srgbClr>
          </a:solidFill>
          <a:ln>
            <a:noFill/>
          </a:ln>
        </p:spPr>
        <p:txBody>
          <a:bodyPr anchorCtr="0" anchor="ctr" bIns="91425" lIns="91425" spcFirstLastPara="1" rIns="274300" wrap="square" tIns="91425">
            <a:noAutofit/>
          </a:bodyPr>
          <a:lstStyle/>
          <a:p>
            <a:pPr indent="0" lvl="0" marL="0" rtl="0" algn="r">
              <a:spcBef>
                <a:spcPts val="0"/>
              </a:spcBef>
              <a:spcAft>
                <a:spcPts val="0"/>
              </a:spcAft>
              <a:buNone/>
            </a:pPr>
            <a:r>
              <a:t/>
            </a:r>
            <a:endParaRPr b="1" i="1" sz="4800">
              <a:solidFill>
                <a:srgbClr val="FFFFFF"/>
              </a:solidFill>
              <a:latin typeface="Cairo"/>
              <a:ea typeface="Cairo"/>
              <a:cs typeface="Cairo"/>
              <a:sym typeface="Cairo"/>
            </a:endParaRPr>
          </a:p>
        </p:txBody>
      </p:sp>
      <p:sp>
        <p:nvSpPr>
          <p:cNvPr id="1786" name="Google Shape;1786;p41"/>
          <p:cNvSpPr txBox="1"/>
          <p:nvPr/>
        </p:nvSpPr>
        <p:spPr>
          <a:xfrm>
            <a:off x="88875" y="138700"/>
            <a:ext cx="11853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Merriweather"/>
                <a:ea typeface="Merriweather"/>
                <a:cs typeface="Merriweather"/>
                <a:sym typeface="Merriweather"/>
              </a:rPr>
              <a:t>ALIVE 52</a:t>
            </a:r>
            <a:endParaRPr sz="1500">
              <a:solidFill>
                <a:srgbClr val="FFFFFF"/>
              </a:solidFill>
              <a:latin typeface="Merriweather"/>
              <a:ea typeface="Merriweather"/>
              <a:cs typeface="Merriweather"/>
              <a:sym typeface="Merriweather"/>
            </a:endParaRPr>
          </a:p>
        </p:txBody>
      </p:sp>
      <p:sp>
        <p:nvSpPr>
          <p:cNvPr id="1787" name="Google Shape;1787;p41"/>
          <p:cNvSpPr txBox="1"/>
          <p:nvPr/>
        </p:nvSpPr>
        <p:spPr>
          <a:xfrm>
            <a:off x="1135028" y="138700"/>
            <a:ext cx="13041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erriweather"/>
                <a:ea typeface="Merriweather"/>
                <a:cs typeface="Merriweather"/>
                <a:sym typeface="Merriweather"/>
              </a:rPr>
              <a:t>KILLED 48</a:t>
            </a:r>
            <a:endParaRPr>
              <a:solidFill>
                <a:srgbClr val="FFFFFF"/>
              </a:solidFill>
              <a:latin typeface="Merriweather"/>
              <a:ea typeface="Merriweather"/>
              <a:cs typeface="Merriweather"/>
              <a:sym typeface="Merriweather"/>
            </a:endParaRPr>
          </a:p>
        </p:txBody>
      </p:sp>
      <p:pic>
        <p:nvPicPr>
          <p:cNvPr id="1788" name="Google Shape;1788;p41"/>
          <p:cNvPicPr preferRelativeResize="0"/>
          <p:nvPr/>
        </p:nvPicPr>
        <p:blipFill rotWithShape="1">
          <a:blip r:embed="rId4">
            <a:alphaModFix/>
          </a:blip>
          <a:srcRect b="25716" l="0" r="0" t="0"/>
          <a:stretch/>
        </p:blipFill>
        <p:spPr>
          <a:xfrm>
            <a:off x="2249975" y="0"/>
            <a:ext cx="1231284" cy="514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8C6">
                <a:alpha val="0"/>
              </a:srgbClr>
            </a:gs>
            <a:gs pos="0">
              <a:srgbClr val="CDD1C4"/>
            </a:gs>
            <a:gs pos="0">
              <a:srgbClr val="B4BDC3"/>
            </a:gs>
            <a:gs pos="0">
              <a:srgbClr val="A8B3C2"/>
            </a:gs>
            <a:gs pos="0">
              <a:srgbClr val="A2AEC2"/>
            </a:gs>
            <a:gs pos="0">
              <a:schemeClr val="lt1"/>
            </a:gs>
            <a:gs pos="41000">
              <a:schemeClr val="lt1"/>
            </a:gs>
            <a:gs pos="70000">
              <a:schemeClr val="accent5"/>
            </a:gs>
            <a:gs pos="93000">
              <a:srgbClr val="D0D4D9"/>
            </a:gs>
            <a:gs pos="100000">
              <a:srgbClr val="E2E8F1"/>
            </a:gs>
          </a:gsLst>
          <a:lin ang="5400700" scaled="0"/>
        </a:gradFill>
      </p:bgPr>
    </p:bg>
    <p:spTree>
      <p:nvGrpSpPr>
        <p:cNvPr id="1792" name="Shape 1792"/>
        <p:cNvGrpSpPr/>
        <p:nvPr/>
      </p:nvGrpSpPr>
      <p:grpSpPr>
        <a:xfrm>
          <a:off x="0" y="0"/>
          <a:ext cx="0" cy="0"/>
          <a:chOff x="0" y="0"/>
          <a:chExt cx="0" cy="0"/>
        </a:xfrm>
      </p:grpSpPr>
      <p:sp>
        <p:nvSpPr>
          <p:cNvPr id="1793" name="Google Shape;1793;p42"/>
          <p:cNvSpPr/>
          <p:nvPr/>
        </p:nvSpPr>
        <p:spPr>
          <a:xfrm>
            <a:off x="789425" y="4322400"/>
            <a:ext cx="8430900" cy="318900"/>
          </a:xfrm>
          <a:prstGeom prst="parallelogram">
            <a:avLst>
              <a:gd fmla="val 25000" name="adj"/>
            </a:avLst>
          </a:prstGeom>
          <a:gradFill>
            <a:gsLst>
              <a:gs pos="0">
                <a:srgbClr val="FFF8C6">
                  <a:alpha val="0"/>
                </a:srgbClr>
              </a:gs>
              <a:gs pos="0">
                <a:schemeClr val="dk2"/>
              </a:gs>
              <a:gs pos="84000">
                <a:srgbClr val="FCBF34">
                  <a:alpha val="49411"/>
                </a:srgbClr>
              </a:gs>
              <a:gs pos="94000">
                <a:srgbClr val="FFFFFF">
                  <a:alpha val="17254"/>
                </a:srgbClr>
              </a:gs>
              <a:gs pos="100000">
                <a:srgbClr val="FFF8C6">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2"/>
          <p:cNvSpPr txBox="1"/>
          <p:nvPr>
            <p:ph idx="1" type="body"/>
          </p:nvPr>
        </p:nvSpPr>
        <p:spPr>
          <a:xfrm>
            <a:off x="865625" y="1491025"/>
            <a:ext cx="7717500" cy="31107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Cairo"/>
              <a:buChar char="●"/>
            </a:pPr>
            <a:r>
              <a:rPr b="1" lang="en" sz="1800">
                <a:latin typeface="Cairo"/>
                <a:ea typeface="Cairo"/>
                <a:cs typeface="Cairo"/>
                <a:sym typeface="Cairo"/>
              </a:rPr>
              <a:t>Random Forest</a:t>
            </a:r>
            <a:endParaRPr b="1" sz="1800">
              <a:latin typeface="Cairo"/>
              <a:ea typeface="Cairo"/>
              <a:cs typeface="Cairo"/>
              <a:sym typeface="Cairo"/>
            </a:endParaRPr>
          </a:p>
          <a:p>
            <a:pPr indent="-342900" lvl="0" marL="457200" rtl="0" algn="l">
              <a:lnSpc>
                <a:spcPct val="115000"/>
              </a:lnSpc>
              <a:spcBef>
                <a:spcPts val="0"/>
              </a:spcBef>
              <a:spcAft>
                <a:spcPts val="0"/>
              </a:spcAft>
              <a:buSzPts val="1800"/>
              <a:buFont typeface="Cairo"/>
              <a:buChar char="●"/>
            </a:pPr>
            <a:r>
              <a:rPr b="1" lang="en" sz="1800">
                <a:latin typeface="Cairo"/>
                <a:ea typeface="Cairo"/>
                <a:cs typeface="Cairo"/>
                <a:sym typeface="Cairo"/>
              </a:rPr>
              <a:t>MLP Regressor</a:t>
            </a:r>
            <a:endParaRPr b="1" sz="1800">
              <a:latin typeface="Cairo"/>
              <a:ea typeface="Cairo"/>
              <a:cs typeface="Cairo"/>
              <a:sym typeface="Cairo"/>
            </a:endParaRPr>
          </a:p>
          <a:p>
            <a:pPr indent="-342900" lvl="0" marL="457200" rtl="0" algn="l">
              <a:lnSpc>
                <a:spcPct val="115000"/>
              </a:lnSpc>
              <a:spcBef>
                <a:spcPts val="0"/>
              </a:spcBef>
              <a:spcAft>
                <a:spcPts val="0"/>
              </a:spcAft>
              <a:buSzPts val="1800"/>
              <a:buFont typeface="Cairo"/>
              <a:buChar char="●"/>
            </a:pPr>
            <a:r>
              <a:rPr b="1" lang="en" sz="1800">
                <a:latin typeface="Cairo"/>
                <a:ea typeface="Cairo"/>
                <a:cs typeface="Cairo"/>
                <a:sym typeface="Cairo"/>
              </a:rPr>
              <a:t>Gradient Boosting</a:t>
            </a:r>
            <a:endParaRPr b="1" sz="1800">
              <a:latin typeface="Cairo"/>
              <a:ea typeface="Cairo"/>
              <a:cs typeface="Cairo"/>
              <a:sym typeface="Cairo"/>
            </a:endParaRPr>
          </a:p>
          <a:p>
            <a:pPr indent="-342900" lvl="0" marL="457200" rtl="0" algn="l">
              <a:lnSpc>
                <a:spcPct val="115000"/>
              </a:lnSpc>
              <a:spcBef>
                <a:spcPts val="0"/>
              </a:spcBef>
              <a:spcAft>
                <a:spcPts val="0"/>
              </a:spcAft>
              <a:buSzPts val="1800"/>
              <a:buFont typeface="Cairo"/>
              <a:buChar char="●"/>
            </a:pPr>
            <a:r>
              <a:rPr b="1" lang="en" sz="1800">
                <a:latin typeface="Cairo"/>
                <a:ea typeface="Cairo"/>
                <a:cs typeface="Cairo"/>
                <a:sym typeface="Cairo"/>
              </a:rPr>
              <a:t>XGBoost Regressor</a:t>
            </a:r>
            <a:endParaRPr b="1" sz="1800">
              <a:latin typeface="Cairo"/>
              <a:ea typeface="Cairo"/>
              <a:cs typeface="Cairo"/>
              <a:sym typeface="Cairo"/>
            </a:endParaRPr>
          </a:p>
          <a:p>
            <a:pPr indent="-342900" lvl="0" marL="457200" rtl="0" algn="l">
              <a:lnSpc>
                <a:spcPct val="115000"/>
              </a:lnSpc>
              <a:spcBef>
                <a:spcPts val="0"/>
              </a:spcBef>
              <a:spcAft>
                <a:spcPts val="0"/>
              </a:spcAft>
              <a:buSzPts val="1800"/>
              <a:buFont typeface="Cairo"/>
              <a:buChar char="●"/>
            </a:pPr>
            <a:r>
              <a:rPr b="1" lang="en" sz="1800">
                <a:latin typeface="Cairo"/>
                <a:ea typeface="Cairo"/>
                <a:cs typeface="Cairo"/>
                <a:sym typeface="Cairo"/>
              </a:rPr>
              <a:t>AdaBoost Regressor</a:t>
            </a:r>
            <a:endParaRPr b="1" sz="1800">
              <a:latin typeface="Cairo"/>
              <a:ea typeface="Cairo"/>
              <a:cs typeface="Cairo"/>
              <a:sym typeface="Cairo"/>
            </a:endParaRPr>
          </a:p>
          <a:p>
            <a:pPr indent="-342900" lvl="0" marL="457200" rtl="0" algn="l">
              <a:lnSpc>
                <a:spcPct val="115000"/>
              </a:lnSpc>
              <a:spcBef>
                <a:spcPts val="0"/>
              </a:spcBef>
              <a:spcAft>
                <a:spcPts val="0"/>
              </a:spcAft>
              <a:buSzPts val="1800"/>
              <a:buFont typeface="Cairo"/>
              <a:buChar char="●"/>
            </a:pPr>
            <a:r>
              <a:rPr b="1" lang="en" sz="1800">
                <a:latin typeface="Cairo"/>
                <a:ea typeface="Cairo"/>
                <a:cs typeface="Cairo"/>
                <a:sym typeface="Cairo"/>
              </a:rPr>
              <a:t>K Nearest Neighbors</a:t>
            </a:r>
            <a:endParaRPr b="1" sz="1800">
              <a:latin typeface="Cairo"/>
              <a:ea typeface="Cairo"/>
              <a:cs typeface="Cairo"/>
              <a:sym typeface="Cairo"/>
            </a:endParaRPr>
          </a:p>
        </p:txBody>
      </p:sp>
      <p:sp>
        <p:nvSpPr>
          <p:cNvPr id="1795" name="Google Shape;1795;p42"/>
          <p:cNvSpPr txBox="1"/>
          <p:nvPr>
            <p:ph type="title"/>
          </p:nvPr>
        </p:nvSpPr>
        <p:spPr>
          <a:xfrm>
            <a:off x="713250" y="652975"/>
            <a:ext cx="7717500" cy="51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1A1A1A"/>
                </a:solidFill>
                <a:latin typeface="Maven Pro SemiBold"/>
                <a:ea typeface="Maven Pro SemiBold"/>
                <a:cs typeface="Maven Pro SemiBold"/>
                <a:sym typeface="Maven Pro SemiBold"/>
              </a:rPr>
              <a:t>Algorithm &amp; Methodology</a:t>
            </a:r>
            <a:endParaRPr sz="3000">
              <a:solidFill>
                <a:srgbClr val="1A1A1A"/>
              </a:solidFill>
              <a:latin typeface="Maven Pro SemiBold"/>
              <a:ea typeface="Maven Pro SemiBold"/>
              <a:cs typeface="Maven Pro SemiBold"/>
              <a:sym typeface="Maven Pro SemiBold"/>
            </a:endParaRPr>
          </a:p>
          <a:p>
            <a:pPr indent="0" lvl="0" marL="0" rtl="0" algn="ctr">
              <a:spcBef>
                <a:spcPts val="0"/>
              </a:spcBef>
              <a:spcAft>
                <a:spcPts val="0"/>
              </a:spcAft>
              <a:buNone/>
            </a:pPr>
            <a:r>
              <a:rPr lang="en"/>
              <a:t> </a:t>
            </a:r>
            <a:endParaRPr/>
          </a:p>
        </p:txBody>
      </p:sp>
      <p:sp>
        <p:nvSpPr>
          <p:cNvPr id="1796" name="Google Shape;1796;p42"/>
          <p:cNvSpPr/>
          <p:nvPr/>
        </p:nvSpPr>
        <p:spPr>
          <a:xfrm flipH="1">
            <a:off x="-152400" y="137160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797" name="Google Shape;1797;p42"/>
          <p:cNvSpPr/>
          <p:nvPr/>
        </p:nvSpPr>
        <p:spPr>
          <a:xfrm flipH="1">
            <a:off x="-152529" y="1904525"/>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798" name="Google Shape;1798;p42"/>
          <p:cNvSpPr/>
          <p:nvPr/>
        </p:nvSpPr>
        <p:spPr>
          <a:xfrm flipH="1">
            <a:off x="-152717" y="243745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sp>
        <p:nvSpPr>
          <p:cNvPr id="1799" name="Google Shape;1799;p42"/>
          <p:cNvSpPr/>
          <p:nvPr/>
        </p:nvSpPr>
        <p:spPr>
          <a:xfrm flipH="1">
            <a:off x="-152655" y="297040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sp>
        <p:nvSpPr>
          <p:cNvPr id="1800" name="Google Shape;1800;p42"/>
          <p:cNvSpPr/>
          <p:nvPr/>
        </p:nvSpPr>
        <p:spPr>
          <a:xfrm flipH="1">
            <a:off x="-152716" y="3503325"/>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sp>
        <p:nvSpPr>
          <p:cNvPr id="1801" name="Google Shape;1801;p42"/>
          <p:cNvSpPr/>
          <p:nvPr/>
        </p:nvSpPr>
        <p:spPr>
          <a:xfrm flipH="1">
            <a:off x="-152549" y="403625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grpSp>
        <p:nvGrpSpPr>
          <p:cNvPr id="1802" name="Google Shape;1802;p42"/>
          <p:cNvGrpSpPr/>
          <p:nvPr/>
        </p:nvGrpSpPr>
        <p:grpSpPr>
          <a:xfrm>
            <a:off x="88884" y="2540242"/>
            <a:ext cx="323640" cy="323799"/>
            <a:chOff x="-55987225" y="3591025"/>
            <a:chExt cx="317450" cy="317575"/>
          </a:xfrm>
        </p:grpSpPr>
        <p:sp>
          <p:nvSpPr>
            <p:cNvPr id="1803" name="Google Shape;1803;p42"/>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2"/>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2"/>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2"/>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2"/>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8" name="Google Shape;1808;p42"/>
          <p:cNvGrpSpPr/>
          <p:nvPr/>
        </p:nvGrpSpPr>
        <p:grpSpPr>
          <a:xfrm>
            <a:off x="105663" y="4146046"/>
            <a:ext cx="290083" cy="289373"/>
            <a:chOff x="-38537400" y="3588000"/>
            <a:chExt cx="316650" cy="315875"/>
          </a:xfrm>
        </p:grpSpPr>
        <p:sp>
          <p:nvSpPr>
            <p:cNvPr id="1809" name="Google Shape;1809;p42"/>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2"/>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2"/>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42"/>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3" name="Google Shape;1813;p42"/>
          <p:cNvGrpSpPr/>
          <p:nvPr/>
        </p:nvGrpSpPr>
        <p:grpSpPr>
          <a:xfrm>
            <a:off x="88889" y="3650137"/>
            <a:ext cx="323631" cy="234589"/>
            <a:chOff x="-20571700" y="3722875"/>
            <a:chExt cx="304050" cy="220375"/>
          </a:xfrm>
        </p:grpSpPr>
        <p:sp>
          <p:nvSpPr>
            <p:cNvPr id="1814" name="Google Shape;1814;p42"/>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2"/>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42"/>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42"/>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42"/>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42"/>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42"/>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1" name="Google Shape;1821;p42"/>
          <p:cNvGrpSpPr/>
          <p:nvPr/>
        </p:nvGrpSpPr>
        <p:grpSpPr>
          <a:xfrm>
            <a:off x="105655" y="3083563"/>
            <a:ext cx="290098" cy="288154"/>
            <a:chOff x="4456725" y="4993625"/>
            <a:chExt cx="482050" cy="478900"/>
          </a:xfrm>
        </p:grpSpPr>
        <p:sp>
          <p:nvSpPr>
            <p:cNvPr id="1822" name="Google Shape;1822;p42"/>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23" name="Google Shape;1823;p42"/>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24" name="Google Shape;1824;p42"/>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25" name="Google Shape;1825;p42"/>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826" name="Google Shape;1826;p42"/>
          <p:cNvGrpSpPr/>
          <p:nvPr/>
        </p:nvGrpSpPr>
        <p:grpSpPr>
          <a:xfrm>
            <a:off x="88882" y="1491033"/>
            <a:ext cx="323644" cy="319418"/>
            <a:chOff x="6232000" y="1435050"/>
            <a:chExt cx="488225" cy="481850"/>
          </a:xfrm>
        </p:grpSpPr>
        <p:sp>
          <p:nvSpPr>
            <p:cNvPr id="1827" name="Google Shape;1827;p42"/>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28" name="Google Shape;1828;p42"/>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29" name="Google Shape;1829;p42"/>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30" name="Google Shape;1830;p42"/>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31" name="Google Shape;1831;p42"/>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832" name="Google Shape;1832;p42"/>
          <p:cNvGrpSpPr/>
          <p:nvPr/>
        </p:nvGrpSpPr>
        <p:grpSpPr>
          <a:xfrm>
            <a:off x="105686" y="2002363"/>
            <a:ext cx="290036" cy="318832"/>
            <a:chOff x="1413125" y="250200"/>
            <a:chExt cx="1406575" cy="1546225"/>
          </a:xfrm>
        </p:grpSpPr>
        <p:sp>
          <p:nvSpPr>
            <p:cNvPr id="1833" name="Google Shape;1833;p42"/>
            <p:cNvSpPr/>
            <p:nvPr/>
          </p:nvSpPr>
          <p:spPr>
            <a:xfrm>
              <a:off x="2471775" y="250200"/>
              <a:ext cx="347925" cy="292350"/>
            </a:xfrm>
            <a:custGeom>
              <a:rect b="b" l="l" r="r" t="t"/>
              <a:pathLst>
                <a:path extrusionOk="0" h="11694" w="13917">
                  <a:moveTo>
                    <a:pt x="8089" y="0"/>
                  </a:moveTo>
                  <a:lnTo>
                    <a:pt x="4813" y="3276"/>
                  </a:lnTo>
                  <a:lnTo>
                    <a:pt x="2562" y="1025"/>
                  </a:lnTo>
                  <a:lnTo>
                    <a:pt x="1" y="3585"/>
                  </a:lnTo>
                  <a:lnTo>
                    <a:pt x="2252" y="5847"/>
                  </a:lnTo>
                  <a:lnTo>
                    <a:pt x="2223" y="5866"/>
                  </a:lnTo>
                  <a:lnTo>
                    <a:pt x="8051" y="11693"/>
                  </a:lnTo>
                  <a:lnTo>
                    <a:pt x="13917" y="5827"/>
                  </a:lnTo>
                  <a:lnTo>
                    <a:pt x="80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2"/>
            <p:cNvSpPr/>
            <p:nvPr/>
          </p:nvSpPr>
          <p:spPr>
            <a:xfrm>
              <a:off x="2243950" y="461100"/>
              <a:ext cx="364850" cy="364600"/>
            </a:xfrm>
            <a:custGeom>
              <a:rect b="b" l="l" r="r" t="t"/>
              <a:pathLst>
                <a:path extrusionOk="0" h="14584" w="14594">
                  <a:moveTo>
                    <a:pt x="8766" y="1"/>
                  </a:moveTo>
                  <a:lnTo>
                    <a:pt x="1" y="8766"/>
                  </a:lnTo>
                  <a:lnTo>
                    <a:pt x="5818" y="14583"/>
                  </a:lnTo>
                  <a:lnTo>
                    <a:pt x="14593" y="5818"/>
                  </a:lnTo>
                  <a:lnTo>
                    <a:pt x="876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2"/>
            <p:cNvSpPr/>
            <p:nvPr/>
          </p:nvSpPr>
          <p:spPr>
            <a:xfrm>
              <a:off x="1413125" y="1202800"/>
              <a:ext cx="549875" cy="593625"/>
            </a:xfrm>
            <a:custGeom>
              <a:rect b="b" l="l" r="r" t="t"/>
              <a:pathLst>
                <a:path extrusionOk="0" h="23745" w="21995">
                  <a:moveTo>
                    <a:pt x="12341" y="1"/>
                  </a:moveTo>
                  <a:lnTo>
                    <a:pt x="0" y="12332"/>
                  </a:lnTo>
                  <a:lnTo>
                    <a:pt x="11413" y="23745"/>
                  </a:lnTo>
                  <a:lnTo>
                    <a:pt x="18593" y="16574"/>
                  </a:lnTo>
                  <a:lnTo>
                    <a:pt x="18989" y="12660"/>
                  </a:lnTo>
                  <a:lnTo>
                    <a:pt x="21995" y="9655"/>
                  </a:lnTo>
                  <a:lnTo>
                    <a:pt x="123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2"/>
            <p:cNvSpPr/>
            <p:nvPr/>
          </p:nvSpPr>
          <p:spPr>
            <a:xfrm>
              <a:off x="1711975" y="656800"/>
              <a:ext cx="830625" cy="981875"/>
            </a:xfrm>
            <a:custGeom>
              <a:rect b="b" l="l" r="r" t="t"/>
              <a:pathLst>
                <a:path extrusionOk="0" h="39275" w="33225">
                  <a:moveTo>
                    <a:pt x="29571" y="20826"/>
                  </a:moveTo>
                  <a:cubicBezTo>
                    <a:pt x="29568" y="20826"/>
                    <a:pt x="29565" y="20826"/>
                    <a:pt x="29562" y="20826"/>
                  </a:cubicBezTo>
                  <a:lnTo>
                    <a:pt x="29571" y="20826"/>
                  </a:lnTo>
                  <a:cubicBezTo>
                    <a:pt x="29571" y="20826"/>
                    <a:pt x="29571" y="20826"/>
                    <a:pt x="29571" y="20826"/>
                  </a:cubicBezTo>
                  <a:close/>
                  <a:moveTo>
                    <a:pt x="13346" y="0"/>
                  </a:moveTo>
                  <a:lnTo>
                    <a:pt x="0" y="13346"/>
                  </a:lnTo>
                  <a:lnTo>
                    <a:pt x="4436" y="17782"/>
                  </a:lnTo>
                  <a:lnTo>
                    <a:pt x="2948" y="19280"/>
                  </a:lnTo>
                  <a:lnTo>
                    <a:pt x="12602" y="28934"/>
                  </a:lnTo>
                  <a:lnTo>
                    <a:pt x="12621" y="28905"/>
                  </a:lnTo>
                  <a:lnTo>
                    <a:pt x="22981" y="39274"/>
                  </a:lnTo>
                  <a:lnTo>
                    <a:pt x="30035" y="32220"/>
                  </a:lnTo>
                  <a:lnTo>
                    <a:pt x="19676" y="21860"/>
                  </a:lnTo>
                  <a:lnTo>
                    <a:pt x="22323" y="19212"/>
                  </a:lnTo>
                  <a:cubicBezTo>
                    <a:pt x="24594" y="20265"/>
                    <a:pt x="27058" y="20816"/>
                    <a:pt x="29571" y="20826"/>
                  </a:cubicBezTo>
                  <a:lnTo>
                    <a:pt x="29571" y="20826"/>
                  </a:lnTo>
                  <a:cubicBezTo>
                    <a:pt x="30805" y="20825"/>
                    <a:pt x="32029" y="20690"/>
                    <a:pt x="33224" y="20420"/>
                  </a:cubicBezTo>
                  <a:lnTo>
                    <a:pt x="32412" y="16883"/>
                  </a:lnTo>
                  <a:cubicBezTo>
                    <a:pt x="31430" y="17106"/>
                    <a:pt x="30486" y="17199"/>
                    <a:pt x="29597" y="17199"/>
                  </a:cubicBezTo>
                  <a:cubicBezTo>
                    <a:pt x="26636" y="17199"/>
                    <a:pt x="24280" y="16176"/>
                    <a:pt x="23135" y="15559"/>
                  </a:cubicBezTo>
                  <a:lnTo>
                    <a:pt x="26962" y="11732"/>
                  </a:lnTo>
                  <a:lnTo>
                    <a:pt x="18719" y="3499"/>
                  </a:lnTo>
                  <a:lnTo>
                    <a:pt x="17781" y="4436"/>
                  </a:lnTo>
                  <a:lnTo>
                    <a:pt x="133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7" name="Google Shape;1837;p42">
            <a:hlinkClick/>
          </p:cNvPr>
          <p:cNvSpPr/>
          <p:nvPr/>
        </p:nvSpPr>
        <p:spPr>
          <a:xfrm flipH="1">
            <a:off x="-134825" y="13716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838" name="Google Shape;1838;p42">
            <a:hlinkClick action="ppaction://hlinksldjump" r:id="rId3"/>
          </p:cNvPr>
          <p:cNvSpPr/>
          <p:nvPr/>
        </p:nvSpPr>
        <p:spPr>
          <a:xfrm flipH="1">
            <a:off x="-134825" y="19050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839" name="Google Shape;1839;p42">
            <a:hlinkClick/>
          </p:cNvPr>
          <p:cNvSpPr/>
          <p:nvPr/>
        </p:nvSpPr>
        <p:spPr>
          <a:xfrm flipH="1">
            <a:off x="-134825" y="24384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840" name="Google Shape;1840;p42">
            <a:hlinkClick/>
          </p:cNvPr>
          <p:cNvSpPr/>
          <p:nvPr/>
        </p:nvSpPr>
        <p:spPr>
          <a:xfrm flipH="1">
            <a:off x="-134825" y="29718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841" name="Google Shape;1841;p42">
            <a:hlinkClick/>
          </p:cNvPr>
          <p:cNvSpPr/>
          <p:nvPr/>
        </p:nvSpPr>
        <p:spPr>
          <a:xfrm flipH="1">
            <a:off x="-134825" y="35052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842" name="Google Shape;1842;p42">
            <a:hlinkClick/>
          </p:cNvPr>
          <p:cNvSpPr/>
          <p:nvPr/>
        </p:nvSpPr>
        <p:spPr>
          <a:xfrm flipH="1">
            <a:off x="-134825" y="40386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843" name="Google Shape;1843;p42"/>
          <p:cNvSpPr/>
          <p:nvPr/>
        </p:nvSpPr>
        <p:spPr>
          <a:xfrm>
            <a:off x="-666750" y="-213500"/>
            <a:ext cx="4508100" cy="753000"/>
          </a:xfrm>
          <a:prstGeom prst="parallelogram">
            <a:avLst>
              <a:gd fmla="val 25000" name="adj"/>
            </a:avLst>
          </a:prstGeom>
          <a:solidFill>
            <a:srgbClr val="1B1938">
              <a:alpha val="56980"/>
            </a:srgbClr>
          </a:solidFill>
          <a:ln>
            <a:noFill/>
          </a:ln>
        </p:spPr>
        <p:txBody>
          <a:bodyPr anchorCtr="0" anchor="ctr" bIns="91425" lIns="91425" spcFirstLastPara="1" rIns="274300" wrap="square" tIns="91425">
            <a:noAutofit/>
          </a:bodyPr>
          <a:lstStyle/>
          <a:p>
            <a:pPr indent="0" lvl="0" marL="0" rtl="0" algn="r">
              <a:spcBef>
                <a:spcPts val="0"/>
              </a:spcBef>
              <a:spcAft>
                <a:spcPts val="0"/>
              </a:spcAft>
              <a:buNone/>
            </a:pPr>
            <a:r>
              <a:t/>
            </a:r>
            <a:endParaRPr b="1" i="1" sz="4800">
              <a:solidFill>
                <a:srgbClr val="FFFFFF"/>
              </a:solidFill>
              <a:latin typeface="Cairo"/>
              <a:ea typeface="Cairo"/>
              <a:cs typeface="Cairo"/>
              <a:sym typeface="Cairo"/>
            </a:endParaRPr>
          </a:p>
        </p:txBody>
      </p:sp>
      <p:sp>
        <p:nvSpPr>
          <p:cNvPr id="1844" name="Google Shape;1844;p42"/>
          <p:cNvSpPr txBox="1"/>
          <p:nvPr/>
        </p:nvSpPr>
        <p:spPr>
          <a:xfrm>
            <a:off x="88875" y="138700"/>
            <a:ext cx="11853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Merriweather"/>
                <a:ea typeface="Merriweather"/>
                <a:cs typeface="Merriweather"/>
                <a:sym typeface="Merriweather"/>
              </a:rPr>
              <a:t>ALIVE 46</a:t>
            </a:r>
            <a:endParaRPr sz="1500">
              <a:solidFill>
                <a:srgbClr val="FFFFFF"/>
              </a:solidFill>
              <a:latin typeface="Merriweather"/>
              <a:ea typeface="Merriweather"/>
              <a:cs typeface="Merriweather"/>
              <a:sym typeface="Merriweather"/>
            </a:endParaRPr>
          </a:p>
        </p:txBody>
      </p:sp>
      <p:sp>
        <p:nvSpPr>
          <p:cNvPr id="1845" name="Google Shape;1845;p42"/>
          <p:cNvSpPr txBox="1"/>
          <p:nvPr/>
        </p:nvSpPr>
        <p:spPr>
          <a:xfrm>
            <a:off x="1124152" y="138700"/>
            <a:ext cx="12312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erriweather"/>
                <a:ea typeface="Merriweather"/>
                <a:cs typeface="Merriweather"/>
                <a:sym typeface="Merriweather"/>
              </a:rPr>
              <a:t>KILLED 54</a:t>
            </a:r>
            <a:endParaRPr>
              <a:solidFill>
                <a:srgbClr val="FFFFFF"/>
              </a:solidFill>
              <a:latin typeface="Merriweather"/>
              <a:ea typeface="Merriweather"/>
              <a:cs typeface="Merriweather"/>
              <a:sym typeface="Merriweather"/>
            </a:endParaRPr>
          </a:p>
        </p:txBody>
      </p:sp>
      <p:pic>
        <p:nvPicPr>
          <p:cNvPr id="1846" name="Google Shape;1846;p42"/>
          <p:cNvPicPr preferRelativeResize="0"/>
          <p:nvPr/>
        </p:nvPicPr>
        <p:blipFill rotWithShape="1">
          <a:blip r:embed="rId4">
            <a:alphaModFix/>
          </a:blip>
          <a:srcRect b="25716" l="0" r="0" t="0"/>
          <a:stretch/>
        </p:blipFill>
        <p:spPr>
          <a:xfrm>
            <a:off x="2249975" y="-29000"/>
            <a:ext cx="1231284" cy="514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8C6">
                <a:alpha val="0"/>
              </a:srgbClr>
            </a:gs>
            <a:gs pos="0">
              <a:srgbClr val="CDD1C4"/>
            </a:gs>
            <a:gs pos="0">
              <a:srgbClr val="B4BDC3"/>
            </a:gs>
            <a:gs pos="0">
              <a:srgbClr val="A8B3C2"/>
            </a:gs>
            <a:gs pos="0">
              <a:srgbClr val="A2AEC2"/>
            </a:gs>
            <a:gs pos="0">
              <a:schemeClr val="lt1"/>
            </a:gs>
            <a:gs pos="41000">
              <a:schemeClr val="lt1"/>
            </a:gs>
            <a:gs pos="70000">
              <a:schemeClr val="accent5"/>
            </a:gs>
            <a:gs pos="93000">
              <a:srgbClr val="D0D4D9"/>
            </a:gs>
            <a:gs pos="100000">
              <a:srgbClr val="E2E8F1"/>
            </a:gs>
          </a:gsLst>
          <a:lin ang="5400700" scaled="0"/>
        </a:gradFill>
      </p:bgPr>
    </p:bg>
    <p:spTree>
      <p:nvGrpSpPr>
        <p:cNvPr id="1850" name="Shape 1850"/>
        <p:cNvGrpSpPr/>
        <p:nvPr/>
      </p:nvGrpSpPr>
      <p:grpSpPr>
        <a:xfrm>
          <a:off x="0" y="0"/>
          <a:ext cx="0" cy="0"/>
          <a:chOff x="0" y="0"/>
          <a:chExt cx="0" cy="0"/>
        </a:xfrm>
      </p:grpSpPr>
      <p:sp>
        <p:nvSpPr>
          <p:cNvPr id="1851" name="Google Shape;1851;p43"/>
          <p:cNvSpPr/>
          <p:nvPr/>
        </p:nvSpPr>
        <p:spPr>
          <a:xfrm>
            <a:off x="789425" y="4322400"/>
            <a:ext cx="8430900" cy="318900"/>
          </a:xfrm>
          <a:prstGeom prst="parallelogram">
            <a:avLst>
              <a:gd fmla="val 25000" name="adj"/>
            </a:avLst>
          </a:prstGeom>
          <a:gradFill>
            <a:gsLst>
              <a:gs pos="0">
                <a:srgbClr val="FFF8C6">
                  <a:alpha val="0"/>
                </a:srgbClr>
              </a:gs>
              <a:gs pos="0">
                <a:schemeClr val="dk2"/>
              </a:gs>
              <a:gs pos="84000">
                <a:srgbClr val="FCBF34">
                  <a:alpha val="49411"/>
                </a:srgbClr>
              </a:gs>
              <a:gs pos="94000">
                <a:srgbClr val="FFFFFF">
                  <a:alpha val="17254"/>
                </a:srgbClr>
              </a:gs>
              <a:gs pos="100000">
                <a:srgbClr val="FFF8C6">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3"/>
          <p:cNvSpPr txBox="1"/>
          <p:nvPr>
            <p:ph idx="1" type="body"/>
          </p:nvPr>
        </p:nvSpPr>
        <p:spPr>
          <a:xfrm>
            <a:off x="846475" y="1371600"/>
            <a:ext cx="7967700" cy="3110700"/>
          </a:xfrm>
          <a:prstGeom prst="rect">
            <a:avLst/>
          </a:prstGeom>
        </p:spPr>
        <p:txBody>
          <a:bodyPr anchorCtr="0" anchor="t" bIns="91425" lIns="91425" spcFirstLastPara="1" rIns="91425" wrap="square" tIns="91425">
            <a:noAutofit/>
          </a:bodyPr>
          <a:lstStyle/>
          <a:p>
            <a:pPr indent="-342900" lvl="0" marL="457200" rtl="0" algn="just">
              <a:lnSpc>
                <a:spcPct val="115000"/>
              </a:lnSpc>
              <a:spcBef>
                <a:spcPts val="0"/>
              </a:spcBef>
              <a:spcAft>
                <a:spcPts val="0"/>
              </a:spcAft>
              <a:buSzPts val="1800"/>
              <a:buFont typeface="Cairo"/>
              <a:buChar char="●"/>
            </a:pPr>
            <a:r>
              <a:rPr b="1" lang="en" sz="1800">
                <a:solidFill>
                  <a:srgbClr val="000000"/>
                </a:solidFill>
                <a:latin typeface="Cairo"/>
                <a:ea typeface="Cairo"/>
                <a:cs typeface="Cairo"/>
                <a:sym typeface="Cairo"/>
              </a:rPr>
              <a:t>It is an ensemble learning method that combines multiple decision trees to make more accurate predictions.</a:t>
            </a:r>
            <a:endParaRPr b="1" sz="1800">
              <a:solidFill>
                <a:srgbClr val="000000"/>
              </a:solidFill>
              <a:latin typeface="Cairo"/>
              <a:ea typeface="Cairo"/>
              <a:cs typeface="Cairo"/>
              <a:sym typeface="Cairo"/>
            </a:endParaRPr>
          </a:p>
          <a:p>
            <a:pPr indent="-342900" lvl="0" marL="457200" rtl="0" algn="just">
              <a:lnSpc>
                <a:spcPct val="115000"/>
              </a:lnSpc>
              <a:spcBef>
                <a:spcPts val="0"/>
              </a:spcBef>
              <a:spcAft>
                <a:spcPts val="0"/>
              </a:spcAft>
              <a:buSzPts val="1800"/>
              <a:buFont typeface="Cairo"/>
              <a:buChar char="●"/>
            </a:pPr>
            <a:r>
              <a:rPr b="1" lang="en" sz="1800">
                <a:solidFill>
                  <a:srgbClr val="000000"/>
                </a:solidFill>
                <a:latin typeface="Cairo"/>
                <a:ea typeface="Cairo"/>
                <a:cs typeface="Cairo"/>
                <a:sym typeface="Cairo"/>
              </a:rPr>
              <a:t>Each decision tree in the random forest model is trained independently using a subset of the data and a random subset of the features.</a:t>
            </a:r>
            <a:endParaRPr b="1" sz="1800">
              <a:solidFill>
                <a:srgbClr val="000000"/>
              </a:solidFill>
              <a:latin typeface="Cairo"/>
              <a:ea typeface="Cairo"/>
              <a:cs typeface="Cairo"/>
              <a:sym typeface="Cairo"/>
            </a:endParaRPr>
          </a:p>
          <a:p>
            <a:pPr indent="-342900" lvl="0" marL="457200" rtl="0" algn="just">
              <a:lnSpc>
                <a:spcPct val="115000"/>
              </a:lnSpc>
              <a:spcBef>
                <a:spcPts val="0"/>
              </a:spcBef>
              <a:spcAft>
                <a:spcPts val="0"/>
              </a:spcAft>
              <a:buSzPts val="1800"/>
              <a:buFont typeface="Cairo"/>
              <a:buChar char="●"/>
            </a:pPr>
            <a:r>
              <a:rPr b="1" lang="en" sz="1800">
                <a:solidFill>
                  <a:srgbClr val="000000"/>
                </a:solidFill>
                <a:latin typeface="Cairo"/>
                <a:ea typeface="Cairo"/>
                <a:cs typeface="Cairo"/>
                <a:sym typeface="Cairo"/>
              </a:rPr>
              <a:t>The final prediction is made by taking the average of the predictions made by each decision tree in the random forest.</a:t>
            </a:r>
            <a:endParaRPr b="1" sz="1800">
              <a:solidFill>
                <a:srgbClr val="000000"/>
              </a:solidFill>
              <a:latin typeface="Cairo"/>
              <a:ea typeface="Cairo"/>
              <a:cs typeface="Cairo"/>
              <a:sym typeface="Cairo"/>
            </a:endParaRPr>
          </a:p>
          <a:p>
            <a:pPr indent="-342900" lvl="0" marL="457200" rtl="0" algn="just">
              <a:lnSpc>
                <a:spcPct val="115000"/>
              </a:lnSpc>
              <a:spcBef>
                <a:spcPts val="0"/>
              </a:spcBef>
              <a:spcAft>
                <a:spcPts val="0"/>
              </a:spcAft>
              <a:buClr>
                <a:srgbClr val="000000"/>
              </a:buClr>
              <a:buSzPts val="1800"/>
              <a:buFont typeface="Cairo"/>
              <a:buChar char="●"/>
            </a:pPr>
            <a:r>
              <a:rPr b="1" lang="en" sz="1800">
                <a:solidFill>
                  <a:srgbClr val="000000"/>
                </a:solidFill>
                <a:latin typeface="Cairo"/>
                <a:ea typeface="Cairo"/>
                <a:cs typeface="Cairo"/>
                <a:sym typeface="Cairo"/>
              </a:rPr>
              <a:t>How to choose n_components ?</a:t>
            </a:r>
            <a:endParaRPr b="1" sz="1800">
              <a:solidFill>
                <a:srgbClr val="000000"/>
              </a:solidFill>
              <a:latin typeface="Cairo"/>
              <a:ea typeface="Cairo"/>
              <a:cs typeface="Cairo"/>
              <a:sym typeface="Cairo"/>
            </a:endParaRPr>
          </a:p>
        </p:txBody>
      </p:sp>
      <p:sp>
        <p:nvSpPr>
          <p:cNvPr id="1853" name="Google Shape;1853;p43"/>
          <p:cNvSpPr txBox="1"/>
          <p:nvPr>
            <p:ph type="title"/>
          </p:nvPr>
        </p:nvSpPr>
        <p:spPr>
          <a:xfrm>
            <a:off x="713250" y="652975"/>
            <a:ext cx="7717500" cy="51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1A1A1A"/>
                </a:solidFill>
                <a:latin typeface="Maven Pro SemiBold"/>
                <a:ea typeface="Maven Pro SemiBold"/>
                <a:cs typeface="Maven Pro SemiBold"/>
                <a:sym typeface="Maven Pro SemiBold"/>
              </a:rPr>
              <a:t>Random Forest</a:t>
            </a:r>
            <a:endParaRPr/>
          </a:p>
        </p:txBody>
      </p:sp>
      <p:sp>
        <p:nvSpPr>
          <p:cNvPr id="1854" name="Google Shape;1854;p43"/>
          <p:cNvSpPr/>
          <p:nvPr/>
        </p:nvSpPr>
        <p:spPr>
          <a:xfrm flipH="1">
            <a:off x="-152400" y="137160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855" name="Google Shape;1855;p43"/>
          <p:cNvSpPr/>
          <p:nvPr/>
        </p:nvSpPr>
        <p:spPr>
          <a:xfrm flipH="1">
            <a:off x="-152529" y="1904525"/>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856" name="Google Shape;1856;p43"/>
          <p:cNvSpPr/>
          <p:nvPr/>
        </p:nvSpPr>
        <p:spPr>
          <a:xfrm flipH="1">
            <a:off x="-152717" y="243745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sp>
        <p:nvSpPr>
          <p:cNvPr id="1857" name="Google Shape;1857;p43"/>
          <p:cNvSpPr/>
          <p:nvPr/>
        </p:nvSpPr>
        <p:spPr>
          <a:xfrm flipH="1">
            <a:off x="-152655" y="297040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sp>
        <p:nvSpPr>
          <p:cNvPr id="1858" name="Google Shape;1858;p43"/>
          <p:cNvSpPr/>
          <p:nvPr/>
        </p:nvSpPr>
        <p:spPr>
          <a:xfrm flipH="1">
            <a:off x="-152716" y="3503325"/>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sp>
        <p:nvSpPr>
          <p:cNvPr id="1859" name="Google Shape;1859;p43"/>
          <p:cNvSpPr/>
          <p:nvPr/>
        </p:nvSpPr>
        <p:spPr>
          <a:xfrm flipH="1">
            <a:off x="-152549" y="403625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grpSp>
        <p:nvGrpSpPr>
          <p:cNvPr id="1860" name="Google Shape;1860;p43"/>
          <p:cNvGrpSpPr/>
          <p:nvPr/>
        </p:nvGrpSpPr>
        <p:grpSpPr>
          <a:xfrm>
            <a:off x="88884" y="2540242"/>
            <a:ext cx="323640" cy="323799"/>
            <a:chOff x="-55987225" y="3591025"/>
            <a:chExt cx="317450" cy="317575"/>
          </a:xfrm>
        </p:grpSpPr>
        <p:sp>
          <p:nvSpPr>
            <p:cNvPr id="1861" name="Google Shape;1861;p43"/>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3"/>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3"/>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3"/>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3"/>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6" name="Google Shape;1866;p43"/>
          <p:cNvGrpSpPr/>
          <p:nvPr/>
        </p:nvGrpSpPr>
        <p:grpSpPr>
          <a:xfrm>
            <a:off x="105663" y="4146046"/>
            <a:ext cx="290083" cy="289373"/>
            <a:chOff x="-38537400" y="3588000"/>
            <a:chExt cx="316650" cy="315875"/>
          </a:xfrm>
        </p:grpSpPr>
        <p:sp>
          <p:nvSpPr>
            <p:cNvPr id="1867" name="Google Shape;1867;p43"/>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43"/>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43"/>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43"/>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1" name="Google Shape;1871;p43"/>
          <p:cNvGrpSpPr/>
          <p:nvPr/>
        </p:nvGrpSpPr>
        <p:grpSpPr>
          <a:xfrm>
            <a:off x="88889" y="3650137"/>
            <a:ext cx="323631" cy="234589"/>
            <a:chOff x="-20571700" y="3722875"/>
            <a:chExt cx="304050" cy="220375"/>
          </a:xfrm>
        </p:grpSpPr>
        <p:sp>
          <p:nvSpPr>
            <p:cNvPr id="1872" name="Google Shape;1872;p43"/>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43"/>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43"/>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43"/>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43"/>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43"/>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43"/>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9" name="Google Shape;1879;p43"/>
          <p:cNvGrpSpPr/>
          <p:nvPr/>
        </p:nvGrpSpPr>
        <p:grpSpPr>
          <a:xfrm>
            <a:off x="105655" y="3083563"/>
            <a:ext cx="290098" cy="288154"/>
            <a:chOff x="4456725" y="4993625"/>
            <a:chExt cx="482050" cy="478900"/>
          </a:xfrm>
        </p:grpSpPr>
        <p:sp>
          <p:nvSpPr>
            <p:cNvPr id="1880" name="Google Shape;1880;p43"/>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81" name="Google Shape;1881;p43"/>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82" name="Google Shape;1882;p43"/>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83" name="Google Shape;1883;p43"/>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884" name="Google Shape;1884;p43"/>
          <p:cNvGrpSpPr/>
          <p:nvPr/>
        </p:nvGrpSpPr>
        <p:grpSpPr>
          <a:xfrm>
            <a:off x="88882" y="1491033"/>
            <a:ext cx="323644" cy="319418"/>
            <a:chOff x="6232000" y="1435050"/>
            <a:chExt cx="488225" cy="481850"/>
          </a:xfrm>
        </p:grpSpPr>
        <p:sp>
          <p:nvSpPr>
            <p:cNvPr id="1885" name="Google Shape;1885;p43"/>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86" name="Google Shape;1886;p43"/>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87" name="Google Shape;1887;p43"/>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88" name="Google Shape;1888;p43"/>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89" name="Google Shape;1889;p43"/>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890" name="Google Shape;1890;p43"/>
          <p:cNvGrpSpPr/>
          <p:nvPr/>
        </p:nvGrpSpPr>
        <p:grpSpPr>
          <a:xfrm>
            <a:off x="105686" y="2002363"/>
            <a:ext cx="290036" cy="318832"/>
            <a:chOff x="1413125" y="250200"/>
            <a:chExt cx="1406575" cy="1546225"/>
          </a:xfrm>
        </p:grpSpPr>
        <p:sp>
          <p:nvSpPr>
            <p:cNvPr id="1891" name="Google Shape;1891;p43"/>
            <p:cNvSpPr/>
            <p:nvPr/>
          </p:nvSpPr>
          <p:spPr>
            <a:xfrm>
              <a:off x="2471775" y="250200"/>
              <a:ext cx="347925" cy="292350"/>
            </a:xfrm>
            <a:custGeom>
              <a:rect b="b" l="l" r="r" t="t"/>
              <a:pathLst>
                <a:path extrusionOk="0" h="11694" w="13917">
                  <a:moveTo>
                    <a:pt x="8089" y="0"/>
                  </a:moveTo>
                  <a:lnTo>
                    <a:pt x="4813" y="3276"/>
                  </a:lnTo>
                  <a:lnTo>
                    <a:pt x="2562" y="1025"/>
                  </a:lnTo>
                  <a:lnTo>
                    <a:pt x="1" y="3585"/>
                  </a:lnTo>
                  <a:lnTo>
                    <a:pt x="2252" y="5847"/>
                  </a:lnTo>
                  <a:lnTo>
                    <a:pt x="2223" y="5866"/>
                  </a:lnTo>
                  <a:lnTo>
                    <a:pt x="8051" y="11693"/>
                  </a:lnTo>
                  <a:lnTo>
                    <a:pt x="13917" y="5827"/>
                  </a:lnTo>
                  <a:lnTo>
                    <a:pt x="80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43"/>
            <p:cNvSpPr/>
            <p:nvPr/>
          </p:nvSpPr>
          <p:spPr>
            <a:xfrm>
              <a:off x="2243950" y="461100"/>
              <a:ext cx="364850" cy="364600"/>
            </a:xfrm>
            <a:custGeom>
              <a:rect b="b" l="l" r="r" t="t"/>
              <a:pathLst>
                <a:path extrusionOk="0" h="14584" w="14594">
                  <a:moveTo>
                    <a:pt x="8766" y="1"/>
                  </a:moveTo>
                  <a:lnTo>
                    <a:pt x="1" y="8766"/>
                  </a:lnTo>
                  <a:lnTo>
                    <a:pt x="5818" y="14583"/>
                  </a:lnTo>
                  <a:lnTo>
                    <a:pt x="14593" y="5818"/>
                  </a:lnTo>
                  <a:lnTo>
                    <a:pt x="876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43"/>
            <p:cNvSpPr/>
            <p:nvPr/>
          </p:nvSpPr>
          <p:spPr>
            <a:xfrm>
              <a:off x="1413125" y="1202800"/>
              <a:ext cx="549875" cy="593625"/>
            </a:xfrm>
            <a:custGeom>
              <a:rect b="b" l="l" r="r" t="t"/>
              <a:pathLst>
                <a:path extrusionOk="0" h="23745" w="21995">
                  <a:moveTo>
                    <a:pt x="12341" y="1"/>
                  </a:moveTo>
                  <a:lnTo>
                    <a:pt x="0" y="12332"/>
                  </a:lnTo>
                  <a:lnTo>
                    <a:pt x="11413" y="23745"/>
                  </a:lnTo>
                  <a:lnTo>
                    <a:pt x="18593" y="16574"/>
                  </a:lnTo>
                  <a:lnTo>
                    <a:pt x="18989" y="12660"/>
                  </a:lnTo>
                  <a:lnTo>
                    <a:pt x="21995" y="9655"/>
                  </a:lnTo>
                  <a:lnTo>
                    <a:pt x="123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43"/>
            <p:cNvSpPr/>
            <p:nvPr/>
          </p:nvSpPr>
          <p:spPr>
            <a:xfrm>
              <a:off x="1711975" y="656800"/>
              <a:ext cx="830625" cy="981875"/>
            </a:xfrm>
            <a:custGeom>
              <a:rect b="b" l="l" r="r" t="t"/>
              <a:pathLst>
                <a:path extrusionOk="0" h="39275" w="33225">
                  <a:moveTo>
                    <a:pt x="29571" y="20826"/>
                  </a:moveTo>
                  <a:cubicBezTo>
                    <a:pt x="29568" y="20826"/>
                    <a:pt x="29565" y="20826"/>
                    <a:pt x="29562" y="20826"/>
                  </a:cubicBezTo>
                  <a:lnTo>
                    <a:pt x="29571" y="20826"/>
                  </a:lnTo>
                  <a:cubicBezTo>
                    <a:pt x="29571" y="20826"/>
                    <a:pt x="29571" y="20826"/>
                    <a:pt x="29571" y="20826"/>
                  </a:cubicBezTo>
                  <a:close/>
                  <a:moveTo>
                    <a:pt x="13346" y="0"/>
                  </a:moveTo>
                  <a:lnTo>
                    <a:pt x="0" y="13346"/>
                  </a:lnTo>
                  <a:lnTo>
                    <a:pt x="4436" y="17782"/>
                  </a:lnTo>
                  <a:lnTo>
                    <a:pt x="2948" y="19280"/>
                  </a:lnTo>
                  <a:lnTo>
                    <a:pt x="12602" y="28934"/>
                  </a:lnTo>
                  <a:lnTo>
                    <a:pt x="12621" y="28905"/>
                  </a:lnTo>
                  <a:lnTo>
                    <a:pt x="22981" y="39274"/>
                  </a:lnTo>
                  <a:lnTo>
                    <a:pt x="30035" y="32220"/>
                  </a:lnTo>
                  <a:lnTo>
                    <a:pt x="19676" y="21860"/>
                  </a:lnTo>
                  <a:lnTo>
                    <a:pt x="22323" y="19212"/>
                  </a:lnTo>
                  <a:cubicBezTo>
                    <a:pt x="24594" y="20265"/>
                    <a:pt x="27058" y="20816"/>
                    <a:pt x="29571" y="20826"/>
                  </a:cubicBezTo>
                  <a:lnTo>
                    <a:pt x="29571" y="20826"/>
                  </a:lnTo>
                  <a:cubicBezTo>
                    <a:pt x="30805" y="20825"/>
                    <a:pt x="32029" y="20690"/>
                    <a:pt x="33224" y="20420"/>
                  </a:cubicBezTo>
                  <a:lnTo>
                    <a:pt x="32412" y="16883"/>
                  </a:lnTo>
                  <a:cubicBezTo>
                    <a:pt x="31430" y="17106"/>
                    <a:pt x="30486" y="17199"/>
                    <a:pt x="29597" y="17199"/>
                  </a:cubicBezTo>
                  <a:cubicBezTo>
                    <a:pt x="26636" y="17199"/>
                    <a:pt x="24280" y="16176"/>
                    <a:pt x="23135" y="15559"/>
                  </a:cubicBezTo>
                  <a:lnTo>
                    <a:pt x="26962" y="11732"/>
                  </a:lnTo>
                  <a:lnTo>
                    <a:pt x="18719" y="3499"/>
                  </a:lnTo>
                  <a:lnTo>
                    <a:pt x="17781" y="4436"/>
                  </a:lnTo>
                  <a:lnTo>
                    <a:pt x="133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5" name="Google Shape;1895;p43">
            <a:hlinkClick/>
          </p:cNvPr>
          <p:cNvSpPr/>
          <p:nvPr/>
        </p:nvSpPr>
        <p:spPr>
          <a:xfrm flipH="1">
            <a:off x="-134825" y="13716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896" name="Google Shape;1896;p43">
            <a:hlinkClick action="ppaction://hlinksldjump" r:id="rId3"/>
          </p:cNvPr>
          <p:cNvSpPr/>
          <p:nvPr/>
        </p:nvSpPr>
        <p:spPr>
          <a:xfrm flipH="1">
            <a:off x="-134825" y="19050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897" name="Google Shape;1897;p43">
            <a:hlinkClick/>
          </p:cNvPr>
          <p:cNvSpPr/>
          <p:nvPr/>
        </p:nvSpPr>
        <p:spPr>
          <a:xfrm flipH="1">
            <a:off x="-134825" y="24384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898" name="Google Shape;1898;p43">
            <a:hlinkClick/>
          </p:cNvPr>
          <p:cNvSpPr/>
          <p:nvPr/>
        </p:nvSpPr>
        <p:spPr>
          <a:xfrm flipH="1">
            <a:off x="-134825" y="29718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899" name="Google Shape;1899;p43">
            <a:hlinkClick/>
          </p:cNvPr>
          <p:cNvSpPr/>
          <p:nvPr/>
        </p:nvSpPr>
        <p:spPr>
          <a:xfrm flipH="1">
            <a:off x="-134825" y="35052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900" name="Google Shape;1900;p43">
            <a:hlinkClick/>
          </p:cNvPr>
          <p:cNvSpPr/>
          <p:nvPr/>
        </p:nvSpPr>
        <p:spPr>
          <a:xfrm flipH="1">
            <a:off x="-134825" y="40386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901" name="Google Shape;1901;p43"/>
          <p:cNvSpPr/>
          <p:nvPr/>
        </p:nvSpPr>
        <p:spPr>
          <a:xfrm>
            <a:off x="-666750" y="-213500"/>
            <a:ext cx="4508100" cy="753000"/>
          </a:xfrm>
          <a:prstGeom prst="parallelogram">
            <a:avLst>
              <a:gd fmla="val 25000" name="adj"/>
            </a:avLst>
          </a:prstGeom>
          <a:solidFill>
            <a:srgbClr val="1B1938">
              <a:alpha val="56980"/>
            </a:srgbClr>
          </a:solidFill>
          <a:ln>
            <a:noFill/>
          </a:ln>
        </p:spPr>
        <p:txBody>
          <a:bodyPr anchorCtr="0" anchor="ctr" bIns="91425" lIns="91425" spcFirstLastPara="1" rIns="274300" wrap="square" tIns="91425">
            <a:noAutofit/>
          </a:bodyPr>
          <a:lstStyle/>
          <a:p>
            <a:pPr indent="0" lvl="0" marL="0" rtl="0" algn="r">
              <a:spcBef>
                <a:spcPts val="0"/>
              </a:spcBef>
              <a:spcAft>
                <a:spcPts val="0"/>
              </a:spcAft>
              <a:buNone/>
            </a:pPr>
            <a:r>
              <a:t/>
            </a:r>
            <a:endParaRPr b="1" i="1" sz="4800">
              <a:solidFill>
                <a:srgbClr val="FFFFFF"/>
              </a:solidFill>
              <a:latin typeface="Cairo"/>
              <a:ea typeface="Cairo"/>
              <a:cs typeface="Cairo"/>
              <a:sym typeface="Cairo"/>
            </a:endParaRPr>
          </a:p>
        </p:txBody>
      </p:sp>
      <p:sp>
        <p:nvSpPr>
          <p:cNvPr id="1902" name="Google Shape;1902;p43"/>
          <p:cNvSpPr txBox="1"/>
          <p:nvPr/>
        </p:nvSpPr>
        <p:spPr>
          <a:xfrm>
            <a:off x="0" y="138700"/>
            <a:ext cx="11853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Merriweather"/>
                <a:ea typeface="Merriweather"/>
                <a:cs typeface="Merriweather"/>
                <a:sym typeface="Merriweather"/>
              </a:rPr>
              <a:t>ALIVE 38</a:t>
            </a:r>
            <a:endParaRPr sz="1500">
              <a:solidFill>
                <a:srgbClr val="FFFFFF"/>
              </a:solidFill>
              <a:latin typeface="Merriweather"/>
              <a:ea typeface="Merriweather"/>
              <a:cs typeface="Merriweather"/>
              <a:sym typeface="Merriweather"/>
            </a:endParaRPr>
          </a:p>
        </p:txBody>
      </p:sp>
      <p:sp>
        <p:nvSpPr>
          <p:cNvPr id="1903" name="Google Shape;1903;p43"/>
          <p:cNvSpPr txBox="1"/>
          <p:nvPr/>
        </p:nvSpPr>
        <p:spPr>
          <a:xfrm>
            <a:off x="1087928" y="138700"/>
            <a:ext cx="14046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Merriweather"/>
                <a:ea typeface="Merriweather"/>
                <a:cs typeface="Merriweather"/>
                <a:sym typeface="Merriweather"/>
              </a:rPr>
              <a:t>KILLED 62</a:t>
            </a:r>
            <a:endParaRPr sz="1500">
              <a:solidFill>
                <a:srgbClr val="FFFFFF"/>
              </a:solidFill>
              <a:latin typeface="Merriweather"/>
              <a:ea typeface="Merriweather"/>
              <a:cs typeface="Merriweather"/>
              <a:sym typeface="Merriweather"/>
            </a:endParaRPr>
          </a:p>
        </p:txBody>
      </p:sp>
      <p:pic>
        <p:nvPicPr>
          <p:cNvPr id="1904" name="Google Shape;1904;p43"/>
          <p:cNvPicPr preferRelativeResize="0"/>
          <p:nvPr/>
        </p:nvPicPr>
        <p:blipFill rotWithShape="1">
          <a:blip r:embed="rId4">
            <a:alphaModFix/>
          </a:blip>
          <a:srcRect b="25716" l="0" r="0" t="0"/>
          <a:stretch/>
        </p:blipFill>
        <p:spPr>
          <a:xfrm>
            <a:off x="2249975" y="-29000"/>
            <a:ext cx="1231284" cy="514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8C6">
                <a:alpha val="0"/>
              </a:srgbClr>
            </a:gs>
            <a:gs pos="0">
              <a:srgbClr val="CDD1C4"/>
            </a:gs>
            <a:gs pos="0">
              <a:srgbClr val="B4BDC3"/>
            </a:gs>
            <a:gs pos="0">
              <a:srgbClr val="A8B3C2"/>
            </a:gs>
            <a:gs pos="0">
              <a:srgbClr val="A2AEC2"/>
            </a:gs>
            <a:gs pos="0">
              <a:schemeClr val="lt1"/>
            </a:gs>
            <a:gs pos="41000">
              <a:schemeClr val="lt1"/>
            </a:gs>
            <a:gs pos="70000">
              <a:schemeClr val="accent5"/>
            </a:gs>
            <a:gs pos="93000">
              <a:srgbClr val="D0D4D9"/>
            </a:gs>
            <a:gs pos="100000">
              <a:srgbClr val="E2E8F1"/>
            </a:gs>
          </a:gsLst>
          <a:lin ang="5400700" scaled="0"/>
        </a:gradFill>
      </p:bgPr>
    </p:bg>
    <p:spTree>
      <p:nvGrpSpPr>
        <p:cNvPr id="1908" name="Shape 1908"/>
        <p:cNvGrpSpPr/>
        <p:nvPr/>
      </p:nvGrpSpPr>
      <p:grpSpPr>
        <a:xfrm>
          <a:off x="0" y="0"/>
          <a:ext cx="0" cy="0"/>
          <a:chOff x="0" y="0"/>
          <a:chExt cx="0" cy="0"/>
        </a:xfrm>
      </p:grpSpPr>
      <p:sp>
        <p:nvSpPr>
          <p:cNvPr id="1909" name="Google Shape;1909;p44"/>
          <p:cNvSpPr/>
          <p:nvPr/>
        </p:nvSpPr>
        <p:spPr>
          <a:xfrm>
            <a:off x="789425" y="4322400"/>
            <a:ext cx="8430900" cy="318900"/>
          </a:xfrm>
          <a:prstGeom prst="parallelogram">
            <a:avLst>
              <a:gd fmla="val 25000" name="adj"/>
            </a:avLst>
          </a:prstGeom>
          <a:gradFill>
            <a:gsLst>
              <a:gs pos="0">
                <a:srgbClr val="FFF8C6">
                  <a:alpha val="0"/>
                </a:srgbClr>
              </a:gs>
              <a:gs pos="0">
                <a:schemeClr val="dk2"/>
              </a:gs>
              <a:gs pos="84000">
                <a:srgbClr val="FCBF34">
                  <a:alpha val="49411"/>
                </a:srgbClr>
              </a:gs>
              <a:gs pos="94000">
                <a:srgbClr val="FFFFFF">
                  <a:alpha val="17254"/>
                </a:srgbClr>
              </a:gs>
              <a:gs pos="100000">
                <a:srgbClr val="FFF8C6">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4"/>
          <p:cNvSpPr txBox="1"/>
          <p:nvPr>
            <p:ph idx="1" type="body"/>
          </p:nvPr>
        </p:nvSpPr>
        <p:spPr>
          <a:xfrm>
            <a:off x="865625" y="1491025"/>
            <a:ext cx="7717500" cy="3110700"/>
          </a:xfrm>
          <a:prstGeom prst="rect">
            <a:avLst/>
          </a:prstGeom>
        </p:spPr>
        <p:txBody>
          <a:bodyPr anchorCtr="0" anchor="t" bIns="91425" lIns="91425" spcFirstLastPara="1" rIns="91425" wrap="square" tIns="91425">
            <a:noAutofit/>
          </a:bodyPr>
          <a:lstStyle/>
          <a:p>
            <a:pPr indent="-342900" lvl="0" marL="457200" rtl="0" algn="just">
              <a:lnSpc>
                <a:spcPct val="115000"/>
              </a:lnSpc>
              <a:spcBef>
                <a:spcPts val="0"/>
              </a:spcBef>
              <a:spcAft>
                <a:spcPts val="0"/>
              </a:spcAft>
              <a:buSzPts val="1800"/>
              <a:buFont typeface="Cairo"/>
              <a:buChar char="●"/>
            </a:pPr>
            <a:r>
              <a:rPr b="1" lang="en" sz="1800">
                <a:solidFill>
                  <a:srgbClr val="000000"/>
                </a:solidFill>
                <a:latin typeface="Cairo"/>
                <a:ea typeface="Cairo"/>
                <a:cs typeface="Cairo"/>
                <a:sym typeface="Cairo"/>
              </a:rPr>
              <a:t>It is an ensemble learning method that combines multiple weak learners to create a strong learner.</a:t>
            </a:r>
            <a:endParaRPr b="1" sz="1800">
              <a:solidFill>
                <a:srgbClr val="000000"/>
              </a:solidFill>
              <a:latin typeface="Cairo"/>
              <a:ea typeface="Cairo"/>
              <a:cs typeface="Cairo"/>
              <a:sym typeface="Cairo"/>
            </a:endParaRPr>
          </a:p>
          <a:p>
            <a:pPr indent="-342900" lvl="0" marL="457200" rtl="0" algn="just">
              <a:lnSpc>
                <a:spcPct val="115000"/>
              </a:lnSpc>
              <a:spcBef>
                <a:spcPts val="0"/>
              </a:spcBef>
              <a:spcAft>
                <a:spcPts val="0"/>
              </a:spcAft>
              <a:buSzPts val="1800"/>
              <a:buFont typeface="Cairo"/>
              <a:buChar char="●"/>
            </a:pPr>
            <a:r>
              <a:rPr b="1" lang="en" sz="1800">
                <a:solidFill>
                  <a:srgbClr val="000000"/>
                </a:solidFill>
                <a:latin typeface="Cairo"/>
                <a:ea typeface="Cairo"/>
                <a:cs typeface="Cairo"/>
                <a:sym typeface="Cairo"/>
              </a:rPr>
              <a:t>The final prediction is made by taking the weighted average of the predictions made by each decision tree.</a:t>
            </a:r>
            <a:endParaRPr b="1" sz="1800">
              <a:solidFill>
                <a:srgbClr val="000000"/>
              </a:solidFill>
              <a:latin typeface="Cairo"/>
              <a:ea typeface="Cairo"/>
              <a:cs typeface="Cairo"/>
              <a:sym typeface="Cairo"/>
            </a:endParaRPr>
          </a:p>
          <a:p>
            <a:pPr indent="-342900" lvl="0" marL="457200" rtl="0" algn="just">
              <a:lnSpc>
                <a:spcPct val="115000"/>
              </a:lnSpc>
              <a:spcBef>
                <a:spcPts val="0"/>
              </a:spcBef>
              <a:spcAft>
                <a:spcPts val="0"/>
              </a:spcAft>
              <a:buSzPts val="1800"/>
              <a:buFont typeface="Cairo"/>
              <a:buChar char="●"/>
            </a:pPr>
            <a:r>
              <a:rPr b="1" lang="en" sz="1800">
                <a:solidFill>
                  <a:srgbClr val="000000"/>
                </a:solidFill>
                <a:latin typeface="Cairo"/>
                <a:ea typeface="Cairo"/>
                <a:cs typeface="Cairo"/>
                <a:sym typeface="Cairo"/>
              </a:rPr>
              <a:t>It can handle numerical and categorical data and automatically detect feature interactions.</a:t>
            </a:r>
            <a:endParaRPr b="1" sz="1800">
              <a:latin typeface="Cairo"/>
              <a:ea typeface="Cairo"/>
              <a:cs typeface="Cairo"/>
              <a:sym typeface="Cairo"/>
            </a:endParaRPr>
          </a:p>
        </p:txBody>
      </p:sp>
      <p:sp>
        <p:nvSpPr>
          <p:cNvPr id="1911" name="Google Shape;1911;p44"/>
          <p:cNvSpPr txBox="1"/>
          <p:nvPr>
            <p:ph type="title"/>
          </p:nvPr>
        </p:nvSpPr>
        <p:spPr>
          <a:xfrm>
            <a:off x="713250" y="652975"/>
            <a:ext cx="7717500" cy="51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1A1A1A"/>
                </a:solidFill>
                <a:latin typeface="Maven Pro SemiBold"/>
                <a:ea typeface="Maven Pro SemiBold"/>
                <a:cs typeface="Maven Pro SemiBold"/>
                <a:sym typeface="Maven Pro SemiBold"/>
              </a:rPr>
              <a:t>Gradient Boosting</a:t>
            </a:r>
            <a:endParaRPr/>
          </a:p>
        </p:txBody>
      </p:sp>
      <p:sp>
        <p:nvSpPr>
          <p:cNvPr id="1912" name="Google Shape;1912;p44"/>
          <p:cNvSpPr/>
          <p:nvPr/>
        </p:nvSpPr>
        <p:spPr>
          <a:xfrm flipH="1">
            <a:off x="-152400" y="137160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913" name="Google Shape;1913;p44"/>
          <p:cNvSpPr/>
          <p:nvPr/>
        </p:nvSpPr>
        <p:spPr>
          <a:xfrm flipH="1">
            <a:off x="-152529" y="1904525"/>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914" name="Google Shape;1914;p44"/>
          <p:cNvSpPr/>
          <p:nvPr/>
        </p:nvSpPr>
        <p:spPr>
          <a:xfrm flipH="1">
            <a:off x="-152717" y="243745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sp>
        <p:nvSpPr>
          <p:cNvPr id="1915" name="Google Shape;1915;p44"/>
          <p:cNvSpPr/>
          <p:nvPr/>
        </p:nvSpPr>
        <p:spPr>
          <a:xfrm flipH="1">
            <a:off x="-152655" y="297040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sp>
        <p:nvSpPr>
          <p:cNvPr id="1916" name="Google Shape;1916;p44"/>
          <p:cNvSpPr/>
          <p:nvPr/>
        </p:nvSpPr>
        <p:spPr>
          <a:xfrm flipH="1">
            <a:off x="-152716" y="3503325"/>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sp>
        <p:nvSpPr>
          <p:cNvPr id="1917" name="Google Shape;1917;p44"/>
          <p:cNvSpPr/>
          <p:nvPr/>
        </p:nvSpPr>
        <p:spPr>
          <a:xfrm flipH="1">
            <a:off x="-152549" y="403625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grpSp>
        <p:nvGrpSpPr>
          <p:cNvPr id="1918" name="Google Shape;1918;p44"/>
          <p:cNvGrpSpPr/>
          <p:nvPr/>
        </p:nvGrpSpPr>
        <p:grpSpPr>
          <a:xfrm>
            <a:off x="88884" y="2540242"/>
            <a:ext cx="323640" cy="323799"/>
            <a:chOff x="-55987225" y="3591025"/>
            <a:chExt cx="317450" cy="317575"/>
          </a:xfrm>
        </p:grpSpPr>
        <p:sp>
          <p:nvSpPr>
            <p:cNvPr id="1919" name="Google Shape;1919;p44"/>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44"/>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44"/>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44"/>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44"/>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4" name="Google Shape;1924;p44"/>
          <p:cNvGrpSpPr/>
          <p:nvPr/>
        </p:nvGrpSpPr>
        <p:grpSpPr>
          <a:xfrm>
            <a:off x="105663" y="4146046"/>
            <a:ext cx="290083" cy="289373"/>
            <a:chOff x="-38537400" y="3588000"/>
            <a:chExt cx="316650" cy="315875"/>
          </a:xfrm>
        </p:grpSpPr>
        <p:sp>
          <p:nvSpPr>
            <p:cNvPr id="1925" name="Google Shape;1925;p44"/>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44"/>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44"/>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44"/>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9" name="Google Shape;1929;p44"/>
          <p:cNvGrpSpPr/>
          <p:nvPr/>
        </p:nvGrpSpPr>
        <p:grpSpPr>
          <a:xfrm>
            <a:off x="88889" y="3650137"/>
            <a:ext cx="323631" cy="234589"/>
            <a:chOff x="-20571700" y="3722875"/>
            <a:chExt cx="304050" cy="220375"/>
          </a:xfrm>
        </p:grpSpPr>
        <p:sp>
          <p:nvSpPr>
            <p:cNvPr id="1930" name="Google Shape;1930;p44"/>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4"/>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4"/>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4"/>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44"/>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44"/>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44"/>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7" name="Google Shape;1937;p44"/>
          <p:cNvGrpSpPr/>
          <p:nvPr/>
        </p:nvGrpSpPr>
        <p:grpSpPr>
          <a:xfrm>
            <a:off x="105655" y="3083563"/>
            <a:ext cx="290098" cy="288154"/>
            <a:chOff x="4456725" y="4993625"/>
            <a:chExt cx="482050" cy="478900"/>
          </a:xfrm>
        </p:grpSpPr>
        <p:sp>
          <p:nvSpPr>
            <p:cNvPr id="1938" name="Google Shape;1938;p44"/>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39" name="Google Shape;1939;p44"/>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40" name="Google Shape;1940;p44"/>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41" name="Google Shape;1941;p44"/>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942" name="Google Shape;1942;p44"/>
          <p:cNvGrpSpPr/>
          <p:nvPr/>
        </p:nvGrpSpPr>
        <p:grpSpPr>
          <a:xfrm>
            <a:off x="88882" y="1491033"/>
            <a:ext cx="323644" cy="319418"/>
            <a:chOff x="6232000" y="1435050"/>
            <a:chExt cx="488225" cy="481850"/>
          </a:xfrm>
        </p:grpSpPr>
        <p:sp>
          <p:nvSpPr>
            <p:cNvPr id="1943" name="Google Shape;1943;p44"/>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44" name="Google Shape;1944;p44"/>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45" name="Google Shape;1945;p44"/>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46" name="Google Shape;1946;p44"/>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47" name="Google Shape;1947;p44"/>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948" name="Google Shape;1948;p44"/>
          <p:cNvGrpSpPr/>
          <p:nvPr/>
        </p:nvGrpSpPr>
        <p:grpSpPr>
          <a:xfrm>
            <a:off x="105686" y="2002363"/>
            <a:ext cx="290036" cy="318832"/>
            <a:chOff x="1413125" y="250200"/>
            <a:chExt cx="1406575" cy="1546225"/>
          </a:xfrm>
        </p:grpSpPr>
        <p:sp>
          <p:nvSpPr>
            <p:cNvPr id="1949" name="Google Shape;1949;p44"/>
            <p:cNvSpPr/>
            <p:nvPr/>
          </p:nvSpPr>
          <p:spPr>
            <a:xfrm>
              <a:off x="2471775" y="250200"/>
              <a:ext cx="347925" cy="292350"/>
            </a:xfrm>
            <a:custGeom>
              <a:rect b="b" l="l" r="r" t="t"/>
              <a:pathLst>
                <a:path extrusionOk="0" h="11694" w="13917">
                  <a:moveTo>
                    <a:pt x="8089" y="0"/>
                  </a:moveTo>
                  <a:lnTo>
                    <a:pt x="4813" y="3276"/>
                  </a:lnTo>
                  <a:lnTo>
                    <a:pt x="2562" y="1025"/>
                  </a:lnTo>
                  <a:lnTo>
                    <a:pt x="1" y="3585"/>
                  </a:lnTo>
                  <a:lnTo>
                    <a:pt x="2252" y="5847"/>
                  </a:lnTo>
                  <a:lnTo>
                    <a:pt x="2223" y="5866"/>
                  </a:lnTo>
                  <a:lnTo>
                    <a:pt x="8051" y="11693"/>
                  </a:lnTo>
                  <a:lnTo>
                    <a:pt x="13917" y="5827"/>
                  </a:lnTo>
                  <a:lnTo>
                    <a:pt x="80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4"/>
            <p:cNvSpPr/>
            <p:nvPr/>
          </p:nvSpPr>
          <p:spPr>
            <a:xfrm>
              <a:off x="2243950" y="461100"/>
              <a:ext cx="364850" cy="364600"/>
            </a:xfrm>
            <a:custGeom>
              <a:rect b="b" l="l" r="r" t="t"/>
              <a:pathLst>
                <a:path extrusionOk="0" h="14584" w="14594">
                  <a:moveTo>
                    <a:pt x="8766" y="1"/>
                  </a:moveTo>
                  <a:lnTo>
                    <a:pt x="1" y="8766"/>
                  </a:lnTo>
                  <a:lnTo>
                    <a:pt x="5818" y="14583"/>
                  </a:lnTo>
                  <a:lnTo>
                    <a:pt x="14593" y="5818"/>
                  </a:lnTo>
                  <a:lnTo>
                    <a:pt x="876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4"/>
            <p:cNvSpPr/>
            <p:nvPr/>
          </p:nvSpPr>
          <p:spPr>
            <a:xfrm>
              <a:off x="1413125" y="1202800"/>
              <a:ext cx="549875" cy="593625"/>
            </a:xfrm>
            <a:custGeom>
              <a:rect b="b" l="l" r="r" t="t"/>
              <a:pathLst>
                <a:path extrusionOk="0" h="23745" w="21995">
                  <a:moveTo>
                    <a:pt x="12341" y="1"/>
                  </a:moveTo>
                  <a:lnTo>
                    <a:pt x="0" y="12332"/>
                  </a:lnTo>
                  <a:lnTo>
                    <a:pt x="11413" y="23745"/>
                  </a:lnTo>
                  <a:lnTo>
                    <a:pt x="18593" y="16574"/>
                  </a:lnTo>
                  <a:lnTo>
                    <a:pt x="18989" y="12660"/>
                  </a:lnTo>
                  <a:lnTo>
                    <a:pt x="21995" y="9655"/>
                  </a:lnTo>
                  <a:lnTo>
                    <a:pt x="123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4"/>
            <p:cNvSpPr/>
            <p:nvPr/>
          </p:nvSpPr>
          <p:spPr>
            <a:xfrm>
              <a:off x="1711975" y="656800"/>
              <a:ext cx="830625" cy="981875"/>
            </a:xfrm>
            <a:custGeom>
              <a:rect b="b" l="l" r="r" t="t"/>
              <a:pathLst>
                <a:path extrusionOk="0" h="39275" w="33225">
                  <a:moveTo>
                    <a:pt x="29571" y="20826"/>
                  </a:moveTo>
                  <a:cubicBezTo>
                    <a:pt x="29568" y="20826"/>
                    <a:pt x="29565" y="20826"/>
                    <a:pt x="29562" y="20826"/>
                  </a:cubicBezTo>
                  <a:lnTo>
                    <a:pt x="29571" y="20826"/>
                  </a:lnTo>
                  <a:cubicBezTo>
                    <a:pt x="29571" y="20826"/>
                    <a:pt x="29571" y="20826"/>
                    <a:pt x="29571" y="20826"/>
                  </a:cubicBezTo>
                  <a:close/>
                  <a:moveTo>
                    <a:pt x="13346" y="0"/>
                  </a:moveTo>
                  <a:lnTo>
                    <a:pt x="0" y="13346"/>
                  </a:lnTo>
                  <a:lnTo>
                    <a:pt x="4436" y="17782"/>
                  </a:lnTo>
                  <a:lnTo>
                    <a:pt x="2948" y="19280"/>
                  </a:lnTo>
                  <a:lnTo>
                    <a:pt x="12602" y="28934"/>
                  </a:lnTo>
                  <a:lnTo>
                    <a:pt x="12621" y="28905"/>
                  </a:lnTo>
                  <a:lnTo>
                    <a:pt x="22981" y="39274"/>
                  </a:lnTo>
                  <a:lnTo>
                    <a:pt x="30035" y="32220"/>
                  </a:lnTo>
                  <a:lnTo>
                    <a:pt x="19676" y="21860"/>
                  </a:lnTo>
                  <a:lnTo>
                    <a:pt x="22323" y="19212"/>
                  </a:lnTo>
                  <a:cubicBezTo>
                    <a:pt x="24594" y="20265"/>
                    <a:pt x="27058" y="20816"/>
                    <a:pt x="29571" y="20826"/>
                  </a:cubicBezTo>
                  <a:lnTo>
                    <a:pt x="29571" y="20826"/>
                  </a:lnTo>
                  <a:cubicBezTo>
                    <a:pt x="30805" y="20825"/>
                    <a:pt x="32029" y="20690"/>
                    <a:pt x="33224" y="20420"/>
                  </a:cubicBezTo>
                  <a:lnTo>
                    <a:pt x="32412" y="16883"/>
                  </a:lnTo>
                  <a:cubicBezTo>
                    <a:pt x="31430" y="17106"/>
                    <a:pt x="30486" y="17199"/>
                    <a:pt x="29597" y="17199"/>
                  </a:cubicBezTo>
                  <a:cubicBezTo>
                    <a:pt x="26636" y="17199"/>
                    <a:pt x="24280" y="16176"/>
                    <a:pt x="23135" y="15559"/>
                  </a:cubicBezTo>
                  <a:lnTo>
                    <a:pt x="26962" y="11732"/>
                  </a:lnTo>
                  <a:lnTo>
                    <a:pt x="18719" y="3499"/>
                  </a:lnTo>
                  <a:lnTo>
                    <a:pt x="17781" y="4436"/>
                  </a:lnTo>
                  <a:lnTo>
                    <a:pt x="133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3" name="Google Shape;1953;p44">
            <a:hlinkClick/>
          </p:cNvPr>
          <p:cNvSpPr/>
          <p:nvPr/>
        </p:nvSpPr>
        <p:spPr>
          <a:xfrm flipH="1">
            <a:off x="-134825" y="13716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954" name="Google Shape;1954;p44">
            <a:hlinkClick action="ppaction://hlinksldjump" r:id="rId3"/>
          </p:cNvPr>
          <p:cNvSpPr/>
          <p:nvPr/>
        </p:nvSpPr>
        <p:spPr>
          <a:xfrm flipH="1">
            <a:off x="-134825" y="19050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955" name="Google Shape;1955;p44">
            <a:hlinkClick/>
          </p:cNvPr>
          <p:cNvSpPr/>
          <p:nvPr/>
        </p:nvSpPr>
        <p:spPr>
          <a:xfrm flipH="1">
            <a:off x="-134825" y="24384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956" name="Google Shape;1956;p44">
            <a:hlinkClick/>
          </p:cNvPr>
          <p:cNvSpPr/>
          <p:nvPr/>
        </p:nvSpPr>
        <p:spPr>
          <a:xfrm flipH="1">
            <a:off x="-134825" y="29718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957" name="Google Shape;1957;p44">
            <a:hlinkClick/>
          </p:cNvPr>
          <p:cNvSpPr/>
          <p:nvPr/>
        </p:nvSpPr>
        <p:spPr>
          <a:xfrm flipH="1">
            <a:off x="-134825" y="35052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958" name="Google Shape;1958;p44">
            <a:hlinkClick/>
          </p:cNvPr>
          <p:cNvSpPr/>
          <p:nvPr/>
        </p:nvSpPr>
        <p:spPr>
          <a:xfrm flipH="1">
            <a:off x="-134825" y="40386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959" name="Google Shape;1959;p44"/>
          <p:cNvSpPr/>
          <p:nvPr/>
        </p:nvSpPr>
        <p:spPr>
          <a:xfrm>
            <a:off x="-666750" y="-213500"/>
            <a:ext cx="4508100" cy="753000"/>
          </a:xfrm>
          <a:prstGeom prst="parallelogram">
            <a:avLst>
              <a:gd fmla="val 25000" name="adj"/>
            </a:avLst>
          </a:prstGeom>
          <a:solidFill>
            <a:srgbClr val="1B1938">
              <a:alpha val="56980"/>
            </a:srgbClr>
          </a:solidFill>
          <a:ln>
            <a:noFill/>
          </a:ln>
        </p:spPr>
        <p:txBody>
          <a:bodyPr anchorCtr="0" anchor="ctr" bIns="91425" lIns="91425" spcFirstLastPara="1" rIns="274300" wrap="square" tIns="91425">
            <a:noAutofit/>
          </a:bodyPr>
          <a:lstStyle/>
          <a:p>
            <a:pPr indent="0" lvl="0" marL="0" rtl="0" algn="r">
              <a:spcBef>
                <a:spcPts val="0"/>
              </a:spcBef>
              <a:spcAft>
                <a:spcPts val="0"/>
              </a:spcAft>
              <a:buNone/>
            </a:pPr>
            <a:r>
              <a:t/>
            </a:r>
            <a:endParaRPr b="1" i="1" sz="4800">
              <a:solidFill>
                <a:srgbClr val="FFFFFF"/>
              </a:solidFill>
              <a:latin typeface="Cairo"/>
              <a:ea typeface="Cairo"/>
              <a:cs typeface="Cairo"/>
              <a:sym typeface="Cairo"/>
            </a:endParaRPr>
          </a:p>
        </p:txBody>
      </p:sp>
      <p:sp>
        <p:nvSpPr>
          <p:cNvPr id="1960" name="Google Shape;1960;p44"/>
          <p:cNvSpPr txBox="1"/>
          <p:nvPr/>
        </p:nvSpPr>
        <p:spPr>
          <a:xfrm>
            <a:off x="88875" y="138700"/>
            <a:ext cx="11853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Merriweather"/>
                <a:ea typeface="Merriweather"/>
                <a:cs typeface="Merriweather"/>
                <a:sym typeface="Merriweather"/>
              </a:rPr>
              <a:t>ALIVE 32</a:t>
            </a:r>
            <a:endParaRPr sz="1500">
              <a:solidFill>
                <a:srgbClr val="FFFFFF"/>
              </a:solidFill>
              <a:latin typeface="Merriweather"/>
              <a:ea typeface="Merriweather"/>
              <a:cs typeface="Merriweather"/>
              <a:sym typeface="Merriweather"/>
            </a:endParaRPr>
          </a:p>
        </p:txBody>
      </p:sp>
      <p:sp>
        <p:nvSpPr>
          <p:cNvPr id="1961" name="Google Shape;1961;p44"/>
          <p:cNvSpPr txBox="1"/>
          <p:nvPr/>
        </p:nvSpPr>
        <p:spPr>
          <a:xfrm>
            <a:off x="1126227" y="138700"/>
            <a:ext cx="12993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Merriweather"/>
                <a:ea typeface="Merriweather"/>
                <a:cs typeface="Merriweather"/>
                <a:sym typeface="Merriweather"/>
              </a:rPr>
              <a:t>KILLED 68</a:t>
            </a:r>
            <a:endParaRPr sz="1500">
              <a:solidFill>
                <a:srgbClr val="FFFFFF"/>
              </a:solidFill>
              <a:latin typeface="Merriweather"/>
              <a:ea typeface="Merriweather"/>
              <a:cs typeface="Merriweather"/>
              <a:sym typeface="Merriweather"/>
            </a:endParaRPr>
          </a:p>
        </p:txBody>
      </p:sp>
      <p:pic>
        <p:nvPicPr>
          <p:cNvPr id="1962" name="Google Shape;1962;p44"/>
          <p:cNvPicPr preferRelativeResize="0"/>
          <p:nvPr/>
        </p:nvPicPr>
        <p:blipFill rotWithShape="1">
          <a:blip r:embed="rId4">
            <a:alphaModFix/>
          </a:blip>
          <a:srcRect b="25716" l="0" r="0" t="0"/>
          <a:stretch/>
        </p:blipFill>
        <p:spPr>
          <a:xfrm>
            <a:off x="2249975" y="-29000"/>
            <a:ext cx="1231284" cy="514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8C6">
                <a:alpha val="0"/>
              </a:srgbClr>
            </a:gs>
            <a:gs pos="0">
              <a:srgbClr val="CDD1C4"/>
            </a:gs>
            <a:gs pos="0">
              <a:srgbClr val="B4BDC3"/>
            </a:gs>
            <a:gs pos="0">
              <a:srgbClr val="A8B3C2"/>
            </a:gs>
            <a:gs pos="0">
              <a:srgbClr val="A2AEC2"/>
            </a:gs>
            <a:gs pos="0">
              <a:schemeClr val="lt1"/>
            </a:gs>
            <a:gs pos="41000">
              <a:schemeClr val="lt1"/>
            </a:gs>
            <a:gs pos="70000">
              <a:schemeClr val="accent5"/>
            </a:gs>
            <a:gs pos="93000">
              <a:srgbClr val="D0D4D9"/>
            </a:gs>
            <a:gs pos="100000">
              <a:srgbClr val="E2E8F1"/>
            </a:gs>
          </a:gsLst>
          <a:lin ang="5400700" scaled="0"/>
        </a:gradFill>
      </p:bgPr>
    </p:bg>
    <p:spTree>
      <p:nvGrpSpPr>
        <p:cNvPr id="1966" name="Shape 1966"/>
        <p:cNvGrpSpPr/>
        <p:nvPr/>
      </p:nvGrpSpPr>
      <p:grpSpPr>
        <a:xfrm>
          <a:off x="0" y="0"/>
          <a:ext cx="0" cy="0"/>
          <a:chOff x="0" y="0"/>
          <a:chExt cx="0" cy="0"/>
        </a:xfrm>
      </p:grpSpPr>
      <p:sp>
        <p:nvSpPr>
          <p:cNvPr id="1967" name="Google Shape;1967;p45"/>
          <p:cNvSpPr/>
          <p:nvPr/>
        </p:nvSpPr>
        <p:spPr>
          <a:xfrm>
            <a:off x="789425" y="4322400"/>
            <a:ext cx="8430900" cy="318900"/>
          </a:xfrm>
          <a:prstGeom prst="parallelogram">
            <a:avLst>
              <a:gd fmla="val 25000" name="adj"/>
            </a:avLst>
          </a:prstGeom>
          <a:gradFill>
            <a:gsLst>
              <a:gs pos="0">
                <a:srgbClr val="FFF8C6">
                  <a:alpha val="0"/>
                </a:srgbClr>
              </a:gs>
              <a:gs pos="0">
                <a:schemeClr val="dk2"/>
              </a:gs>
              <a:gs pos="84000">
                <a:srgbClr val="FCBF34">
                  <a:alpha val="49411"/>
                </a:srgbClr>
              </a:gs>
              <a:gs pos="94000">
                <a:srgbClr val="FFFFFF">
                  <a:alpha val="17254"/>
                </a:srgbClr>
              </a:gs>
              <a:gs pos="100000">
                <a:srgbClr val="FFF8C6">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5"/>
          <p:cNvSpPr txBox="1"/>
          <p:nvPr>
            <p:ph idx="1" type="body"/>
          </p:nvPr>
        </p:nvSpPr>
        <p:spPr>
          <a:xfrm>
            <a:off x="865625" y="1491025"/>
            <a:ext cx="7717500" cy="3110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airo"/>
              <a:buChar char="●"/>
            </a:pPr>
            <a:r>
              <a:rPr b="1" lang="en" sz="3000">
                <a:latin typeface="Cairo"/>
                <a:ea typeface="Cairo"/>
                <a:cs typeface="Cairo"/>
                <a:sym typeface="Cairo"/>
              </a:rPr>
              <a:t>What is the difference between Random Forest Regressor and Gradient Boosting Regression ?</a:t>
            </a:r>
            <a:endParaRPr b="1" sz="1800">
              <a:latin typeface="Cairo"/>
              <a:ea typeface="Cairo"/>
              <a:cs typeface="Cairo"/>
              <a:sym typeface="Cairo"/>
            </a:endParaRPr>
          </a:p>
        </p:txBody>
      </p:sp>
      <p:sp>
        <p:nvSpPr>
          <p:cNvPr id="1969" name="Google Shape;1969;p45"/>
          <p:cNvSpPr txBox="1"/>
          <p:nvPr>
            <p:ph type="title"/>
          </p:nvPr>
        </p:nvSpPr>
        <p:spPr>
          <a:xfrm>
            <a:off x="713250" y="652975"/>
            <a:ext cx="7717500" cy="51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a:t>
            </a:r>
            <a:endParaRPr/>
          </a:p>
          <a:p>
            <a:pPr indent="0" lvl="0" marL="0" rtl="0" algn="ctr">
              <a:spcBef>
                <a:spcPts val="0"/>
              </a:spcBef>
              <a:spcAft>
                <a:spcPts val="0"/>
              </a:spcAft>
              <a:buNone/>
            </a:pPr>
            <a:r>
              <a:t/>
            </a:r>
            <a:endParaRPr sz="3000">
              <a:solidFill>
                <a:srgbClr val="1A1A1A"/>
              </a:solidFill>
              <a:latin typeface="Maven Pro SemiBold"/>
              <a:ea typeface="Maven Pro SemiBold"/>
              <a:cs typeface="Maven Pro SemiBold"/>
              <a:sym typeface="Maven Pro SemiBold"/>
            </a:endParaRPr>
          </a:p>
        </p:txBody>
      </p:sp>
      <p:sp>
        <p:nvSpPr>
          <p:cNvPr id="1970" name="Google Shape;1970;p45"/>
          <p:cNvSpPr/>
          <p:nvPr/>
        </p:nvSpPr>
        <p:spPr>
          <a:xfrm flipH="1">
            <a:off x="-152400" y="137160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971" name="Google Shape;1971;p45"/>
          <p:cNvSpPr/>
          <p:nvPr/>
        </p:nvSpPr>
        <p:spPr>
          <a:xfrm flipH="1">
            <a:off x="-152529" y="1904525"/>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972" name="Google Shape;1972;p45"/>
          <p:cNvSpPr/>
          <p:nvPr/>
        </p:nvSpPr>
        <p:spPr>
          <a:xfrm flipH="1">
            <a:off x="-152717" y="243745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sp>
        <p:nvSpPr>
          <p:cNvPr id="1973" name="Google Shape;1973;p45"/>
          <p:cNvSpPr/>
          <p:nvPr/>
        </p:nvSpPr>
        <p:spPr>
          <a:xfrm flipH="1">
            <a:off x="-152655" y="297040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sp>
        <p:nvSpPr>
          <p:cNvPr id="1974" name="Google Shape;1974;p45"/>
          <p:cNvSpPr/>
          <p:nvPr/>
        </p:nvSpPr>
        <p:spPr>
          <a:xfrm flipH="1">
            <a:off x="-152716" y="3503325"/>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sp>
        <p:nvSpPr>
          <p:cNvPr id="1975" name="Google Shape;1975;p45"/>
          <p:cNvSpPr/>
          <p:nvPr/>
        </p:nvSpPr>
        <p:spPr>
          <a:xfrm flipH="1">
            <a:off x="-152549" y="403625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grpSp>
        <p:nvGrpSpPr>
          <p:cNvPr id="1976" name="Google Shape;1976;p45"/>
          <p:cNvGrpSpPr/>
          <p:nvPr/>
        </p:nvGrpSpPr>
        <p:grpSpPr>
          <a:xfrm>
            <a:off x="88884" y="2540242"/>
            <a:ext cx="323640" cy="323799"/>
            <a:chOff x="-55987225" y="3591025"/>
            <a:chExt cx="317450" cy="317575"/>
          </a:xfrm>
        </p:grpSpPr>
        <p:sp>
          <p:nvSpPr>
            <p:cNvPr id="1977" name="Google Shape;1977;p45"/>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45"/>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45"/>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45"/>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45"/>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2" name="Google Shape;1982;p45"/>
          <p:cNvGrpSpPr/>
          <p:nvPr/>
        </p:nvGrpSpPr>
        <p:grpSpPr>
          <a:xfrm>
            <a:off x="105663" y="4146046"/>
            <a:ext cx="290083" cy="289373"/>
            <a:chOff x="-38537400" y="3588000"/>
            <a:chExt cx="316650" cy="315875"/>
          </a:xfrm>
        </p:grpSpPr>
        <p:sp>
          <p:nvSpPr>
            <p:cNvPr id="1983" name="Google Shape;1983;p45"/>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45"/>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5"/>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45"/>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7" name="Google Shape;1987;p45"/>
          <p:cNvGrpSpPr/>
          <p:nvPr/>
        </p:nvGrpSpPr>
        <p:grpSpPr>
          <a:xfrm>
            <a:off x="88889" y="3650137"/>
            <a:ext cx="323631" cy="234589"/>
            <a:chOff x="-20571700" y="3722875"/>
            <a:chExt cx="304050" cy="220375"/>
          </a:xfrm>
        </p:grpSpPr>
        <p:sp>
          <p:nvSpPr>
            <p:cNvPr id="1988" name="Google Shape;1988;p45"/>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45"/>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45"/>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45"/>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45"/>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45"/>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45"/>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5" name="Google Shape;1995;p45"/>
          <p:cNvGrpSpPr/>
          <p:nvPr/>
        </p:nvGrpSpPr>
        <p:grpSpPr>
          <a:xfrm>
            <a:off x="105655" y="3083563"/>
            <a:ext cx="290098" cy="288154"/>
            <a:chOff x="4456725" y="4993625"/>
            <a:chExt cx="482050" cy="478900"/>
          </a:xfrm>
        </p:grpSpPr>
        <p:sp>
          <p:nvSpPr>
            <p:cNvPr id="1996" name="Google Shape;1996;p45"/>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97" name="Google Shape;1997;p45"/>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98" name="Google Shape;1998;p45"/>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99" name="Google Shape;1999;p45"/>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00" name="Google Shape;2000;p45"/>
          <p:cNvGrpSpPr/>
          <p:nvPr/>
        </p:nvGrpSpPr>
        <p:grpSpPr>
          <a:xfrm>
            <a:off x="88882" y="1491033"/>
            <a:ext cx="323644" cy="319418"/>
            <a:chOff x="6232000" y="1435050"/>
            <a:chExt cx="488225" cy="481850"/>
          </a:xfrm>
        </p:grpSpPr>
        <p:sp>
          <p:nvSpPr>
            <p:cNvPr id="2001" name="Google Shape;2001;p45"/>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02" name="Google Shape;2002;p45"/>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03" name="Google Shape;2003;p45"/>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04" name="Google Shape;2004;p45"/>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05" name="Google Shape;2005;p45"/>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06" name="Google Shape;2006;p45"/>
          <p:cNvGrpSpPr/>
          <p:nvPr/>
        </p:nvGrpSpPr>
        <p:grpSpPr>
          <a:xfrm>
            <a:off x="105686" y="2002363"/>
            <a:ext cx="290036" cy="318832"/>
            <a:chOff x="1413125" y="250200"/>
            <a:chExt cx="1406575" cy="1546225"/>
          </a:xfrm>
        </p:grpSpPr>
        <p:sp>
          <p:nvSpPr>
            <p:cNvPr id="2007" name="Google Shape;2007;p45"/>
            <p:cNvSpPr/>
            <p:nvPr/>
          </p:nvSpPr>
          <p:spPr>
            <a:xfrm>
              <a:off x="2471775" y="250200"/>
              <a:ext cx="347925" cy="292350"/>
            </a:xfrm>
            <a:custGeom>
              <a:rect b="b" l="l" r="r" t="t"/>
              <a:pathLst>
                <a:path extrusionOk="0" h="11694" w="13917">
                  <a:moveTo>
                    <a:pt x="8089" y="0"/>
                  </a:moveTo>
                  <a:lnTo>
                    <a:pt x="4813" y="3276"/>
                  </a:lnTo>
                  <a:lnTo>
                    <a:pt x="2562" y="1025"/>
                  </a:lnTo>
                  <a:lnTo>
                    <a:pt x="1" y="3585"/>
                  </a:lnTo>
                  <a:lnTo>
                    <a:pt x="2252" y="5847"/>
                  </a:lnTo>
                  <a:lnTo>
                    <a:pt x="2223" y="5866"/>
                  </a:lnTo>
                  <a:lnTo>
                    <a:pt x="8051" y="11693"/>
                  </a:lnTo>
                  <a:lnTo>
                    <a:pt x="13917" y="5827"/>
                  </a:lnTo>
                  <a:lnTo>
                    <a:pt x="80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45"/>
            <p:cNvSpPr/>
            <p:nvPr/>
          </p:nvSpPr>
          <p:spPr>
            <a:xfrm>
              <a:off x="2243950" y="461100"/>
              <a:ext cx="364850" cy="364600"/>
            </a:xfrm>
            <a:custGeom>
              <a:rect b="b" l="l" r="r" t="t"/>
              <a:pathLst>
                <a:path extrusionOk="0" h="14584" w="14594">
                  <a:moveTo>
                    <a:pt x="8766" y="1"/>
                  </a:moveTo>
                  <a:lnTo>
                    <a:pt x="1" y="8766"/>
                  </a:lnTo>
                  <a:lnTo>
                    <a:pt x="5818" y="14583"/>
                  </a:lnTo>
                  <a:lnTo>
                    <a:pt x="14593" y="5818"/>
                  </a:lnTo>
                  <a:lnTo>
                    <a:pt x="876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45"/>
            <p:cNvSpPr/>
            <p:nvPr/>
          </p:nvSpPr>
          <p:spPr>
            <a:xfrm>
              <a:off x="1413125" y="1202800"/>
              <a:ext cx="549875" cy="593625"/>
            </a:xfrm>
            <a:custGeom>
              <a:rect b="b" l="l" r="r" t="t"/>
              <a:pathLst>
                <a:path extrusionOk="0" h="23745" w="21995">
                  <a:moveTo>
                    <a:pt x="12341" y="1"/>
                  </a:moveTo>
                  <a:lnTo>
                    <a:pt x="0" y="12332"/>
                  </a:lnTo>
                  <a:lnTo>
                    <a:pt x="11413" y="23745"/>
                  </a:lnTo>
                  <a:lnTo>
                    <a:pt x="18593" y="16574"/>
                  </a:lnTo>
                  <a:lnTo>
                    <a:pt x="18989" y="12660"/>
                  </a:lnTo>
                  <a:lnTo>
                    <a:pt x="21995" y="9655"/>
                  </a:lnTo>
                  <a:lnTo>
                    <a:pt x="123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45"/>
            <p:cNvSpPr/>
            <p:nvPr/>
          </p:nvSpPr>
          <p:spPr>
            <a:xfrm>
              <a:off x="1711975" y="656800"/>
              <a:ext cx="830625" cy="981875"/>
            </a:xfrm>
            <a:custGeom>
              <a:rect b="b" l="l" r="r" t="t"/>
              <a:pathLst>
                <a:path extrusionOk="0" h="39275" w="33225">
                  <a:moveTo>
                    <a:pt x="29571" y="20826"/>
                  </a:moveTo>
                  <a:cubicBezTo>
                    <a:pt x="29568" y="20826"/>
                    <a:pt x="29565" y="20826"/>
                    <a:pt x="29562" y="20826"/>
                  </a:cubicBezTo>
                  <a:lnTo>
                    <a:pt x="29571" y="20826"/>
                  </a:lnTo>
                  <a:cubicBezTo>
                    <a:pt x="29571" y="20826"/>
                    <a:pt x="29571" y="20826"/>
                    <a:pt x="29571" y="20826"/>
                  </a:cubicBezTo>
                  <a:close/>
                  <a:moveTo>
                    <a:pt x="13346" y="0"/>
                  </a:moveTo>
                  <a:lnTo>
                    <a:pt x="0" y="13346"/>
                  </a:lnTo>
                  <a:lnTo>
                    <a:pt x="4436" y="17782"/>
                  </a:lnTo>
                  <a:lnTo>
                    <a:pt x="2948" y="19280"/>
                  </a:lnTo>
                  <a:lnTo>
                    <a:pt x="12602" y="28934"/>
                  </a:lnTo>
                  <a:lnTo>
                    <a:pt x="12621" y="28905"/>
                  </a:lnTo>
                  <a:lnTo>
                    <a:pt x="22981" y="39274"/>
                  </a:lnTo>
                  <a:lnTo>
                    <a:pt x="30035" y="32220"/>
                  </a:lnTo>
                  <a:lnTo>
                    <a:pt x="19676" y="21860"/>
                  </a:lnTo>
                  <a:lnTo>
                    <a:pt x="22323" y="19212"/>
                  </a:lnTo>
                  <a:cubicBezTo>
                    <a:pt x="24594" y="20265"/>
                    <a:pt x="27058" y="20816"/>
                    <a:pt x="29571" y="20826"/>
                  </a:cubicBezTo>
                  <a:lnTo>
                    <a:pt x="29571" y="20826"/>
                  </a:lnTo>
                  <a:cubicBezTo>
                    <a:pt x="30805" y="20825"/>
                    <a:pt x="32029" y="20690"/>
                    <a:pt x="33224" y="20420"/>
                  </a:cubicBezTo>
                  <a:lnTo>
                    <a:pt x="32412" y="16883"/>
                  </a:lnTo>
                  <a:cubicBezTo>
                    <a:pt x="31430" y="17106"/>
                    <a:pt x="30486" y="17199"/>
                    <a:pt x="29597" y="17199"/>
                  </a:cubicBezTo>
                  <a:cubicBezTo>
                    <a:pt x="26636" y="17199"/>
                    <a:pt x="24280" y="16176"/>
                    <a:pt x="23135" y="15559"/>
                  </a:cubicBezTo>
                  <a:lnTo>
                    <a:pt x="26962" y="11732"/>
                  </a:lnTo>
                  <a:lnTo>
                    <a:pt x="18719" y="3499"/>
                  </a:lnTo>
                  <a:lnTo>
                    <a:pt x="17781" y="4436"/>
                  </a:lnTo>
                  <a:lnTo>
                    <a:pt x="133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1" name="Google Shape;2011;p45">
            <a:hlinkClick/>
          </p:cNvPr>
          <p:cNvSpPr/>
          <p:nvPr/>
        </p:nvSpPr>
        <p:spPr>
          <a:xfrm flipH="1">
            <a:off x="-134825" y="13716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2012" name="Google Shape;2012;p45">
            <a:hlinkClick action="ppaction://hlinksldjump" r:id="rId3"/>
          </p:cNvPr>
          <p:cNvSpPr/>
          <p:nvPr/>
        </p:nvSpPr>
        <p:spPr>
          <a:xfrm flipH="1">
            <a:off x="-134825" y="19050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2013" name="Google Shape;2013;p45">
            <a:hlinkClick/>
          </p:cNvPr>
          <p:cNvSpPr/>
          <p:nvPr/>
        </p:nvSpPr>
        <p:spPr>
          <a:xfrm flipH="1">
            <a:off x="-134825" y="24384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2014" name="Google Shape;2014;p45">
            <a:hlinkClick/>
          </p:cNvPr>
          <p:cNvSpPr/>
          <p:nvPr/>
        </p:nvSpPr>
        <p:spPr>
          <a:xfrm flipH="1">
            <a:off x="-134825" y="29718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2015" name="Google Shape;2015;p45">
            <a:hlinkClick/>
          </p:cNvPr>
          <p:cNvSpPr/>
          <p:nvPr/>
        </p:nvSpPr>
        <p:spPr>
          <a:xfrm flipH="1">
            <a:off x="-134825" y="35052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2016" name="Google Shape;2016;p45">
            <a:hlinkClick/>
          </p:cNvPr>
          <p:cNvSpPr/>
          <p:nvPr/>
        </p:nvSpPr>
        <p:spPr>
          <a:xfrm flipH="1">
            <a:off x="-134825" y="40386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2017" name="Google Shape;2017;p45"/>
          <p:cNvSpPr/>
          <p:nvPr/>
        </p:nvSpPr>
        <p:spPr>
          <a:xfrm>
            <a:off x="-666750" y="-213500"/>
            <a:ext cx="4508100" cy="753000"/>
          </a:xfrm>
          <a:prstGeom prst="parallelogram">
            <a:avLst>
              <a:gd fmla="val 25000" name="adj"/>
            </a:avLst>
          </a:prstGeom>
          <a:solidFill>
            <a:srgbClr val="1B1938">
              <a:alpha val="56980"/>
            </a:srgbClr>
          </a:solidFill>
          <a:ln>
            <a:noFill/>
          </a:ln>
        </p:spPr>
        <p:txBody>
          <a:bodyPr anchorCtr="0" anchor="ctr" bIns="91425" lIns="91425" spcFirstLastPara="1" rIns="274300" wrap="square" tIns="91425">
            <a:noAutofit/>
          </a:bodyPr>
          <a:lstStyle/>
          <a:p>
            <a:pPr indent="0" lvl="0" marL="0" rtl="0" algn="r">
              <a:spcBef>
                <a:spcPts val="0"/>
              </a:spcBef>
              <a:spcAft>
                <a:spcPts val="0"/>
              </a:spcAft>
              <a:buNone/>
            </a:pPr>
            <a:r>
              <a:t/>
            </a:r>
            <a:endParaRPr b="1" i="1" sz="4800">
              <a:solidFill>
                <a:srgbClr val="FFFFFF"/>
              </a:solidFill>
              <a:latin typeface="Cairo"/>
              <a:ea typeface="Cairo"/>
              <a:cs typeface="Cairo"/>
              <a:sym typeface="Cairo"/>
            </a:endParaRPr>
          </a:p>
        </p:txBody>
      </p:sp>
      <p:sp>
        <p:nvSpPr>
          <p:cNvPr id="2018" name="Google Shape;2018;p45"/>
          <p:cNvSpPr txBox="1"/>
          <p:nvPr/>
        </p:nvSpPr>
        <p:spPr>
          <a:xfrm>
            <a:off x="88875" y="138700"/>
            <a:ext cx="11853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Merriweather"/>
                <a:ea typeface="Merriweather"/>
                <a:cs typeface="Merriweather"/>
                <a:sym typeface="Merriweather"/>
              </a:rPr>
              <a:t>ALIVE 32</a:t>
            </a:r>
            <a:endParaRPr sz="1500">
              <a:solidFill>
                <a:srgbClr val="FFFFFF"/>
              </a:solidFill>
              <a:latin typeface="Merriweather"/>
              <a:ea typeface="Merriweather"/>
              <a:cs typeface="Merriweather"/>
              <a:sym typeface="Merriweather"/>
            </a:endParaRPr>
          </a:p>
        </p:txBody>
      </p:sp>
      <p:sp>
        <p:nvSpPr>
          <p:cNvPr id="2019" name="Google Shape;2019;p45"/>
          <p:cNvSpPr txBox="1"/>
          <p:nvPr/>
        </p:nvSpPr>
        <p:spPr>
          <a:xfrm>
            <a:off x="1126227" y="138700"/>
            <a:ext cx="12993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Merriweather"/>
                <a:ea typeface="Merriweather"/>
                <a:cs typeface="Merriweather"/>
                <a:sym typeface="Merriweather"/>
              </a:rPr>
              <a:t>KILLED 68</a:t>
            </a:r>
            <a:endParaRPr sz="1500">
              <a:solidFill>
                <a:srgbClr val="FFFFFF"/>
              </a:solidFill>
              <a:latin typeface="Merriweather"/>
              <a:ea typeface="Merriweather"/>
              <a:cs typeface="Merriweather"/>
              <a:sym typeface="Merriweather"/>
            </a:endParaRPr>
          </a:p>
        </p:txBody>
      </p:sp>
      <p:pic>
        <p:nvPicPr>
          <p:cNvPr id="2020" name="Google Shape;2020;p45"/>
          <p:cNvPicPr preferRelativeResize="0"/>
          <p:nvPr/>
        </p:nvPicPr>
        <p:blipFill rotWithShape="1">
          <a:blip r:embed="rId4">
            <a:alphaModFix/>
          </a:blip>
          <a:srcRect b="25716" l="0" r="0" t="0"/>
          <a:stretch/>
        </p:blipFill>
        <p:spPr>
          <a:xfrm>
            <a:off x="2249975" y="-29000"/>
            <a:ext cx="1231284" cy="514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8C6">
                <a:alpha val="0"/>
              </a:srgbClr>
            </a:gs>
            <a:gs pos="0">
              <a:srgbClr val="CDD1C4"/>
            </a:gs>
            <a:gs pos="0">
              <a:srgbClr val="B4BDC3"/>
            </a:gs>
            <a:gs pos="0">
              <a:srgbClr val="A8B3C2"/>
            </a:gs>
            <a:gs pos="0">
              <a:srgbClr val="A2AEC2"/>
            </a:gs>
            <a:gs pos="0">
              <a:schemeClr val="lt1"/>
            </a:gs>
            <a:gs pos="41000">
              <a:schemeClr val="lt1"/>
            </a:gs>
            <a:gs pos="70000">
              <a:schemeClr val="accent5"/>
            </a:gs>
            <a:gs pos="93000">
              <a:srgbClr val="D0D4D9"/>
            </a:gs>
            <a:gs pos="100000">
              <a:srgbClr val="E2E8F1"/>
            </a:gs>
          </a:gsLst>
          <a:lin ang="5400700" scaled="0"/>
        </a:gradFill>
      </p:bgPr>
    </p:bg>
    <p:spTree>
      <p:nvGrpSpPr>
        <p:cNvPr id="2024" name="Shape 2024"/>
        <p:cNvGrpSpPr/>
        <p:nvPr/>
      </p:nvGrpSpPr>
      <p:grpSpPr>
        <a:xfrm>
          <a:off x="0" y="0"/>
          <a:ext cx="0" cy="0"/>
          <a:chOff x="0" y="0"/>
          <a:chExt cx="0" cy="0"/>
        </a:xfrm>
      </p:grpSpPr>
      <p:sp>
        <p:nvSpPr>
          <p:cNvPr id="2025" name="Google Shape;2025;p46"/>
          <p:cNvSpPr/>
          <p:nvPr/>
        </p:nvSpPr>
        <p:spPr>
          <a:xfrm>
            <a:off x="789425" y="4322400"/>
            <a:ext cx="8430900" cy="318900"/>
          </a:xfrm>
          <a:prstGeom prst="parallelogram">
            <a:avLst>
              <a:gd fmla="val 25000" name="adj"/>
            </a:avLst>
          </a:prstGeom>
          <a:gradFill>
            <a:gsLst>
              <a:gs pos="0">
                <a:srgbClr val="FFF8C6">
                  <a:alpha val="0"/>
                </a:srgbClr>
              </a:gs>
              <a:gs pos="0">
                <a:schemeClr val="dk2"/>
              </a:gs>
              <a:gs pos="84000">
                <a:srgbClr val="FCBF34">
                  <a:alpha val="49411"/>
                </a:srgbClr>
              </a:gs>
              <a:gs pos="94000">
                <a:srgbClr val="FFFFFF">
                  <a:alpha val="17254"/>
                </a:srgbClr>
              </a:gs>
              <a:gs pos="100000">
                <a:srgbClr val="FFF8C6">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46"/>
          <p:cNvSpPr txBox="1"/>
          <p:nvPr>
            <p:ph idx="1" type="body"/>
          </p:nvPr>
        </p:nvSpPr>
        <p:spPr>
          <a:xfrm>
            <a:off x="884775" y="1189588"/>
            <a:ext cx="7717500" cy="31107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b="1" sz="1800">
              <a:latin typeface="Cairo"/>
              <a:ea typeface="Cairo"/>
              <a:cs typeface="Cairo"/>
              <a:sym typeface="Cairo"/>
            </a:endParaRPr>
          </a:p>
          <a:p>
            <a:pPr indent="-342900" lvl="0" marL="457200" rtl="0" algn="just">
              <a:lnSpc>
                <a:spcPct val="115000"/>
              </a:lnSpc>
              <a:spcBef>
                <a:spcPts val="0"/>
              </a:spcBef>
              <a:spcAft>
                <a:spcPts val="0"/>
              </a:spcAft>
              <a:buSzPts val="1800"/>
              <a:buFont typeface="Cairo"/>
              <a:buChar char="●"/>
            </a:pPr>
            <a:r>
              <a:rPr b="1" lang="en" sz="1800">
                <a:solidFill>
                  <a:srgbClr val="000000"/>
                </a:solidFill>
                <a:latin typeface="Cairo"/>
                <a:ea typeface="Cairo"/>
                <a:cs typeface="Cairo"/>
                <a:sym typeface="Cairo"/>
              </a:rPr>
              <a:t>MLP Regressor consists of an input layer, one or more hidden layers, and an output layer.</a:t>
            </a:r>
            <a:endParaRPr b="1" sz="1800">
              <a:solidFill>
                <a:srgbClr val="000000"/>
              </a:solidFill>
              <a:latin typeface="Cairo"/>
              <a:ea typeface="Cairo"/>
              <a:cs typeface="Cairo"/>
              <a:sym typeface="Cairo"/>
            </a:endParaRPr>
          </a:p>
          <a:p>
            <a:pPr indent="-342900" lvl="0" marL="457200" rtl="0" algn="just">
              <a:lnSpc>
                <a:spcPct val="115000"/>
              </a:lnSpc>
              <a:spcBef>
                <a:spcPts val="0"/>
              </a:spcBef>
              <a:spcAft>
                <a:spcPts val="0"/>
              </a:spcAft>
              <a:buSzPts val="1800"/>
              <a:buFont typeface="Cairo"/>
              <a:buChar char="●"/>
            </a:pPr>
            <a:r>
              <a:rPr b="1" lang="en" sz="1800">
                <a:solidFill>
                  <a:srgbClr val="000000"/>
                </a:solidFill>
                <a:latin typeface="Cairo"/>
                <a:ea typeface="Cairo"/>
                <a:cs typeface="Cairo"/>
                <a:sym typeface="Cairo"/>
              </a:rPr>
              <a:t>The output layer produces the final prediction, which is a continuous value rather than a categorical value.</a:t>
            </a:r>
            <a:endParaRPr b="1" sz="1800">
              <a:solidFill>
                <a:srgbClr val="000000"/>
              </a:solidFill>
              <a:latin typeface="Cairo"/>
              <a:ea typeface="Cairo"/>
              <a:cs typeface="Cairo"/>
              <a:sym typeface="Cairo"/>
            </a:endParaRPr>
          </a:p>
          <a:p>
            <a:pPr indent="-342900" lvl="0" marL="457200" rtl="0" algn="just">
              <a:lnSpc>
                <a:spcPct val="115000"/>
              </a:lnSpc>
              <a:spcBef>
                <a:spcPts val="0"/>
              </a:spcBef>
              <a:spcAft>
                <a:spcPts val="0"/>
              </a:spcAft>
              <a:buSzPts val="1800"/>
              <a:buFont typeface="Cairo"/>
              <a:buChar char="●"/>
            </a:pPr>
            <a:r>
              <a:rPr b="1" lang="en" sz="1800">
                <a:solidFill>
                  <a:srgbClr val="000000"/>
                </a:solidFill>
                <a:latin typeface="Cairo"/>
                <a:ea typeface="Cairo"/>
                <a:cs typeface="Cairo"/>
                <a:sym typeface="Cairo"/>
              </a:rPr>
              <a:t>MLP Regressor requires a large amount of training data and may take longer to train than other regression algorithms.</a:t>
            </a:r>
            <a:endParaRPr b="1" sz="1800">
              <a:solidFill>
                <a:srgbClr val="000000"/>
              </a:solidFill>
              <a:latin typeface="Cairo"/>
              <a:ea typeface="Cairo"/>
              <a:cs typeface="Cairo"/>
              <a:sym typeface="Cairo"/>
            </a:endParaRPr>
          </a:p>
          <a:p>
            <a:pPr indent="-342900" lvl="0" marL="457200" rtl="0" algn="just">
              <a:lnSpc>
                <a:spcPct val="115000"/>
              </a:lnSpc>
              <a:spcBef>
                <a:spcPts val="0"/>
              </a:spcBef>
              <a:spcAft>
                <a:spcPts val="0"/>
              </a:spcAft>
              <a:buSzPts val="1800"/>
              <a:buFont typeface="Cairo"/>
              <a:buChar char="●"/>
            </a:pPr>
            <a:r>
              <a:rPr b="1" lang="en" sz="1800">
                <a:solidFill>
                  <a:srgbClr val="000000"/>
                </a:solidFill>
                <a:latin typeface="Cairo"/>
                <a:ea typeface="Cairo"/>
                <a:cs typeface="Cairo"/>
                <a:sym typeface="Cairo"/>
              </a:rPr>
              <a:t>It may overfit the data if the number of training samples is small.</a:t>
            </a:r>
            <a:endParaRPr b="1" sz="1800">
              <a:solidFill>
                <a:srgbClr val="000000"/>
              </a:solidFill>
              <a:latin typeface="Cairo"/>
              <a:ea typeface="Cairo"/>
              <a:cs typeface="Cairo"/>
              <a:sym typeface="Cairo"/>
            </a:endParaRPr>
          </a:p>
          <a:p>
            <a:pPr indent="-342900" lvl="0" marL="457200" rtl="0" algn="just">
              <a:lnSpc>
                <a:spcPct val="115000"/>
              </a:lnSpc>
              <a:spcBef>
                <a:spcPts val="0"/>
              </a:spcBef>
              <a:spcAft>
                <a:spcPts val="0"/>
              </a:spcAft>
              <a:buClr>
                <a:srgbClr val="000000"/>
              </a:buClr>
              <a:buSzPts val="1800"/>
              <a:buFont typeface="Cairo"/>
              <a:buChar char="●"/>
            </a:pPr>
            <a:r>
              <a:rPr b="1" lang="en" sz="1800">
                <a:solidFill>
                  <a:srgbClr val="000000"/>
                </a:solidFill>
                <a:latin typeface="Cairo"/>
                <a:ea typeface="Cairo"/>
                <a:cs typeface="Cairo"/>
                <a:sym typeface="Cairo"/>
              </a:rPr>
              <a:t>Hidden layer, number of iterations !</a:t>
            </a:r>
            <a:endParaRPr b="1" sz="1800">
              <a:solidFill>
                <a:srgbClr val="000000"/>
              </a:solidFill>
              <a:latin typeface="Cairo"/>
              <a:ea typeface="Cairo"/>
              <a:cs typeface="Cairo"/>
              <a:sym typeface="Cairo"/>
            </a:endParaRPr>
          </a:p>
          <a:p>
            <a:pPr indent="0" lvl="0" marL="457200" rtl="0" algn="just">
              <a:lnSpc>
                <a:spcPct val="115000"/>
              </a:lnSpc>
              <a:spcBef>
                <a:spcPts val="0"/>
              </a:spcBef>
              <a:spcAft>
                <a:spcPts val="0"/>
              </a:spcAft>
              <a:buNone/>
            </a:pPr>
            <a:r>
              <a:t/>
            </a:r>
            <a:endParaRPr b="1" sz="1800">
              <a:latin typeface="Cairo"/>
              <a:ea typeface="Cairo"/>
              <a:cs typeface="Cairo"/>
              <a:sym typeface="Cairo"/>
            </a:endParaRPr>
          </a:p>
        </p:txBody>
      </p:sp>
      <p:sp>
        <p:nvSpPr>
          <p:cNvPr id="2027" name="Google Shape;2027;p46"/>
          <p:cNvSpPr txBox="1"/>
          <p:nvPr>
            <p:ph type="title"/>
          </p:nvPr>
        </p:nvSpPr>
        <p:spPr>
          <a:xfrm>
            <a:off x="713250" y="652975"/>
            <a:ext cx="7717500" cy="51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1A1A1A"/>
                </a:solidFill>
                <a:latin typeface="Maven Pro SemiBold"/>
                <a:ea typeface="Maven Pro SemiBold"/>
                <a:cs typeface="Maven Pro SemiBold"/>
                <a:sym typeface="Maven Pro SemiBold"/>
              </a:rPr>
              <a:t>MLP Regressor</a:t>
            </a:r>
            <a:endParaRPr/>
          </a:p>
        </p:txBody>
      </p:sp>
      <p:sp>
        <p:nvSpPr>
          <p:cNvPr id="2028" name="Google Shape;2028;p46"/>
          <p:cNvSpPr/>
          <p:nvPr/>
        </p:nvSpPr>
        <p:spPr>
          <a:xfrm flipH="1">
            <a:off x="-152400" y="137160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2029" name="Google Shape;2029;p46"/>
          <p:cNvSpPr/>
          <p:nvPr/>
        </p:nvSpPr>
        <p:spPr>
          <a:xfrm flipH="1">
            <a:off x="-152529" y="1904525"/>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2030" name="Google Shape;2030;p46"/>
          <p:cNvSpPr/>
          <p:nvPr/>
        </p:nvSpPr>
        <p:spPr>
          <a:xfrm flipH="1">
            <a:off x="-152717" y="243745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sp>
        <p:nvSpPr>
          <p:cNvPr id="2031" name="Google Shape;2031;p46"/>
          <p:cNvSpPr/>
          <p:nvPr/>
        </p:nvSpPr>
        <p:spPr>
          <a:xfrm flipH="1">
            <a:off x="-152655" y="297040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sp>
        <p:nvSpPr>
          <p:cNvPr id="2032" name="Google Shape;2032;p46"/>
          <p:cNvSpPr/>
          <p:nvPr/>
        </p:nvSpPr>
        <p:spPr>
          <a:xfrm flipH="1">
            <a:off x="-152716" y="3503325"/>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sp>
        <p:nvSpPr>
          <p:cNvPr id="2033" name="Google Shape;2033;p46"/>
          <p:cNvSpPr/>
          <p:nvPr/>
        </p:nvSpPr>
        <p:spPr>
          <a:xfrm flipH="1">
            <a:off x="-152549" y="403625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grpSp>
        <p:nvGrpSpPr>
          <p:cNvPr id="2034" name="Google Shape;2034;p46"/>
          <p:cNvGrpSpPr/>
          <p:nvPr/>
        </p:nvGrpSpPr>
        <p:grpSpPr>
          <a:xfrm>
            <a:off x="88884" y="2540242"/>
            <a:ext cx="323640" cy="323799"/>
            <a:chOff x="-55987225" y="3591025"/>
            <a:chExt cx="317450" cy="317575"/>
          </a:xfrm>
        </p:grpSpPr>
        <p:sp>
          <p:nvSpPr>
            <p:cNvPr id="2035" name="Google Shape;2035;p46"/>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46"/>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46"/>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6"/>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46"/>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0" name="Google Shape;2040;p46"/>
          <p:cNvGrpSpPr/>
          <p:nvPr/>
        </p:nvGrpSpPr>
        <p:grpSpPr>
          <a:xfrm>
            <a:off x="105663" y="4146046"/>
            <a:ext cx="290083" cy="289373"/>
            <a:chOff x="-38537400" y="3588000"/>
            <a:chExt cx="316650" cy="315875"/>
          </a:xfrm>
        </p:grpSpPr>
        <p:sp>
          <p:nvSpPr>
            <p:cNvPr id="2041" name="Google Shape;2041;p46"/>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46"/>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46"/>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46"/>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5" name="Google Shape;2045;p46"/>
          <p:cNvGrpSpPr/>
          <p:nvPr/>
        </p:nvGrpSpPr>
        <p:grpSpPr>
          <a:xfrm>
            <a:off x="88889" y="3650137"/>
            <a:ext cx="323631" cy="234589"/>
            <a:chOff x="-20571700" y="3722875"/>
            <a:chExt cx="304050" cy="220375"/>
          </a:xfrm>
        </p:grpSpPr>
        <p:sp>
          <p:nvSpPr>
            <p:cNvPr id="2046" name="Google Shape;2046;p46"/>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46"/>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46"/>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46"/>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46"/>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46"/>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46"/>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3" name="Google Shape;2053;p46"/>
          <p:cNvGrpSpPr/>
          <p:nvPr/>
        </p:nvGrpSpPr>
        <p:grpSpPr>
          <a:xfrm>
            <a:off x="105655" y="3083563"/>
            <a:ext cx="290098" cy="288154"/>
            <a:chOff x="4456725" y="4993625"/>
            <a:chExt cx="482050" cy="478900"/>
          </a:xfrm>
        </p:grpSpPr>
        <p:sp>
          <p:nvSpPr>
            <p:cNvPr id="2054" name="Google Shape;2054;p46"/>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55" name="Google Shape;2055;p46"/>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56" name="Google Shape;2056;p46"/>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57" name="Google Shape;2057;p46"/>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58" name="Google Shape;2058;p46"/>
          <p:cNvGrpSpPr/>
          <p:nvPr/>
        </p:nvGrpSpPr>
        <p:grpSpPr>
          <a:xfrm>
            <a:off x="88882" y="1491033"/>
            <a:ext cx="323644" cy="319418"/>
            <a:chOff x="6232000" y="1435050"/>
            <a:chExt cx="488225" cy="481850"/>
          </a:xfrm>
        </p:grpSpPr>
        <p:sp>
          <p:nvSpPr>
            <p:cNvPr id="2059" name="Google Shape;2059;p46"/>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60" name="Google Shape;2060;p46"/>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61" name="Google Shape;2061;p46"/>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62" name="Google Shape;2062;p46"/>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63" name="Google Shape;2063;p46"/>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64" name="Google Shape;2064;p46"/>
          <p:cNvGrpSpPr/>
          <p:nvPr/>
        </p:nvGrpSpPr>
        <p:grpSpPr>
          <a:xfrm>
            <a:off x="105686" y="2002363"/>
            <a:ext cx="290036" cy="318832"/>
            <a:chOff x="1413125" y="250200"/>
            <a:chExt cx="1406575" cy="1546225"/>
          </a:xfrm>
        </p:grpSpPr>
        <p:sp>
          <p:nvSpPr>
            <p:cNvPr id="2065" name="Google Shape;2065;p46"/>
            <p:cNvSpPr/>
            <p:nvPr/>
          </p:nvSpPr>
          <p:spPr>
            <a:xfrm>
              <a:off x="2471775" y="250200"/>
              <a:ext cx="347925" cy="292350"/>
            </a:xfrm>
            <a:custGeom>
              <a:rect b="b" l="l" r="r" t="t"/>
              <a:pathLst>
                <a:path extrusionOk="0" h="11694" w="13917">
                  <a:moveTo>
                    <a:pt x="8089" y="0"/>
                  </a:moveTo>
                  <a:lnTo>
                    <a:pt x="4813" y="3276"/>
                  </a:lnTo>
                  <a:lnTo>
                    <a:pt x="2562" y="1025"/>
                  </a:lnTo>
                  <a:lnTo>
                    <a:pt x="1" y="3585"/>
                  </a:lnTo>
                  <a:lnTo>
                    <a:pt x="2252" y="5847"/>
                  </a:lnTo>
                  <a:lnTo>
                    <a:pt x="2223" y="5866"/>
                  </a:lnTo>
                  <a:lnTo>
                    <a:pt x="8051" y="11693"/>
                  </a:lnTo>
                  <a:lnTo>
                    <a:pt x="13917" y="5827"/>
                  </a:lnTo>
                  <a:lnTo>
                    <a:pt x="80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46"/>
            <p:cNvSpPr/>
            <p:nvPr/>
          </p:nvSpPr>
          <p:spPr>
            <a:xfrm>
              <a:off x="2243950" y="461100"/>
              <a:ext cx="364850" cy="364600"/>
            </a:xfrm>
            <a:custGeom>
              <a:rect b="b" l="l" r="r" t="t"/>
              <a:pathLst>
                <a:path extrusionOk="0" h="14584" w="14594">
                  <a:moveTo>
                    <a:pt x="8766" y="1"/>
                  </a:moveTo>
                  <a:lnTo>
                    <a:pt x="1" y="8766"/>
                  </a:lnTo>
                  <a:lnTo>
                    <a:pt x="5818" y="14583"/>
                  </a:lnTo>
                  <a:lnTo>
                    <a:pt x="14593" y="5818"/>
                  </a:lnTo>
                  <a:lnTo>
                    <a:pt x="876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46"/>
            <p:cNvSpPr/>
            <p:nvPr/>
          </p:nvSpPr>
          <p:spPr>
            <a:xfrm>
              <a:off x="1413125" y="1202800"/>
              <a:ext cx="549875" cy="593625"/>
            </a:xfrm>
            <a:custGeom>
              <a:rect b="b" l="l" r="r" t="t"/>
              <a:pathLst>
                <a:path extrusionOk="0" h="23745" w="21995">
                  <a:moveTo>
                    <a:pt x="12341" y="1"/>
                  </a:moveTo>
                  <a:lnTo>
                    <a:pt x="0" y="12332"/>
                  </a:lnTo>
                  <a:lnTo>
                    <a:pt x="11413" y="23745"/>
                  </a:lnTo>
                  <a:lnTo>
                    <a:pt x="18593" y="16574"/>
                  </a:lnTo>
                  <a:lnTo>
                    <a:pt x="18989" y="12660"/>
                  </a:lnTo>
                  <a:lnTo>
                    <a:pt x="21995" y="9655"/>
                  </a:lnTo>
                  <a:lnTo>
                    <a:pt x="123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46"/>
            <p:cNvSpPr/>
            <p:nvPr/>
          </p:nvSpPr>
          <p:spPr>
            <a:xfrm>
              <a:off x="1711975" y="656800"/>
              <a:ext cx="830625" cy="981875"/>
            </a:xfrm>
            <a:custGeom>
              <a:rect b="b" l="l" r="r" t="t"/>
              <a:pathLst>
                <a:path extrusionOk="0" h="39275" w="33225">
                  <a:moveTo>
                    <a:pt x="29571" y="20826"/>
                  </a:moveTo>
                  <a:cubicBezTo>
                    <a:pt x="29568" y="20826"/>
                    <a:pt x="29565" y="20826"/>
                    <a:pt x="29562" y="20826"/>
                  </a:cubicBezTo>
                  <a:lnTo>
                    <a:pt x="29571" y="20826"/>
                  </a:lnTo>
                  <a:cubicBezTo>
                    <a:pt x="29571" y="20826"/>
                    <a:pt x="29571" y="20826"/>
                    <a:pt x="29571" y="20826"/>
                  </a:cubicBezTo>
                  <a:close/>
                  <a:moveTo>
                    <a:pt x="13346" y="0"/>
                  </a:moveTo>
                  <a:lnTo>
                    <a:pt x="0" y="13346"/>
                  </a:lnTo>
                  <a:lnTo>
                    <a:pt x="4436" y="17782"/>
                  </a:lnTo>
                  <a:lnTo>
                    <a:pt x="2948" y="19280"/>
                  </a:lnTo>
                  <a:lnTo>
                    <a:pt x="12602" y="28934"/>
                  </a:lnTo>
                  <a:lnTo>
                    <a:pt x="12621" y="28905"/>
                  </a:lnTo>
                  <a:lnTo>
                    <a:pt x="22981" y="39274"/>
                  </a:lnTo>
                  <a:lnTo>
                    <a:pt x="30035" y="32220"/>
                  </a:lnTo>
                  <a:lnTo>
                    <a:pt x="19676" y="21860"/>
                  </a:lnTo>
                  <a:lnTo>
                    <a:pt x="22323" y="19212"/>
                  </a:lnTo>
                  <a:cubicBezTo>
                    <a:pt x="24594" y="20265"/>
                    <a:pt x="27058" y="20816"/>
                    <a:pt x="29571" y="20826"/>
                  </a:cubicBezTo>
                  <a:lnTo>
                    <a:pt x="29571" y="20826"/>
                  </a:lnTo>
                  <a:cubicBezTo>
                    <a:pt x="30805" y="20825"/>
                    <a:pt x="32029" y="20690"/>
                    <a:pt x="33224" y="20420"/>
                  </a:cubicBezTo>
                  <a:lnTo>
                    <a:pt x="32412" y="16883"/>
                  </a:lnTo>
                  <a:cubicBezTo>
                    <a:pt x="31430" y="17106"/>
                    <a:pt x="30486" y="17199"/>
                    <a:pt x="29597" y="17199"/>
                  </a:cubicBezTo>
                  <a:cubicBezTo>
                    <a:pt x="26636" y="17199"/>
                    <a:pt x="24280" y="16176"/>
                    <a:pt x="23135" y="15559"/>
                  </a:cubicBezTo>
                  <a:lnTo>
                    <a:pt x="26962" y="11732"/>
                  </a:lnTo>
                  <a:lnTo>
                    <a:pt x="18719" y="3499"/>
                  </a:lnTo>
                  <a:lnTo>
                    <a:pt x="17781" y="4436"/>
                  </a:lnTo>
                  <a:lnTo>
                    <a:pt x="133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9" name="Google Shape;2069;p46">
            <a:hlinkClick/>
          </p:cNvPr>
          <p:cNvSpPr/>
          <p:nvPr/>
        </p:nvSpPr>
        <p:spPr>
          <a:xfrm flipH="1">
            <a:off x="-134825" y="13716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2070" name="Google Shape;2070;p46">
            <a:hlinkClick action="ppaction://hlinksldjump" r:id="rId3"/>
          </p:cNvPr>
          <p:cNvSpPr/>
          <p:nvPr/>
        </p:nvSpPr>
        <p:spPr>
          <a:xfrm flipH="1">
            <a:off x="-134825" y="19050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2071" name="Google Shape;2071;p46">
            <a:hlinkClick/>
          </p:cNvPr>
          <p:cNvSpPr/>
          <p:nvPr/>
        </p:nvSpPr>
        <p:spPr>
          <a:xfrm flipH="1">
            <a:off x="-134825" y="24384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2072" name="Google Shape;2072;p46">
            <a:hlinkClick/>
          </p:cNvPr>
          <p:cNvSpPr/>
          <p:nvPr/>
        </p:nvSpPr>
        <p:spPr>
          <a:xfrm flipH="1">
            <a:off x="-134825" y="29718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2073" name="Google Shape;2073;p46">
            <a:hlinkClick/>
          </p:cNvPr>
          <p:cNvSpPr/>
          <p:nvPr/>
        </p:nvSpPr>
        <p:spPr>
          <a:xfrm flipH="1">
            <a:off x="-134825" y="35052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2074" name="Google Shape;2074;p46">
            <a:hlinkClick/>
          </p:cNvPr>
          <p:cNvSpPr/>
          <p:nvPr/>
        </p:nvSpPr>
        <p:spPr>
          <a:xfrm flipH="1">
            <a:off x="-134825" y="40386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2075" name="Google Shape;2075;p46"/>
          <p:cNvSpPr/>
          <p:nvPr/>
        </p:nvSpPr>
        <p:spPr>
          <a:xfrm>
            <a:off x="-666750" y="-213500"/>
            <a:ext cx="4508100" cy="753000"/>
          </a:xfrm>
          <a:prstGeom prst="parallelogram">
            <a:avLst>
              <a:gd fmla="val 25000" name="adj"/>
            </a:avLst>
          </a:prstGeom>
          <a:solidFill>
            <a:srgbClr val="1B1938">
              <a:alpha val="56980"/>
            </a:srgbClr>
          </a:solidFill>
          <a:ln>
            <a:noFill/>
          </a:ln>
        </p:spPr>
        <p:txBody>
          <a:bodyPr anchorCtr="0" anchor="ctr" bIns="91425" lIns="91425" spcFirstLastPara="1" rIns="274300" wrap="square" tIns="91425">
            <a:noAutofit/>
          </a:bodyPr>
          <a:lstStyle/>
          <a:p>
            <a:pPr indent="0" lvl="0" marL="0" rtl="0" algn="r">
              <a:spcBef>
                <a:spcPts val="0"/>
              </a:spcBef>
              <a:spcAft>
                <a:spcPts val="0"/>
              </a:spcAft>
              <a:buNone/>
            </a:pPr>
            <a:r>
              <a:t/>
            </a:r>
            <a:endParaRPr b="1" i="1" sz="4800">
              <a:solidFill>
                <a:srgbClr val="FFFFFF"/>
              </a:solidFill>
              <a:latin typeface="Cairo"/>
              <a:ea typeface="Cairo"/>
              <a:cs typeface="Cairo"/>
              <a:sym typeface="Cairo"/>
            </a:endParaRPr>
          </a:p>
        </p:txBody>
      </p:sp>
      <p:sp>
        <p:nvSpPr>
          <p:cNvPr id="2076" name="Google Shape;2076;p46"/>
          <p:cNvSpPr txBox="1"/>
          <p:nvPr/>
        </p:nvSpPr>
        <p:spPr>
          <a:xfrm>
            <a:off x="0" y="138700"/>
            <a:ext cx="11853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Merriweather"/>
                <a:ea typeface="Merriweather"/>
                <a:cs typeface="Merriweather"/>
                <a:sym typeface="Merriweather"/>
              </a:rPr>
              <a:t>ALIVE 28</a:t>
            </a:r>
            <a:endParaRPr sz="1500">
              <a:solidFill>
                <a:srgbClr val="FFFFFF"/>
              </a:solidFill>
              <a:latin typeface="Merriweather"/>
              <a:ea typeface="Merriweather"/>
              <a:cs typeface="Merriweather"/>
              <a:sym typeface="Merriweather"/>
            </a:endParaRPr>
          </a:p>
        </p:txBody>
      </p:sp>
      <p:sp>
        <p:nvSpPr>
          <p:cNvPr id="2077" name="Google Shape;2077;p46"/>
          <p:cNvSpPr txBox="1"/>
          <p:nvPr/>
        </p:nvSpPr>
        <p:spPr>
          <a:xfrm>
            <a:off x="1107079" y="138700"/>
            <a:ext cx="14430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Merriweather"/>
                <a:ea typeface="Merriweather"/>
                <a:cs typeface="Merriweather"/>
                <a:sym typeface="Merriweather"/>
              </a:rPr>
              <a:t>KILLED 72</a:t>
            </a:r>
            <a:endParaRPr sz="1500">
              <a:solidFill>
                <a:srgbClr val="FFFFFF"/>
              </a:solidFill>
              <a:latin typeface="Merriweather"/>
              <a:ea typeface="Merriweather"/>
              <a:cs typeface="Merriweather"/>
              <a:sym typeface="Merriweather"/>
            </a:endParaRPr>
          </a:p>
        </p:txBody>
      </p:sp>
      <p:pic>
        <p:nvPicPr>
          <p:cNvPr id="2078" name="Google Shape;2078;p46"/>
          <p:cNvPicPr preferRelativeResize="0"/>
          <p:nvPr/>
        </p:nvPicPr>
        <p:blipFill rotWithShape="1">
          <a:blip r:embed="rId4">
            <a:alphaModFix/>
          </a:blip>
          <a:srcRect b="25716" l="0" r="0" t="0"/>
          <a:stretch/>
        </p:blipFill>
        <p:spPr>
          <a:xfrm>
            <a:off x="2249975" y="-29000"/>
            <a:ext cx="1231284" cy="514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8C6">
                <a:alpha val="0"/>
              </a:srgbClr>
            </a:gs>
            <a:gs pos="0">
              <a:srgbClr val="CDD1C4"/>
            </a:gs>
            <a:gs pos="0">
              <a:srgbClr val="B4BDC3"/>
            </a:gs>
            <a:gs pos="0">
              <a:srgbClr val="A8B3C2"/>
            </a:gs>
            <a:gs pos="0">
              <a:srgbClr val="A2AEC2"/>
            </a:gs>
            <a:gs pos="0">
              <a:schemeClr val="lt1"/>
            </a:gs>
            <a:gs pos="41000">
              <a:schemeClr val="lt1"/>
            </a:gs>
            <a:gs pos="70000">
              <a:schemeClr val="accent5"/>
            </a:gs>
            <a:gs pos="93000">
              <a:srgbClr val="D0D4D9"/>
            </a:gs>
            <a:gs pos="100000">
              <a:srgbClr val="E2E8F1"/>
            </a:gs>
          </a:gsLst>
          <a:lin ang="5400700" scaled="0"/>
        </a:gradFill>
      </p:bgPr>
    </p:bg>
    <p:spTree>
      <p:nvGrpSpPr>
        <p:cNvPr id="2082" name="Shape 2082"/>
        <p:cNvGrpSpPr/>
        <p:nvPr/>
      </p:nvGrpSpPr>
      <p:grpSpPr>
        <a:xfrm>
          <a:off x="0" y="0"/>
          <a:ext cx="0" cy="0"/>
          <a:chOff x="0" y="0"/>
          <a:chExt cx="0" cy="0"/>
        </a:xfrm>
      </p:grpSpPr>
      <p:sp>
        <p:nvSpPr>
          <p:cNvPr id="2083" name="Google Shape;2083;p47"/>
          <p:cNvSpPr/>
          <p:nvPr/>
        </p:nvSpPr>
        <p:spPr>
          <a:xfrm>
            <a:off x="789425" y="4322400"/>
            <a:ext cx="8430900" cy="318900"/>
          </a:xfrm>
          <a:prstGeom prst="parallelogram">
            <a:avLst>
              <a:gd fmla="val 25000" name="adj"/>
            </a:avLst>
          </a:prstGeom>
          <a:gradFill>
            <a:gsLst>
              <a:gs pos="0">
                <a:srgbClr val="FFF8C6">
                  <a:alpha val="0"/>
                </a:srgbClr>
              </a:gs>
              <a:gs pos="0">
                <a:schemeClr val="dk2"/>
              </a:gs>
              <a:gs pos="84000">
                <a:srgbClr val="FCBF34">
                  <a:alpha val="49411"/>
                </a:srgbClr>
              </a:gs>
              <a:gs pos="94000">
                <a:srgbClr val="FFFFFF">
                  <a:alpha val="17254"/>
                </a:srgbClr>
              </a:gs>
              <a:gs pos="100000">
                <a:srgbClr val="FFF8C6">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47"/>
          <p:cNvSpPr txBox="1"/>
          <p:nvPr>
            <p:ph idx="1" type="body"/>
          </p:nvPr>
        </p:nvSpPr>
        <p:spPr>
          <a:xfrm>
            <a:off x="865625" y="1491025"/>
            <a:ext cx="8101800" cy="3110700"/>
          </a:xfrm>
          <a:prstGeom prst="rect">
            <a:avLst/>
          </a:prstGeom>
        </p:spPr>
        <p:txBody>
          <a:bodyPr anchorCtr="0" anchor="t" bIns="91425" lIns="91425" spcFirstLastPara="1" rIns="91425" wrap="square" tIns="91425">
            <a:noAutofit/>
          </a:bodyPr>
          <a:lstStyle/>
          <a:p>
            <a:pPr indent="-342900" lvl="0" marL="457200" rtl="0" algn="just">
              <a:lnSpc>
                <a:spcPct val="115000"/>
              </a:lnSpc>
              <a:spcBef>
                <a:spcPts val="0"/>
              </a:spcBef>
              <a:spcAft>
                <a:spcPts val="0"/>
              </a:spcAft>
              <a:buSzPts val="1800"/>
              <a:buFont typeface="Cairo"/>
              <a:buChar char="●"/>
            </a:pPr>
            <a:r>
              <a:rPr b="1" lang="en" sz="1800">
                <a:solidFill>
                  <a:srgbClr val="000000"/>
                </a:solidFill>
                <a:latin typeface="Cairo"/>
                <a:ea typeface="Cairo"/>
                <a:cs typeface="Cairo"/>
                <a:sym typeface="Cairo"/>
              </a:rPr>
              <a:t>The algorithm memorizes the training data.</a:t>
            </a:r>
            <a:endParaRPr b="1" sz="1800">
              <a:solidFill>
                <a:srgbClr val="000000"/>
              </a:solidFill>
              <a:latin typeface="Cairo"/>
              <a:ea typeface="Cairo"/>
              <a:cs typeface="Cairo"/>
              <a:sym typeface="Cairo"/>
            </a:endParaRPr>
          </a:p>
          <a:p>
            <a:pPr indent="-342900" lvl="0" marL="457200" rtl="0" algn="just">
              <a:lnSpc>
                <a:spcPct val="115000"/>
              </a:lnSpc>
              <a:spcBef>
                <a:spcPts val="0"/>
              </a:spcBef>
              <a:spcAft>
                <a:spcPts val="0"/>
              </a:spcAft>
              <a:buSzPts val="1800"/>
              <a:buFont typeface="Cairo"/>
              <a:buChar char="●"/>
            </a:pPr>
            <a:r>
              <a:rPr b="1" lang="en" sz="1800">
                <a:solidFill>
                  <a:srgbClr val="000000"/>
                </a:solidFill>
                <a:latin typeface="Cairo"/>
                <a:ea typeface="Cairo"/>
                <a:cs typeface="Cairo"/>
                <a:sym typeface="Cairo"/>
              </a:rPr>
              <a:t>The prediction is made by finding the K closest neighbours to the input point and averaging their target values.</a:t>
            </a:r>
            <a:endParaRPr b="1" sz="1800">
              <a:solidFill>
                <a:srgbClr val="000000"/>
              </a:solidFill>
              <a:latin typeface="Cairo"/>
              <a:ea typeface="Cairo"/>
              <a:cs typeface="Cairo"/>
              <a:sym typeface="Cairo"/>
            </a:endParaRPr>
          </a:p>
          <a:p>
            <a:pPr indent="-342900" lvl="0" marL="457200" rtl="0" algn="just">
              <a:lnSpc>
                <a:spcPct val="115000"/>
              </a:lnSpc>
              <a:spcBef>
                <a:spcPts val="0"/>
              </a:spcBef>
              <a:spcAft>
                <a:spcPts val="0"/>
              </a:spcAft>
              <a:buSzPts val="1800"/>
              <a:buFont typeface="Cairo"/>
              <a:buChar char="●"/>
            </a:pPr>
            <a:r>
              <a:rPr b="1" lang="en" sz="1800">
                <a:solidFill>
                  <a:srgbClr val="000000"/>
                </a:solidFill>
                <a:latin typeface="Cairo"/>
                <a:ea typeface="Cairo"/>
                <a:cs typeface="Cairo"/>
                <a:sym typeface="Cairo"/>
              </a:rPr>
              <a:t>The algorithm can work well with small datasets or datasets with noisy data.</a:t>
            </a:r>
            <a:endParaRPr b="1" sz="1800">
              <a:latin typeface="Cairo"/>
              <a:ea typeface="Cairo"/>
              <a:cs typeface="Cairo"/>
              <a:sym typeface="Cairo"/>
            </a:endParaRPr>
          </a:p>
        </p:txBody>
      </p:sp>
      <p:sp>
        <p:nvSpPr>
          <p:cNvPr id="2085" name="Google Shape;2085;p47"/>
          <p:cNvSpPr txBox="1"/>
          <p:nvPr>
            <p:ph type="title"/>
          </p:nvPr>
        </p:nvSpPr>
        <p:spPr>
          <a:xfrm>
            <a:off x="713250" y="652975"/>
            <a:ext cx="7717500" cy="51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1A1A1A"/>
                </a:solidFill>
                <a:latin typeface="Maven Pro SemiBold"/>
                <a:ea typeface="Maven Pro SemiBold"/>
                <a:cs typeface="Maven Pro SemiBold"/>
                <a:sym typeface="Maven Pro SemiBold"/>
              </a:rPr>
              <a:t>K-Nearest Neighbors</a:t>
            </a:r>
            <a:endParaRPr/>
          </a:p>
        </p:txBody>
      </p:sp>
      <p:sp>
        <p:nvSpPr>
          <p:cNvPr id="2086" name="Google Shape;2086;p47"/>
          <p:cNvSpPr/>
          <p:nvPr/>
        </p:nvSpPr>
        <p:spPr>
          <a:xfrm flipH="1">
            <a:off x="-152400" y="137160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2087" name="Google Shape;2087;p47"/>
          <p:cNvSpPr/>
          <p:nvPr/>
        </p:nvSpPr>
        <p:spPr>
          <a:xfrm flipH="1">
            <a:off x="-152529" y="1904525"/>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2088" name="Google Shape;2088;p47"/>
          <p:cNvSpPr/>
          <p:nvPr/>
        </p:nvSpPr>
        <p:spPr>
          <a:xfrm flipH="1">
            <a:off x="-152717" y="243745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sp>
        <p:nvSpPr>
          <p:cNvPr id="2089" name="Google Shape;2089;p47"/>
          <p:cNvSpPr/>
          <p:nvPr/>
        </p:nvSpPr>
        <p:spPr>
          <a:xfrm flipH="1">
            <a:off x="-152655" y="297040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sp>
        <p:nvSpPr>
          <p:cNvPr id="2090" name="Google Shape;2090;p47"/>
          <p:cNvSpPr/>
          <p:nvPr/>
        </p:nvSpPr>
        <p:spPr>
          <a:xfrm flipH="1">
            <a:off x="-152716" y="3503325"/>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sp>
        <p:nvSpPr>
          <p:cNvPr id="2091" name="Google Shape;2091;p47"/>
          <p:cNvSpPr/>
          <p:nvPr/>
        </p:nvSpPr>
        <p:spPr>
          <a:xfrm flipH="1">
            <a:off x="-152549" y="403625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grpSp>
        <p:nvGrpSpPr>
          <p:cNvPr id="2092" name="Google Shape;2092;p47"/>
          <p:cNvGrpSpPr/>
          <p:nvPr/>
        </p:nvGrpSpPr>
        <p:grpSpPr>
          <a:xfrm>
            <a:off x="88884" y="2540242"/>
            <a:ext cx="323640" cy="323799"/>
            <a:chOff x="-55987225" y="3591025"/>
            <a:chExt cx="317450" cy="317575"/>
          </a:xfrm>
        </p:grpSpPr>
        <p:sp>
          <p:nvSpPr>
            <p:cNvPr id="2093" name="Google Shape;2093;p47"/>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47"/>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47"/>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47"/>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47"/>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8" name="Google Shape;2098;p47"/>
          <p:cNvGrpSpPr/>
          <p:nvPr/>
        </p:nvGrpSpPr>
        <p:grpSpPr>
          <a:xfrm>
            <a:off x="105663" y="4146046"/>
            <a:ext cx="290083" cy="289373"/>
            <a:chOff x="-38537400" y="3588000"/>
            <a:chExt cx="316650" cy="315875"/>
          </a:xfrm>
        </p:grpSpPr>
        <p:sp>
          <p:nvSpPr>
            <p:cNvPr id="2099" name="Google Shape;2099;p47"/>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47"/>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47"/>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47"/>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3" name="Google Shape;2103;p47"/>
          <p:cNvGrpSpPr/>
          <p:nvPr/>
        </p:nvGrpSpPr>
        <p:grpSpPr>
          <a:xfrm>
            <a:off x="88889" y="3650137"/>
            <a:ext cx="323631" cy="234589"/>
            <a:chOff x="-20571700" y="3722875"/>
            <a:chExt cx="304050" cy="220375"/>
          </a:xfrm>
        </p:grpSpPr>
        <p:sp>
          <p:nvSpPr>
            <p:cNvPr id="2104" name="Google Shape;2104;p47"/>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47"/>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47"/>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47"/>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47"/>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47"/>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47"/>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1" name="Google Shape;2111;p47"/>
          <p:cNvGrpSpPr/>
          <p:nvPr/>
        </p:nvGrpSpPr>
        <p:grpSpPr>
          <a:xfrm>
            <a:off x="105655" y="3083563"/>
            <a:ext cx="290098" cy="288154"/>
            <a:chOff x="4456725" y="4993625"/>
            <a:chExt cx="482050" cy="478900"/>
          </a:xfrm>
        </p:grpSpPr>
        <p:sp>
          <p:nvSpPr>
            <p:cNvPr id="2112" name="Google Shape;2112;p47"/>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13" name="Google Shape;2113;p47"/>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14" name="Google Shape;2114;p47"/>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15" name="Google Shape;2115;p47"/>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116" name="Google Shape;2116;p47"/>
          <p:cNvGrpSpPr/>
          <p:nvPr/>
        </p:nvGrpSpPr>
        <p:grpSpPr>
          <a:xfrm>
            <a:off x="88882" y="1491033"/>
            <a:ext cx="323644" cy="319418"/>
            <a:chOff x="6232000" y="1435050"/>
            <a:chExt cx="488225" cy="481850"/>
          </a:xfrm>
        </p:grpSpPr>
        <p:sp>
          <p:nvSpPr>
            <p:cNvPr id="2117" name="Google Shape;2117;p47"/>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18" name="Google Shape;2118;p47"/>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19" name="Google Shape;2119;p47"/>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20" name="Google Shape;2120;p47"/>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21" name="Google Shape;2121;p47"/>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122" name="Google Shape;2122;p47"/>
          <p:cNvGrpSpPr/>
          <p:nvPr/>
        </p:nvGrpSpPr>
        <p:grpSpPr>
          <a:xfrm>
            <a:off x="105686" y="2002363"/>
            <a:ext cx="290036" cy="318832"/>
            <a:chOff x="1413125" y="250200"/>
            <a:chExt cx="1406575" cy="1546225"/>
          </a:xfrm>
        </p:grpSpPr>
        <p:sp>
          <p:nvSpPr>
            <p:cNvPr id="2123" name="Google Shape;2123;p47"/>
            <p:cNvSpPr/>
            <p:nvPr/>
          </p:nvSpPr>
          <p:spPr>
            <a:xfrm>
              <a:off x="2471775" y="250200"/>
              <a:ext cx="347925" cy="292350"/>
            </a:xfrm>
            <a:custGeom>
              <a:rect b="b" l="l" r="r" t="t"/>
              <a:pathLst>
                <a:path extrusionOk="0" h="11694" w="13917">
                  <a:moveTo>
                    <a:pt x="8089" y="0"/>
                  </a:moveTo>
                  <a:lnTo>
                    <a:pt x="4813" y="3276"/>
                  </a:lnTo>
                  <a:lnTo>
                    <a:pt x="2562" y="1025"/>
                  </a:lnTo>
                  <a:lnTo>
                    <a:pt x="1" y="3585"/>
                  </a:lnTo>
                  <a:lnTo>
                    <a:pt x="2252" y="5847"/>
                  </a:lnTo>
                  <a:lnTo>
                    <a:pt x="2223" y="5866"/>
                  </a:lnTo>
                  <a:lnTo>
                    <a:pt x="8051" y="11693"/>
                  </a:lnTo>
                  <a:lnTo>
                    <a:pt x="13917" y="5827"/>
                  </a:lnTo>
                  <a:lnTo>
                    <a:pt x="80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47"/>
            <p:cNvSpPr/>
            <p:nvPr/>
          </p:nvSpPr>
          <p:spPr>
            <a:xfrm>
              <a:off x="2243950" y="461100"/>
              <a:ext cx="364850" cy="364600"/>
            </a:xfrm>
            <a:custGeom>
              <a:rect b="b" l="l" r="r" t="t"/>
              <a:pathLst>
                <a:path extrusionOk="0" h="14584" w="14594">
                  <a:moveTo>
                    <a:pt x="8766" y="1"/>
                  </a:moveTo>
                  <a:lnTo>
                    <a:pt x="1" y="8766"/>
                  </a:lnTo>
                  <a:lnTo>
                    <a:pt x="5818" y="14583"/>
                  </a:lnTo>
                  <a:lnTo>
                    <a:pt x="14593" y="5818"/>
                  </a:lnTo>
                  <a:lnTo>
                    <a:pt x="876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47"/>
            <p:cNvSpPr/>
            <p:nvPr/>
          </p:nvSpPr>
          <p:spPr>
            <a:xfrm>
              <a:off x="1413125" y="1202800"/>
              <a:ext cx="549875" cy="593625"/>
            </a:xfrm>
            <a:custGeom>
              <a:rect b="b" l="l" r="r" t="t"/>
              <a:pathLst>
                <a:path extrusionOk="0" h="23745" w="21995">
                  <a:moveTo>
                    <a:pt x="12341" y="1"/>
                  </a:moveTo>
                  <a:lnTo>
                    <a:pt x="0" y="12332"/>
                  </a:lnTo>
                  <a:lnTo>
                    <a:pt x="11413" y="23745"/>
                  </a:lnTo>
                  <a:lnTo>
                    <a:pt x="18593" y="16574"/>
                  </a:lnTo>
                  <a:lnTo>
                    <a:pt x="18989" y="12660"/>
                  </a:lnTo>
                  <a:lnTo>
                    <a:pt x="21995" y="9655"/>
                  </a:lnTo>
                  <a:lnTo>
                    <a:pt x="123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47"/>
            <p:cNvSpPr/>
            <p:nvPr/>
          </p:nvSpPr>
          <p:spPr>
            <a:xfrm>
              <a:off x="1711975" y="656800"/>
              <a:ext cx="830625" cy="981875"/>
            </a:xfrm>
            <a:custGeom>
              <a:rect b="b" l="l" r="r" t="t"/>
              <a:pathLst>
                <a:path extrusionOk="0" h="39275" w="33225">
                  <a:moveTo>
                    <a:pt x="29571" y="20826"/>
                  </a:moveTo>
                  <a:cubicBezTo>
                    <a:pt x="29568" y="20826"/>
                    <a:pt x="29565" y="20826"/>
                    <a:pt x="29562" y="20826"/>
                  </a:cubicBezTo>
                  <a:lnTo>
                    <a:pt x="29571" y="20826"/>
                  </a:lnTo>
                  <a:cubicBezTo>
                    <a:pt x="29571" y="20826"/>
                    <a:pt x="29571" y="20826"/>
                    <a:pt x="29571" y="20826"/>
                  </a:cubicBezTo>
                  <a:close/>
                  <a:moveTo>
                    <a:pt x="13346" y="0"/>
                  </a:moveTo>
                  <a:lnTo>
                    <a:pt x="0" y="13346"/>
                  </a:lnTo>
                  <a:lnTo>
                    <a:pt x="4436" y="17782"/>
                  </a:lnTo>
                  <a:lnTo>
                    <a:pt x="2948" y="19280"/>
                  </a:lnTo>
                  <a:lnTo>
                    <a:pt x="12602" y="28934"/>
                  </a:lnTo>
                  <a:lnTo>
                    <a:pt x="12621" y="28905"/>
                  </a:lnTo>
                  <a:lnTo>
                    <a:pt x="22981" y="39274"/>
                  </a:lnTo>
                  <a:lnTo>
                    <a:pt x="30035" y="32220"/>
                  </a:lnTo>
                  <a:lnTo>
                    <a:pt x="19676" y="21860"/>
                  </a:lnTo>
                  <a:lnTo>
                    <a:pt x="22323" y="19212"/>
                  </a:lnTo>
                  <a:cubicBezTo>
                    <a:pt x="24594" y="20265"/>
                    <a:pt x="27058" y="20816"/>
                    <a:pt x="29571" y="20826"/>
                  </a:cubicBezTo>
                  <a:lnTo>
                    <a:pt x="29571" y="20826"/>
                  </a:lnTo>
                  <a:cubicBezTo>
                    <a:pt x="30805" y="20825"/>
                    <a:pt x="32029" y="20690"/>
                    <a:pt x="33224" y="20420"/>
                  </a:cubicBezTo>
                  <a:lnTo>
                    <a:pt x="32412" y="16883"/>
                  </a:lnTo>
                  <a:cubicBezTo>
                    <a:pt x="31430" y="17106"/>
                    <a:pt x="30486" y="17199"/>
                    <a:pt x="29597" y="17199"/>
                  </a:cubicBezTo>
                  <a:cubicBezTo>
                    <a:pt x="26636" y="17199"/>
                    <a:pt x="24280" y="16176"/>
                    <a:pt x="23135" y="15559"/>
                  </a:cubicBezTo>
                  <a:lnTo>
                    <a:pt x="26962" y="11732"/>
                  </a:lnTo>
                  <a:lnTo>
                    <a:pt x="18719" y="3499"/>
                  </a:lnTo>
                  <a:lnTo>
                    <a:pt x="17781" y="4436"/>
                  </a:lnTo>
                  <a:lnTo>
                    <a:pt x="133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7" name="Google Shape;2127;p47">
            <a:hlinkClick/>
          </p:cNvPr>
          <p:cNvSpPr/>
          <p:nvPr/>
        </p:nvSpPr>
        <p:spPr>
          <a:xfrm flipH="1">
            <a:off x="-134825" y="13716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2128" name="Google Shape;2128;p47">
            <a:hlinkClick action="ppaction://hlinksldjump" r:id="rId3"/>
          </p:cNvPr>
          <p:cNvSpPr/>
          <p:nvPr/>
        </p:nvSpPr>
        <p:spPr>
          <a:xfrm flipH="1">
            <a:off x="-134825" y="19050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2129" name="Google Shape;2129;p47">
            <a:hlinkClick/>
          </p:cNvPr>
          <p:cNvSpPr/>
          <p:nvPr/>
        </p:nvSpPr>
        <p:spPr>
          <a:xfrm flipH="1">
            <a:off x="-134825" y="24384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2130" name="Google Shape;2130;p47">
            <a:hlinkClick/>
          </p:cNvPr>
          <p:cNvSpPr/>
          <p:nvPr/>
        </p:nvSpPr>
        <p:spPr>
          <a:xfrm flipH="1">
            <a:off x="-134825" y="29718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2131" name="Google Shape;2131;p47">
            <a:hlinkClick/>
          </p:cNvPr>
          <p:cNvSpPr/>
          <p:nvPr/>
        </p:nvSpPr>
        <p:spPr>
          <a:xfrm flipH="1">
            <a:off x="-134825" y="35052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2132" name="Google Shape;2132;p47">
            <a:hlinkClick/>
          </p:cNvPr>
          <p:cNvSpPr/>
          <p:nvPr/>
        </p:nvSpPr>
        <p:spPr>
          <a:xfrm flipH="1">
            <a:off x="-134825" y="40386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2133" name="Google Shape;2133;p47"/>
          <p:cNvSpPr/>
          <p:nvPr/>
        </p:nvSpPr>
        <p:spPr>
          <a:xfrm>
            <a:off x="-666750" y="-213500"/>
            <a:ext cx="4508100" cy="753000"/>
          </a:xfrm>
          <a:prstGeom prst="parallelogram">
            <a:avLst>
              <a:gd fmla="val 25000" name="adj"/>
            </a:avLst>
          </a:prstGeom>
          <a:solidFill>
            <a:srgbClr val="1B1938">
              <a:alpha val="56980"/>
            </a:srgbClr>
          </a:solidFill>
          <a:ln>
            <a:noFill/>
          </a:ln>
        </p:spPr>
        <p:txBody>
          <a:bodyPr anchorCtr="0" anchor="ctr" bIns="91425" lIns="91425" spcFirstLastPara="1" rIns="274300" wrap="square" tIns="91425">
            <a:noAutofit/>
          </a:bodyPr>
          <a:lstStyle/>
          <a:p>
            <a:pPr indent="0" lvl="0" marL="0" rtl="0" algn="r">
              <a:spcBef>
                <a:spcPts val="0"/>
              </a:spcBef>
              <a:spcAft>
                <a:spcPts val="0"/>
              </a:spcAft>
              <a:buNone/>
            </a:pPr>
            <a:r>
              <a:t/>
            </a:r>
            <a:endParaRPr b="1" i="1" sz="4800">
              <a:solidFill>
                <a:srgbClr val="FFFFFF"/>
              </a:solidFill>
              <a:latin typeface="Cairo"/>
              <a:ea typeface="Cairo"/>
              <a:cs typeface="Cairo"/>
              <a:sym typeface="Cairo"/>
            </a:endParaRPr>
          </a:p>
        </p:txBody>
      </p:sp>
      <p:sp>
        <p:nvSpPr>
          <p:cNvPr id="2134" name="Google Shape;2134;p47"/>
          <p:cNvSpPr txBox="1"/>
          <p:nvPr/>
        </p:nvSpPr>
        <p:spPr>
          <a:xfrm>
            <a:off x="88875" y="138700"/>
            <a:ext cx="11853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Merriweather"/>
                <a:ea typeface="Merriweather"/>
                <a:cs typeface="Merriweather"/>
                <a:sym typeface="Merriweather"/>
              </a:rPr>
              <a:t>ALIVE 23</a:t>
            </a:r>
            <a:endParaRPr sz="1500">
              <a:solidFill>
                <a:srgbClr val="FFFFFF"/>
              </a:solidFill>
              <a:latin typeface="Merriweather"/>
              <a:ea typeface="Merriweather"/>
              <a:cs typeface="Merriweather"/>
              <a:sym typeface="Merriweather"/>
            </a:endParaRPr>
          </a:p>
        </p:txBody>
      </p:sp>
      <p:sp>
        <p:nvSpPr>
          <p:cNvPr id="2135" name="Google Shape;2135;p47"/>
          <p:cNvSpPr txBox="1"/>
          <p:nvPr/>
        </p:nvSpPr>
        <p:spPr>
          <a:xfrm>
            <a:off x="1068778" y="138700"/>
            <a:ext cx="1356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Merriweather"/>
                <a:ea typeface="Merriweather"/>
                <a:cs typeface="Merriweather"/>
                <a:sym typeface="Merriweather"/>
              </a:rPr>
              <a:t>KILLED 77</a:t>
            </a:r>
            <a:endParaRPr sz="1500">
              <a:solidFill>
                <a:srgbClr val="FFFFFF"/>
              </a:solidFill>
              <a:latin typeface="Merriweather"/>
              <a:ea typeface="Merriweather"/>
              <a:cs typeface="Merriweather"/>
              <a:sym typeface="Merriweather"/>
            </a:endParaRPr>
          </a:p>
        </p:txBody>
      </p:sp>
      <p:pic>
        <p:nvPicPr>
          <p:cNvPr id="2136" name="Google Shape;2136;p47"/>
          <p:cNvPicPr preferRelativeResize="0"/>
          <p:nvPr/>
        </p:nvPicPr>
        <p:blipFill rotWithShape="1">
          <a:blip r:embed="rId4">
            <a:alphaModFix/>
          </a:blip>
          <a:srcRect b="25716" l="0" r="0" t="0"/>
          <a:stretch/>
        </p:blipFill>
        <p:spPr>
          <a:xfrm>
            <a:off x="2249975" y="-29000"/>
            <a:ext cx="1231284" cy="514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8C6">
                <a:alpha val="0"/>
              </a:srgbClr>
            </a:gs>
            <a:gs pos="0">
              <a:srgbClr val="CDD1C4"/>
            </a:gs>
            <a:gs pos="0">
              <a:srgbClr val="B4BDC3"/>
            </a:gs>
            <a:gs pos="0">
              <a:srgbClr val="A8B3C2"/>
            </a:gs>
            <a:gs pos="0">
              <a:srgbClr val="A2AEC2"/>
            </a:gs>
            <a:gs pos="0">
              <a:schemeClr val="lt1"/>
            </a:gs>
            <a:gs pos="41000">
              <a:schemeClr val="lt1"/>
            </a:gs>
            <a:gs pos="70000">
              <a:schemeClr val="accent5"/>
            </a:gs>
            <a:gs pos="93000">
              <a:srgbClr val="D0D4D9"/>
            </a:gs>
            <a:gs pos="100000">
              <a:srgbClr val="E2E8F1"/>
            </a:gs>
          </a:gsLst>
          <a:lin ang="5400700" scaled="0"/>
        </a:gradFill>
      </p:bgPr>
    </p:bg>
    <p:spTree>
      <p:nvGrpSpPr>
        <p:cNvPr id="2140" name="Shape 2140"/>
        <p:cNvGrpSpPr/>
        <p:nvPr/>
      </p:nvGrpSpPr>
      <p:grpSpPr>
        <a:xfrm>
          <a:off x="0" y="0"/>
          <a:ext cx="0" cy="0"/>
          <a:chOff x="0" y="0"/>
          <a:chExt cx="0" cy="0"/>
        </a:xfrm>
      </p:grpSpPr>
      <p:sp>
        <p:nvSpPr>
          <p:cNvPr id="2141" name="Google Shape;2141;p48"/>
          <p:cNvSpPr/>
          <p:nvPr/>
        </p:nvSpPr>
        <p:spPr>
          <a:xfrm>
            <a:off x="789425" y="4322400"/>
            <a:ext cx="8430900" cy="318900"/>
          </a:xfrm>
          <a:prstGeom prst="parallelogram">
            <a:avLst>
              <a:gd fmla="val 25000" name="adj"/>
            </a:avLst>
          </a:prstGeom>
          <a:gradFill>
            <a:gsLst>
              <a:gs pos="0">
                <a:srgbClr val="FFF8C6">
                  <a:alpha val="0"/>
                </a:srgbClr>
              </a:gs>
              <a:gs pos="0">
                <a:schemeClr val="dk2"/>
              </a:gs>
              <a:gs pos="84000">
                <a:srgbClr val="FCBF34">
                  <a:alpha val="49411"/>
                </a:srgbClr>
              </a:gs>
              <a:gs pos="94000">
                <a:srgbClr val="FFFFFF">
                  <a:alpha val="17254"/>
                </a:srgbClr>
              </a:gs>
              <a:gs pos="100000">
                <a:srgbClr val="FFF8C6">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48"/>
          <p:cNvSpPr txBox="1"/>
          <p:nvPr>
            <p:ph idx="1" type="body"/>
          </p:nvPr>
        </p:nvSpPr>
        <p:spPr>
          <a:xfrm>
            <a:off x="865625" y="1491025"/>
            <a:ext cx="8006400" cy="3110700"/>
          </a:xfrm>
          <a:prstGeom prst="rect">
            <a:avLst/>
          </a:prstGeom>
        </p:spPr>
        <p:txBody>
          <a:bodyPr anchorCtr="0" anchor="t" bIns="91425" lIns="91425" spcFirstLastPara="1" rIns="91425" wrap="square" tIns="91425">
            <a:noAutofit/>
          </a:bodyPr>
          <a:lstStyle/>
          <a:p>
            <a:pPr indent="-342900" lvl="0" marL="457200" rtl="0" algn="just">
              <a:lnSpc>
                <a:spcPct val="115000"/>
              </a:lnSpc>
              <a:spcBef>
                <a:spcPts val="0"/>
              </a:spcBef>
              <a:spcAft>
                <a:spcPts val="0"/>
              </a:spcAft>
              <a:buSzPts val="1800"/>
              <a:buFont typeface="Cairo"/>
              <a:buChar char="●"/>
            </a:pPr>
            <a:r>
              <a:rPr b="1" lang="en" sz="1800">
                <a:latin typeface="Cairo"/>
                <a:ea typeface="Cairo"/>
                <a:cs typeface="Cairo"/>
                <a:sym typeface="Cairo"/>
              </a:rPr>
              <a:t>XGBoost stands for "Extreme Gradient Boosting", and it is a powerful implementation of the gradient boosting algorithm.</a:t>
            </a:r>
            <a:endParaRPr b="1" sz="1800">
              <a:latin typeface="Cairo"/>
              <a:ea typeface="Cairo"/>
              <a:cs typeface="Cairo"/>
              <a:sym typeface="Cairo"/>
            </a:endParaRPr>
          </a:p>
          <a:p>
            <a:pPr indent="-342900" lvl="0" marL="457200" rtl="0" algn="just">
              <a:lnSpc>
                <a:spcPct val="115000"/>
              </a:lnSpc>
              <a:spcBef>
                <a:spcPts val="0"/>
              </a:spcBef>
              <a:spcAft>
                <a:spcPts val="0"/>
              </a:spcAft>
              <a:buSzPts val="1800"/>
              <a:buFont typeface="Cairo"/>
              <a:buChar char="●"/>
            </a:pPr>
            <a:r>
              <a:rPr b="1" lang="en" sz="1800">
                <a:latin typeface="Cairo"/>
                <a:ea typeface="Cairo"/>
                <a:cs typeface="Cairo"/>
                <a:sym typeface="Cairo"/>
              </a:rPr>
              <a:t>XGBoost uses a combination of multiple decision trees, each of which is trained to minimize the residual error of the previous tree.</a:t>
            </a:r>
            <a:endParaRPr b="1" sz="1800">
              <a:latin typeface="Cairo"/>
              <a:ea typeface="Cairo"/>
              <a:cs typeface="Cairo"/>
              <a:sym typeface="Cairo"/>
            </a:endParaRPr>
          </a:p>
          <a:p>
            <a:pPr indent="-342900" lvl="0" marL="457200" rtl="0" algn="just">
              <a:lnSpc>
                <a:spcPct val="115000"/>
              </a:lnSpc>
              <a:spcBef>
                <a:spcPts val="0"/>
              </a:spcBef>
              <a:spcAft>
                <a:spcPts val="0"/>
              </a:spcAft>
              <a:buSzPts val="1800"/>
              <a:buFont typeface="Cairo"/>
              <a:buChar char="●"/>
            </a:pPr>
            <a:r>
              <a:rPr b="1" lang="en" sz="1800">
                <a:latin typeface="Cairo"/>
                <a:ea typeface="Cairo"/>
                <a:cs typeface="Cairo"/>
                <a:sym typeface="Cairo"/>
              </a:rPr>
              <a:t>It involves optimizing several hyperparameters such as the number of trees, the maximum depth of each tree, and the regularization term to prevent overfitting.</a:t>
            </a:r>
            <a:endParaRPr b="1" sz="1800">
              <a:latin typeface="Cairo"/>
              <a:ea typeface="Cairo"/>
              <a:cs typeface="Cairo"/>
              <a:sym typeface="Cairo"/>
            </a:endParaRPr>
          </a:p>
        </p:txBody>
      </p:sp>
      <p:sp>
        <p:nvSpPr>
          <p:cNvPr id="2143" name="Google Shape;2143;p48"/>
          <p:cNvSpPr txBox="1"/>
          <p:nvPr>
            <p:ph type="title"/>
          </p:nvPr>
        </p:nvSpPr>
        <p:spPr>
          <a:xfrm>
            <a:off x="713250" y="652975"/>
            <a:ext cx="7717500" cy="51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1A1A1A"/>
                </a:solidFill>
                <a:latin typeface="Maven Pro SemiBold"/>
                <a:ea typeface="Maven Pro SemiBold"/>
                <a:cs typeface="Maven Pro SemiBold"/>
                <a:sym typeface="Maven Pro SemiBold"/>
              </a:rPr>
              <a:t>XGBoost Regressor</a:t>
            </a:r>
            <a:endParaRPr/>
          </a:p>
        </p:txBody>
      </p:sp>
      <p:sp>
        <p:nvSpPr>
          <p:cNvPr id="2144" name="Google Shape;2144;p48"/>
          <p:cNvSpPr/>
          <p:nvPr/>
        </p:nvSpPr>
        <p:spPr>
          <a:xfrm flipH="1">
            <a:off x="-152400" y="137160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2145" name="Google Shape;2145;p48"/>
          <p:cNvSpPr/>
          <p:nvPr/>
        </p:nvSpPr>
        <p:spPr>
          <a:xfrm flipH="1">
            <a:off x="-152529" y="1904525"/>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2146" name="Google Shape;2146;p48"/>
          <p:cNvSpPr/>
          <p:nvPr/>
        </p:nvSpPr>
        <p:spPr>
          <a:xfrm flipH="1">
            <a:off x="-152717" y="243745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sp>
        <p:nvSpPr>
          <p:cNvPr id="2147" name="Google Shape;2147;p48"/>
          <p:cNvSpPr/>
          <p:nvPr/>
        </p:nvSpPr>
        <p:spPr>
          <a:xfrm flipH="1">
            <a:off x="-152655" y="297040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sp>
        <p:nvSpPr>
          <p:cNvPr id="2148" name="Google Shape;2148;p48"/>
          <p:cNvSpPr/>
          <p:nvPr/>
        </p:nvSpPr>
        <p:spPr>
          <a:xfrm flipH="1">
            <a:off x="-152716" y="3503325"/>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sp>
        <p:nvSpPr>
          <p:cNvPr id="2149" name="Google Shape;2149;p48"/>
          <p:cNvSpPr/>
          <p:nvPr/>
        </p:nvSpPr>
        <p:spPr>
          <a:xfrm flipH="1">
            <a:off x="-152549" y="403625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grpSp>
        <p:nvGrpSpPr>
          <p:cNvPr id="2150" name="Google Shape;2150;p48"/>
          <p:cNvGrpSpPr/>
          <p:nvPr/>
        </p:nvGrpSpPr>
        <p:grpSpPr>
          <a:xfrm>
            <a:off x="88884" y="2540242"/>
            <a:ext cx="323640" cy="323799"/>
            <a:chOff x="-55987225" y="3591025"/>
            <a:chExt cx="317450" cy="317575"/>
          </a:xfrm>
        </p:grpSpPr>
        <p:sp>
          <p:nvSpPr>
            <p:cNvPr id="2151" name="Google Shape;2151;p48"/>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48"/>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48"/>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48"/>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48"/>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6" name="Google Shape;2156;p48"/>
          <p:cNvGrpSpPr/>
          <p:nvPr/>
        </p:nvGrpSpPr>
        <p:grpSpPr>
          <a:xfrm>
            <a:off x="105663" y="4146046"/>
            <a:ext cx="290083" cy="289373"/>
            <a:chOff x="-38537400" y="3588000"/>
            <a:chExt cx="316650" cy="315875"/>
          </a:xfrm>
        </p:grpSpPr>
        <p:sp>
          <p:nvSpPr>
            <p:cNvPr id="2157" name="Google Shape;2157;p48"/>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48"/>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48"/>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48"/>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1" name="Google Shape;2161;p48"/>
          <p:cNvGrpSpPr/>
          <p:nvPr/>
        </p:nvGrpSpPr>
        <p:grpSpPr>
          <a:xfrm>
            <a:off x="88889" y="3650137"/>
            <a:ext cx="323631" cy="234589"/>
            <a:chOff x="-20571700" y="3722875"/>
            <a:chExt cx="304050" cy="220375"/>
          </a:xfrm>
        </p:grpSpPr>
        <p:sp>
          <p:nvSpPr>
            <p:cNvPr id="2162" name="Google Shape;2162;p48"/>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48"/>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48"/>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48"/>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48"/>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48"/>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48"/>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9" name="Google Shape;2169;p48"/>
          <p:cNvGrpSpPr/>
          <p:nvPr/>
        </p:nvGrpSpPr>
        <p:grpSpPr>
          <a:xfrm>
            <a:off x="105655" y="3083563"/>
            <a:ext cx="290098" cy="288154"/>
            <a:chOff x="4456725" y="4993625"/>
            <a:chExt cx="482050" cy="478900"/>
          </a:xfrm>
        </p:grpSpPr>
        <p:sp>
          <p:nvSpPr>
            <p:cNvPr id="2170" name="Google Shape;2170;p48"/>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71" name="Google Shape;2171;p48"/>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72" name="Google Shape;2172;p48"/>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73" name="Google Shape;2173;p48"/>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174" name="Google Shape;2174;p48"/>
          <p:cNvGrpSpPr/>
          <p:nvPr/>
        </p:nvGrpSpPr>
        <p:grpSpPr>
          <a:xfrm>
            <a:off x="88882" y="1491033"/>
            <a:ext cx="323644" cy="319418"/>
            <a:chOff x="6232000" y="1435050"/>
            <a:chExt cx="488225" cy="481850"/>
          </a:xfrm>
        </p:grpSpPr>
        <p:sp>
          <p:nvSpPr>
            <p:cNvPr id="2175" name="Google Shape;2175;p48"/>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76" name="Google Shape;2176;p48"/>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77" name="Google Shape;2177;p48"/>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78" name="Google Shape;2178;p48"/>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79" name="Google Shape;2179;p48"/>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180" name="Google Shape;2180;p48"/>
          <p:cNvGrpSpPr/>
          <p:nvPr/>
        </p:nvGrpSpPr>
        <p:grpSpPr>
          <a:xfrm>
            <a:off x="105686" y="2002363"/>
            <a:ext cx="290036" cy="318832"/>
            <a:chOff x="1413125" y="250200"/>
            <a:chExt cx="1406575" cy="1546225"/>
          </a:xfrm>
        </p:grpSpPr>
        <p:sp>
          <p:nvSpPr>
            <p:cNvPr id="2181" name="Google Shape;2181;p48"/>
            <p:cNvSpPr/>
            <p:nvPr/>
          </p:nvSpPr>
          <p:spPr>
            <a:xfrm>
              <a:off x="2471775" y="250200"/>
              <a:ext cx="347925" cy="292350"/>
            </a:xfrm>
            <a:custGeom>
              <a:rect b="b" l="l" r="r" t="t"/>
              <a:pathLst>
                <a:path extrusionOk="0" h="11694" w="13917">
                  <a:moveTo>
                    <a:pt x="8089" y="0"/>
                  </a:moveTo>
                  <a:lnTo>
                    <a:pt x="4813" y="3276"/>
                  </a:lnTo>
                  <a:lnTo>
                    <a:pt x="2562" y="1025"/>
                  </a:lnTo>
                  <a:lnTo>
                    <a:pt x="1" y="3585"/>
                  </a:lnTo>
                  <a:lnTo>
                    <a:pt x="2252" y="5847"/>
                  </a:lnTo>
                  <a:lnTo>
                    <a:pt x="2223" y="5866"/>
                  </a:lnTo>
                  <a:lnTo>
                    <a:pt x="8051" y="11693"/>
                  </a:lnTo>
                  <a:lnTo>
                    <a:pt x="13917" y="5827"/>
                  </a:lnTo>
                  <a:lnTo>
                    <a:pt x="80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48"/>
            <p:cNvSpPr/>
            <p:nvPr/>
          </p:nvSpPr>
          <p:spPr>
            <a:xfrm>
              <a:off x="2243950" y="461100"/>
              <a:ext cx="364850" cy="364600"/>
            </a:xfrm>
            <a:custGeom>
              <a:rect b="b" l="l" r="r" t="t"/>
              <a:pathLst>
                <a:path extrusionOk="0" h="14584" w="14594">
                  <a:moveTo>
                    <a:pt x="8766" y="1"/>
                  </a:moveTo>
                  <a:lnTo>
                    <a:pt x="1" y="8766"/>
                  </a:lnTo>
                  <a:lnTo>
                    <a:pt x="5818" y="14583"/>
                  </a:lnTo>
                  <a:lnTo>
                    <a:pt x="14593" y="5818"/>
                  </a:lnTo>
                  <a:lnTo>
                    <a:pt x="876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48"/>
            <p:cNvSpPr/>
            <p:nvPr/>
          </p:nvSpPr>
          <p:spPr>
            <a:xfrm>
              <a:off x="1413125" y="1202800"/>
              <a:ext cx="549875" cy="593625"/>
            </a:xfrm>
            <a:custGeom>
              <a:rect b="b" l="l" r="r" t="t"/>
              <a:pathLst>
                <a:path extrusionOk="0" h="23745" w="21995">
                  <a:moveTo>
                    <a:pt x="12341" y="1"/>
                  </a:moveTo>
                  <a:lnTo>
                    <a:pt x="0" y="12332"/>
                  </a:lnTo>
                  <a:lnTo>
                    <a:pt x="11413" y="23745"/>
                  </a:lnTo>
                  <a:lnTo>
                    <a:pt x="18593" y="16574"/>
                  </a:lnTo>
                  <a:lnTo>
                    <a:pt x="18989" y="12660"/>
                  </a:lnTo>
                  <a:lnTo>
                    <a:pt x="21995" y="9655"/>
                  </a:lnTo>
                  <a:lnTo>
                    <a:pt x="123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48"/>
            <p:cNvSpPr/>
            <p:nvPr/>
          </p:nvSpPr>
          <p:spPr>
            <a:xfrm>
              <a:off x="1711975" y="656800"/>
              <a:ext cx="830625" cy="981875"/>
            </a:xfrm>
            <a:custGeom>
              <a:rect b="b" l="l" r="r" t="t"/>
              <a:pathLst>
                <a:path extrusionOk="0" h="39275" w="33225">
                  <a:moveTo>
                    <a:pt x="29571" y="20826"/>
                  </a:moveTo>
                  <a:cubicBezTo>
                    <a:pt x="29568" y="20826"/>
                    <a:pt x="29565" y="20826"/>
                    <a:pt x="29562" y="20826"/>
                  </a:cubicBezTo>
                  <a:lnTo>
                    <a:pt x="29571" y="20826"/>
                  </a:lnTo>
                  <a:cubicBezTo>
                    <a:pt x="29571" y="20826"/>
                    <a:pt x="29571" y="20826"/>
                    <a:pt x="29571" y="20826"/>
                  </a:cubicBezTo>
                  <a:close/>
                  <a:moveTo>
                    <a:pt x="13346" y="0"/>
                  </a:moveTo>
                  <a:lnTo>
                    <a:pt x="0" y="13346"/>
                  </a:lnTo>
                  <a:lnTo>
                    <a:pt x="4436" y="17782"/>
                  </a:lnTo>
                  <a:lnTo>
                    <a:pt x="2948" y="19280"/>
                  </a:lnTo>
                  <a:lnTo>
                    <a:pt x="12602" y="28934"/>
                  </a:lnTo>
                  <a:lnTo>
                    <a:pt x="12621" y="28905"/>
                  </a:lnTo>
                  <a:lnTo>
                    <a:pt x="22981" y="39274"/>
                  </a:lnTo>
                  <a:lnTo>
                    <a:pt x="30035" y="32220"/>
                  </a:lnTo>
                  <a:lnTo>
                    <a:pt x="19676" y="21860"/>
                  </a:lnTo>
                  <a:lnTo>
                    <a:pt x="22323" y="19212"/>
                  </a:lnTo>
                  <a:cubicBezTo>
                    <a:pt x="24594" y="20265"/>
                    <a:pt x="27058" y="20816"/>
                    <a:pt x="29571" y="20826"/>
                  </a:cubicBezTo>
                  <a:lnTo>
                    <a:pt x="29571" y="20826"/>
                  </a:lnTo>
                  <a:cubicBezTo>
                    <a:pt x="30805" y="20825"/>
                    <a:pt x="32029" y="20690"/>
                    <a:pt x="33224" y="20420"/>
                  </a:cubicBezTo>
                  <a:lnTo>
                    <a:pt x="32412" y="16883"/>
                  </a:lnTo>
                  <a:cubicBezTo>
                    <a:pt x="31430" y="17106"/>
                    <a:pt x="30486" y="17199"/>
                    <a:pt x="29597" y="17199"/>
                  </a:cubicBezTo>
                  <a:cubicBezTo>
                    <a:pt x="26636" y="17199"/>
                    <a:pt x="24280" y="16176"/>
                    <a:pt x="23135" y="15559"/>
                  </a:cubicBezTo>
                  <a:lnTo>
                    <a:pt x="26962" y="11732"/>
                  </a:lnTo>
                  <a:lnTo>
                    <a:pt x="18719" y="3499"/>
                  </a:lnTo>
                  <a:lnTo>
                    <a:pt x="17781" y="4436"/>
                  </a:lnTo>
                  <a:lnTo>
                    <a:pt x="133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5" name="Google Shape;2185;p48">
            <a:hlinkClick/>
          </p:cNvPr>
          <p:cNvSpPr/>
          <p:nvPr/>
        </p:nvSpPr>
        <p:spPr>
          <a:xfrm flipH="1">
            <a:off x="-134825" y="13716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2186" name="Google Shape;2186;p48">
            <a:hlinkClick action="ppaction://hlinksldjump" r:id="rId3"/>
          </p:cNvPr>
          <p:cNvSpPr/>
          <p:nvPr/>
        </p:nvSpPr>
        <p:spPr>
          <a:xfrm flipH="1">
            <a:off x="-134825" y="19050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2187" name="Google Shape;2187;p48">
            <a:hlinkClick/>
          </p:cNvPr>
          <p:cNvSpPr/>
          <p:nvPr/>
        </p:nvSpPr>
        <p:spPr>
          <a:xfrm flipH="1">
            <a:off x="-134825" y="24384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2188" name="Google Shape;2188;p48">
            <a:hlinkClick/>
          </p:cNvPr>
          <p:cNvSpPr/>
          <p:nvPr/>
        </p:nvSpPr>
        <p:spPr>
          <a:xfrm flipH="1">
            <a:off x="-134825" y="29718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2189" name="Google Shape;2189;p48">
            <a:hlinkClick/>
          </p:cNvPr>
          <p:cNvSpPr/>
          <p:nvPr/>
        </p:nvSpPr>
        <p:spPr>
          <a:xfrm flipH="1">
            <a:off x="-134825" y="35052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2190" name="Google Shape;2190;p48">
            <a:hlinkClick/>
          </p:cNvPr>
          <p:cNvSpPr/>
          <p:nvPr/>
        </p:nvSpPr>
        <p:spPr>
          <a:xfrm flipH="1">
            <a:off x="-134825" y="40386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2191" name="Google Shape;2191;p48"/>
          <p:cNvSpPr/>
          <p:nvPr/>
        </p:nvSpPr>
        <p:spPr>
          <a:xfrm>
            <a:off x="-666750" y="-213500"/>
            <a:ext cx="4508100" cy="753000"/>
          </a:xfrm>
          <a:prstGeom prst="parallelogram">
            <a:avLst>
              <a:gd fmla="val 25000" name="adj"/>
            </a:avLst>
          </a:prstGeom>
          <a:solidFill>
            <a:srgbClr val="1B1938">
              <a:alpha val="56980"/>
            </a:srgbClr>
          </a:solidFill>
          <a:ln>
            <a:noFill/>
          </a:ln>
        </p:spPr>
        <p:txBody>
          <a:bodyPr anchorCtr="0" anchor="ctr" bIns="91425" lIns="91425" spcFirstLastPara="1" rIns="274300" wrap="square" tIns="91425">
            <a:noAutofit/>
          </a:bodyPr>
          <a:lstStyle/>
          <a:p>
            <a:pPr indent="0" lvl="0" marL="0" rtl="0" algn="r">
              <a:spcBef>
                <a:spcPts val="0"/>
              </a:spcBef>
              <a:spcAft>
                <a:spcPts val="0"/>
              </a:spcAft>
              <a:buNone/>
            </a:pPr>
            <a:r>
              <a:t/>
            </a:r>
            <a:endParaRPr b="1" i="1" sz="4800">
              <a:solidFill>
                <a:srgbClr val="FFFFFF"/>
              </a:solidFill>
              <a:latin typeface="Cairo"/>
              <a:ea typeface="Cairo"/>
              <a:cs typeface="Cairo"/>
              <a:sym typeface="Cairo"/>
            </a:endParaRPr>
          </a:p>
        </p:txBody>
      </p:sp>
      <p:sp>
        <p:nvSpPr>
          <p:cNvPr id="2192" name="Google Shape;2192;p48"/>
          <p:cNvSpPr txBox="1"/>
          <p:nvPr/>
        </p:nvSpPr>
        <p:spPr>
          <a:xfrm>
            <a:off x="88875" y="138700"/>
            <a:ext cx="11853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Merriweather"/>
                <a:ea typeface="Merriweather"/>
                <a:cs typeface="Merriweather"/>
                <a:sym typeface="Merriweather"/>
              </a:rPr>
              <a:t>ALIVE 14</a:t>
            </a:r>
            <a:endParaRPr sz="1500">
              <a:solidFill>
                <a:srgbClr val="FFFFFF"/>
              </a:solidFill>
              <a:latin typeface="Merriweather"/>
              <a:ea typeface="Merriweather"/>
              <a:cs typeface="Merriweather"/>
              <a:sym typeface="Merriweather"/>
            </a:endParaRPr>
          </a:p>
        </p:txBody>
      </p:sp>
      <p:sp>
        <p:nvSpPr>
          <p:cNvPr id="2193" name="Google Shape;2193;p48"/>
          <p:cNvSpPr txBox="1"/>
          <p:nvPr/>
        </p:nvSpPr>
        <p:spPr>
          <a:xfrm>
            <a:off x="1068778" y="138700"/>
            <a:ext cx="1356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Merriweather"/>
                <a:ea typeface="Merriweather"/>
                <a:cs typeface="Merriweather"/>
                <a:sym typeface="Merriweather"/>
              </a:rPr>
              <a:t>KILLED 86</a:t>
            </a:r>
            <a:endParaRPr sz="1500">
              <a:solidFill>
                <a:srgbClr val="FFFFFF"/>
              </a:solidFill>
              <a:latin typeface="Merriweather"/>
              <a:ea typeface="Merriweather"/>
              <a:cs typeface="Merriweather"/>
              <a:sym typeface="Merriweather"/>
            </a:endParaRPr>
          </a:p>
        </p:txBody>
      </p:sp>
      <p:pic>
        <p:nvPicPr>
          <p:cNvPr id="2194" name="Google Shape;2194;p48"/>
          <p:cNvPicPr preferRelativeResize="0"/>
          <p:nvPr/>
        </p:nvPicPr>
        <p:blipFill rotWithShape="1">
          <a:blip r:embed="rId4">
            <a:alphaModFix/>
          </a:blip>
          <a:srcRect b="25716" l="0" r="0" t="0"/>
          <a:stretch/>
        </p:blipFill>
        <p:spPr>
          <a:xfrm>
            <a:off x="2249975" y="-29000"/>
            <a:ext cx="1231284" cy="514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8" name="Shape 2198"/>
        <p:cNvGrpSpPr/>
        <p:nvPr/>
      </p:nvGrpSpPr>
      <p:grpSpPr>
        <a:xfrm>
          <a:off x="0" y="0"/>
          <a:ext cx="0" cy="0"/>
          <a:chOff x="0" y="0"/>
          <a:chExt cx="0" cy="0"/>
        </a:xfrm>
      </p:grpSpPr>
      <p:sp>
        <p:nvSpPr>
          <p:cNvPr id="2199" name="Google Shape;2199;p49"/>
          <p:cNvSpPr/>
          <p:nvPr/>
        </p:nvSpPr>
        <p:spPr>
          <a:xfrm>
            <a:off x="471575" y="910225"/>
            <a:ext cx="7612800" cy="831600"/>
          </a:xfrm>
          <a:prstGeom prst="rect">
            <a:avLst/>
          </a:prstGeom>
          <a:gradFill>
            <a:gsLst>
              <a:gs pos="0">
                <a:srgbClr val="FFF8C6">
                  <a:alpha val="0"/>
                </a:srgbClr>
              </a:gs>
              <a:gs pos="0">
                <a:schemeClr val="dk2"/>
              </a:gs>
              <a:gs pos="84000">
                <a:srgbClr val="FCBF34">
                  <a:alpha val="49411"/>
                </a:srgbClr>
              </a:gs>
              <a:gs pos="94000">
                <a:srgbClr val="FFFFFF">
                  <a:alpha val="17254"/>
                </a:srgbClr>
              </a:gs>
              <a:gs pos="100000">
                <a:srgbClr val="FFF8C6">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200" name="Google Shape;2200;p49"/>
          <p:cNvGraphicFramePr/>
          <p:nvPr/>
        </p:nvGraphicFramePr>
        <p:xfrm>
          <a:off x="713213" y="910213"/>
          <a:ext cx="3000000" cy="3000000"/>
        </p:xfrm>
        <a:graphic>
          <a:graphicData uri="http://schemas.openxmlformats.org/drawingml/2006/table">
            <a:tbl>
              <a:tblPr>
                <a:noFill/>
                <a:tableStyleId>{633B5A42-7A6A-41E4-8A01-971EA5450667}</a:tableStyleId>
              </a:tblPr>
              <a:tblGrid>
                <a:gridCol w="2648850"/>
                <a:gridCol w="2586650"/>
                <a:gridCol w="2135650"/>
              </a:tblGrid>
              <a:tr h="435050">
                <a:tc>
                  <a:txBody>
                    <a:bodyPr/>
                    <a:lstStyle/>
                    <a:p>
                      <a:pPr indent="0" lvl="0" marL="72000" rtl="0" algn="ctr">
                        <a:spcBef>
                          <a:spcPts val="0"/>
                        </a:spcBef>
                        <a:spcAft>
                          <a:spcPts val="0"/>
                        </a:spcAft>
                        <a:buNone/>
                      </a:pPr>
                      <a:r>
                        <a:rPr b="1" i="1" lang="en" sz="2200">
                          <a:solidFill>
                            <a:schemeClr val="accent6"/>
                          </a:solidFill>
                          <a:latin typeface="Cairo"/>
                          <a:ea typeface="Cairo"/>
                          <a:cs typeface="Cairo"/>
                          <a:sym typeface="Cairo"/>
                        </a:rPr>
                        <a:t>Model</a:t>
                      </a:r>
                      <a:endParaRPr b="1" i="1" sz="2200">
                        <a:solidFill>
                          <a:schemeClr val="accent6"/>
                        </a:solidFill>
                        <a:latin typeface="Cairo"/>
                        <a:ea typeface="Cairo"/>
                        <a:cs typeface="Cairo"/>
                        <a:sym typeface="Cairo"/>
                      </a:endParaRPr>
                    </a:p>
                  </a:txBody>
                  <a:tcPr marT="91425" marB="91425" marR="91425" marL="91425" anchor="ctr">
                    <a:lnL cap="flat" cmpd="sng" w="9525">
                      <a:solidFill>
                        <a:srgbClr val="36DD36">
                          <a:alpha val="0"/>
                        </a:srgbClr>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9525">
                      <a:solidFill>
                        <a:srgbClr val="36DD36">
                          <a:alpha val="0"/>
                        </a:srgbClr>
                      </a:solidFill>
                      <a:prstDash val="solid"/>
                      <a:round/>
                      <a:headEnd len="sm" w="sm" type="none"/>
                      <a:tailEnd len="sm" w="sm" type="none"/>
                    </a:lnT>
                    <a:lnB cap="flat" cmpd="sng" w="19050">
                      <a:solidFill>
                        <a:schemeClr val="lt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i="1" lang="en" sz="2200">
                          <a:solidFill>
                            <a:schemeClr val="accent6"/>
                          </a:solidFill>
                          <a:latin typeface="Cairo"/>
                          <a:ea typeface="Cairo"/>
                          <a:cs typeface="Cairo"/>
                          <a:sym typeface="Cairo"/>
                        </a:rPr>
                        <a:t>Mean Squared Error</a:t>
                      </a:r>
                      <a:endParaRPr b="1" i="1" sz="2200">
                        <a:solidFill>
                          <a:schemeClr val="accent6"/>
                        </a:solidFill>
                        <a:latin typeface="Cairo"/>
                        <a:ea typeface="Cairo"/>
                        <a:cs typeface="Cairo"/>
                        <a:sym typeface="Cairo"/>
                      </a:endParaRPr>
                    </a:p>
                  </a:txBody>
                  <a:tcPr marT="91425" marB="9142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9525">
                      <a:solidFill>
                        <a:srgbClr val="36DD36">
                          <a:alpha val="0"/>
                        </a:srgbClr>
                      </a:solidFill>
                      <a:prstDash val="solid"/>
                      <a:round/>
                      <a:headEnd len="sm" w="sm" type="none"/>
                      <a:tailEnd len="sm" w="sm" type="none"/>
                    </a:lnT>
                    <a:lnB cap="flat" cmpd="sng" w="19050">
                      <a:solidFill>
                        <a:schemeClr val="lt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i="1" lang="en" sz="2200">
                          <a:solidFill>
                            <a:schemeClr val="accent6"/>
                          </a:solidFill>
                          <a:latin typeface="Cairo"/>
                          <a:ea typeface="Cairo"/>
                          <a:cs typeface="Cairo"/>
                          <a:sym typeface="Cairo"/>
                        </a:rPr>
                        <a:t>R2 Score</a:t>
                      </a:r>
                      <a:endParaRPr b="1" i="1" sz="2200">
                        <a:solidFill>
                          <a:schemeClr val="accent6"/>
                        </a:solidFill>
                        <a:latin typeface="Cairo"/>
                        <a:ea typeface="Cairo"/>
                        <a:cs typeface="Cairo"/>
                        <a:sym typeface="Cairo"/>
                      </a:endParaRPr>
                    </a:p>
                  </a:txBody>
                  <a:tcPr marT="91425" marB="9142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9525">
                      <a:solidFill>
                        <a:srgbClr val="36DD36">
                          <a:alpha val="0"/>
                        </a:srgbClr>
                      </a:solidFill>
                      <a:prstDash val="solid"/>
                      <a:round/>
                      <a:headEnd len="sm" w="sm" type="none"/>
                      <a:tailEnd len="sm" w="sm" type="none"/>
                    </a:lnT>
                    <a:lnB cap="flat" cmpd="sng" w="19050">
                      <a:solidFill>
                        <a:schemeClr val="lt2">
                          <a:alpha val="0"/>
                        </a:schemeClr>
                      </a:solidFill>
                      <a:prstDash val="solid"/>
                      <a:round/>
                      <a:headEnd len="sm" w="sm" type="none"/>
                      <a:tailEnd len="sm" w="sm" type="none"/>
                    </a:lnB>
                  </a:tcPr>
                </a:tc>
              </a:tr>
              <a:tr h="488600">
                <a:tc>
                  <a:txBody>
                    <a:bodyPr/>
                    <a:lstStyle/>
                    <a:p>
                      <a:pPr indent="0" lvl="0" marL="0" rtl="0" algn="ctr">
                        <a:spcBef>
                          <a:spcPts val="0"/>
                        </a:spcBef>
                        <a:spcAft>
                          <a:spcPts val="0"/>
                        </a:spcAft>
                        <a:buNone/>
                      </a:pPr>
                      <a:r>
                        <a:rPr b="1" lang="en" sz="1900">
                          <a:solidFill>
                            <a:schemeClr val="dk2"/>
                          </a:solidFill>
                          <a:latin typeface="Cairo"/>
                          <a:ea typeface="Cairo"/>
                          <a:cs typeface="Cairo"/>
                          <a:sym typeface="Cairo"/>
                        </a:rPr>
                        <a:t>Random Forest</a:t>
                      </a:r>
                      <a:endParaRPr b="1" sz="1900">
                        <a:solidFill>
                          <a:schemeClr val="dk2"/>
                        </a:solidFill>
                        <a:latin typeface="Cairo"/>
                        <a:ea typeface="Cairo"/>
                        <a:cs typeface="Cairo"/>
                        <a:sym typeface="Cairo"/>
                      </a:endParaRPr>
                    </a:p>
                  </a:txBody>
                  <a:tcPr marT="91425" marB="91425" marR="91425" marL="91425" anchor="ctr">
                    <a:lnL cap="flat" cmpd="sng" w="9525">
                      <a:solidFill>
                        <a:srgbClr val="36DD36">
                          <a:alpha val="0"/>
                        </a:srgbClr>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19050">
                      <a:solidFill>
                        <a:schemeClr val="lt2">
                          <a:alpha val="0"/>
                        </a:schemeClr>
                      </a:solidFill>
                      <a:prstDash val="solid"/>
                      <a:round/>
                      <a:headEnd len="sm" w="sm" type="none"/>
                      <a:tailEnd len="sm" w="sm" type="none"/>
                    </a:lnT>
                    <a:lnB cap="flat" cmpd="sng" w="19050">
                      <a:solidFill>
                        <a:schemeClr val="lt2">
                          <a:alpha val="0"/>
                        </a:schemeClr>
                      </a:solidFill>
                      <a:prstDash val="solid"/>
                      <a:round/>
                      <a:headEnd len="sm" w="sm" type="none"/>
                      <a:tailEnd len="sm" w="sm" type="none"/>
                    </a:lnB>
                    <a:solidFill>
                      <a:schemeClr val="dk1"/>
                    </a:solidFill>
                  </a:tcPr>
                </a:tc>
                <a:tc>
                  <a:txBody>
                    <a:bodyPr/>
                    <a:lstStyle/>
                    <a:p>
                      <a:pPr indent="0" lvl="0" marL="0" rtl="0" algn="ctr">
                        <a:lnSpc>
                          <a:spcPct val="110795"/>
                        </a:lnSpc>
                        <a:spcBef>
                          <a:spcPts val="0"/>
                        </a:spcBef>
                        <a:spcAft>
                          <a:spcPts val="0"/>
                        </a:spcAft>
                        <a:buNone/>
                      </a:pPr>
                      <a:r>
                        <a:rPr b="1" lang="en" sz="1700">
                          <a:solidFill>
                            <a:schemeClr val="dk2"/>
                          </a:solidFill>
                          <a:latin typeface="Cairo"/>
                          <a:ea typeface="Cairo"/>
                          <a:cs typeface="Cairo"/>
                          <a:sym typeface="Cairo"/>
                        </a:rPr>
                        <a:t>0.0240</a:t>
                      </a:r>
                      <a:endParaRPr>
                        <a:solidFill>
                          <a:schemeClr val="accent6"/>
                        </a:solidFill>
                        <a:latin typeface="Jura"/>
                        <a:ea typeface="Jura"/>
                        <a:cs typeface="Jura"/>
                        <a:sym typeface="Jura"/>
                      </a:endParaRPr>
                    </a:p>
                  </a:txBody>
                  <a:tcPr marT="91425" marB="9142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19050">
                      <a:solidFill>
                        <a:schemeClr val="lt2">
                          <a:alpha val="0"/>
                        </a:schemeClr>
                      </a:solidFill>
                      <a:prstDash val="solid"/>
                      <a:round/>
                      <a:headEnd len="sm" w="sm" type="none"/>
                      <a:tailEnd len="sm" w="sm" type="none"/>
                    </a:lnT>
                    <a:lnB cap="flat" cmpd="sng" w="19050">
                      <a:solidFill>
                        <a:schemeClr val="lt2">
                          <a:alpha val="0"/>
                        </a:schemeClr>
                      </a:solidFill>
                      <a:prstDash val="solid"/>
                      <a:round/>
                      <a:headEnd len="sm" w="sm" type="none"/>
                      <a:tailEnd len="sm" w="sm" type="none"/>
                    </a:lnB>
                    <a:solidFill>
                      <a:schemeClr val="dk1"/>
                    </a:solidFill>
                  </a:tcPr>
                </a:tc>
                <a:tc>
                  <a:txBody>
                    <a:bodyPr/>
                    <a:lstStyle/>
                    <a:p>
                      <a:pPr indent="0" lvl="0" marL="0" rtl="0" algn="ctr">
                        <a:lnSpc>
                          <a:spcPct val="110795"/>
                        </a:lnSpc>
                        <a:spcBef>
                          <a:spcPts val="0"/>
                        </a:spcBef>
                        <a:spcAft>
                          <a:spcPts val="0"/>
                        </a:spcAft>
                        <a:buNone/>
                      </a:pPr>
                      <a:r>
                        <a:rPr b="1" lang="en" sz="1700">
                          <a:solidFill>
                            <a:schemeClr val="dk2"/>
                          </a:solidFill>
                          <a:latin typeface="Cairo"/>
                          <a:ea typeface="Cairo"/>
                          <a:cs typeface="Cairo"/>
                          <a:sym typeface="Cairo"/>
                        </a:rPr>
                        <a:t>0.7439</a:t>
                      </a:r>
                      <a:endParaRPr b="1" sz="1700">
                        <a:solidFill>
                          <a:schemeClr val="dk2"/>
                        </a:solidFill>
                        <a:latin typeface="Cairo"/>
                        <a:ea typeface="Cairo"/>
                        <a:cs typeface="Cairo"/>
                        <a:sym typeface="Cairo"/>
                      </a:endParaRPr>
                    </a:p>
                  </a:txBody>
                  <a:tcPr marT="91425" marB="9142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19050">
                      <a:solidFill>
                        <a:schemeClr val="lt2">
                          <a:alpha val="0"/>
                        </a:schemeClr>
                      </a:solidFill>
                      <a:prstDash val="solid"/>
                      <a:round/>
                      <a:headEnd len="sm" w="sm" type="none"/>
                      <a:tailEnd len="sm" w="sm" type="none"/>
                    </a:lnT>
                    <a:lnB cap="flat" cmpd="sng" w="19050">
                      <a:solidFill>
                        <a:schemeClr val="lt2">
                          <a:alpha val="0"/>
                        </a:schemeClr>
                      </a:solidFill>
                      <a:prstDash val="solid"/>
                      <a:round/>
                      <a:headEnd len="sm" w="sm" type="none"/>
                      <a:tailEnd len="sm" w="sm" type="none"/>
                    </a:lnB>
                    <a:solidFill>
                      <a:schemeClr val="dk1"/>
                    </a:solidFill>
                  </a:tcPr>
                </a:tc>
              </a:tr>
              <a:tr h="445025">
                <a:tc>
                  <a:txBody>
                    <a:bodyPr/>
                    <a:lstStyle/>
                    <a:p>
                      <a:pPr indent="0" lvl="0" marL="0" rtl="0" algn="ctr">
                        <a:spcBef>
                          <a:spcPts val="0"/>
                        </a:spcBef>
                        <a:spcAft>
                          <a:spcPts val="0"/>
                        </a:spcAft>
                        <a:buNone/>
                      </a:pPr>
                      <a:r>
                        <a:rPr b="1" lang="en" sz="1900">
                          <a:solidFill>
                            <a:schemeClr val="dk2"/>
                          </a:solidFill>
                          <a:latin typeface="Cairo"/>
                          <a:ea typeface="Cairo"/>
                          <a:cs typeface="Cairo"/>
                          <a:sym typeface="Cairo"/>
                        </a:rPr>
                        <a:t>K Nearest Neighbors</a:t>
                      </a:r>
                      <a:endParaRPr b="1" sz="1900">
                        <a:solidFill>
                          <a:schemeClr val="dk2"/>
                        </a:solidFill>
                        <a:latin typeface="Cairo"/>
                        <a:ea typeface="Cairo"/>
                        <a:cs typeface="Cairo"/>
                        <a:sym typeface="Cairo"/>
                      </a:endParaRPr>
                    </a:p>
                  </a:txBody>
                  <a:tcPr marT="91425" marB="91425" marR="91425" marL="91425" anchor="ctr">
                    <a:lnL cap="flat" cmpd="sng" w="9525">
                      <a:solidFill>
                        <a:srgbClr val="36DD36">
                          <a:alpha val="0"/>
                        </a:srgbClr>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19050">
                      <a:solidFill>
                        <a:schemeClr val="lt2">
                          <a:alpha val="0"/>
                        </a:schemeClr>
                      </a:solidFill>
                      <a:prstDash val="solid"/>
                      <a:round/>
                      <a:headEnd len="sm" w="sm" type="none"/>
                      <a:tailEnd len="sm" w="sm" type="none"/>
                    </a:lnT>
                    <a:lnB cap="flat" cmpd="sng" w="19050">
                      <a:solidFill>
                        <a:schemeClr val="lt2">
                          <a:alpha val="0"/>
                        </a:schemeClr>
                      </a:solidFill>
                      <a:prstDash val="solid"/>
                      <a:round/>
                      <a:headEnd len="sm" w="sm" type="none"/>
                      <a:tailEnd len="sm" w="sm" type="none"/>
                    </a:lnB>
                    <a:solidFill>
                      <a:schemeClr val="dk1"/>
                    </a:solidFill>
                  </a:tcPr>
                </a:tc>
                <a:tc>
                  <a:txBody>
                    <a:bodyPr/>
                    <a:lstStyle/>
                    <a:p>
                      <a:pPr indent="0" lvl="0" marL="0" rtl="0" algn="ctr">
                        <a:lnSpc>
                          <a:spcPct val="110795"/>
                        </a:lnSpc>
                        <a:spcBef>
                          <a:spcPts val="0"/>
                        </a:spcBef>
                        <a:spcAft>
                          <a:spcPts val="0"/>
                        </a:spcAft>
                        <a:buNone/>
                      </a:pPr>
                      <a:r>
                        <a:rPr b="1" lang="en" sz="1700">
                          <a:solidFill>
                            <a:srgbClr val="F1C232"/>
                          </a:solidFill>
                          <a:latin typeface="Cairo"/>
                          <a:ea typeface="Cairo"/>
                          <a:cs typeface="Cairo"/>
                          <a:sym typeface="Cairo"/>
                        </a:rPr>
                        <a:t>0.0251</a:t>
                      </a:r>
                      <a:endParaRPr b="1" sz="1700">
                        <a:solidFill>
                          <a:srgbClr val="F1C232"/>
                        </a:solidFill>
                        <a:latin typeface="Cairo"/>
                        <a:ea typeface="Cairo"/>
                        <a:cs typeface="Cairo"/>
                        <a:sym typeface="Cairo"/>
                      </a:endParaRPr>
                    </a:p>
                  </a:txBody>
                  <a:tcPr marT="91425" marB="9142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19050">
                      <a:solidFill>
                        <a:schemeClr val="lt2">
                          <a:alpha val="0"/>
                        </a:schemeClr>
                      </a:solidFill>
                      <a:prstDash val="solid"/>
                      <a:round/>
                      <a:headEnd len="sm" w="sm" type="none"/>
                      <a:tailEnd len="sm" w="sm" type="none"/>
                    </a:lnT>
                    <a:lnB cap="flat" cmpd="sng" w="19050">
                      <a:solidFill>
                        <a:schemeClr val="lt2">
                          <a:alpha val="0"/>
                        </a:schemeClr>
                      </a:solidFill>
                      <a:prstDash val="solid"/>
                      <a:round/>
                      <a:headEnd len="sm" w="sm" type="none"/>
                      <a:tailEnd len="sm" w="sm" type="none"/>
                    </a:lnB>
                    <a:solidFill>
                      <a:schemeClr val="dk1"/>
                    </a:solidFill>
                  </a:tcPr>
                </a:tc>
                <a:tc>
                  <a:txBody>
                    <a:bodyPr/>
                    <a:lstStyle/>
                    <a:p>
                      <a:pPr indent="0" lvl="0" marL="0" rtl="0" algn="ctr">
                        <a:lnSpc>
                          <a:spcPct val="110795"/>
                        </a:lnSpc>
                        <a:spcBef>
                          <a:spcPts val="0"/>
                        </a:spcBef>
                        <a:spcAft>
                          <a:spcPts val="0"/>
                        </a:spcAft>
                        <a:buNone/>
                      </a:pPr>
                      <a:r>
                        <a:rPr b="1" lang="en" sz="1700">
                          <a:solidFill>
                            <a:srgbClr val="F1C232"/>
                          </a:solidFill>
                          <a:latin typeface="Cairo"/>
                          <a:ea typeface="Cairo"/>
                          <a:cs typeface="Cairo"/>
                          <a:sym typeface="Cairo"/>
                        </a:rPr>
                        <a:t>0.7336</a:t>
                      </a:r>
                      <a:endParaRPr b="1" sz="1700">
                        <a:solidFill>
                          <a:srgbClr val="F1C232"/>
                        </a:solidFill>
                        <a:latin typeface="Cairo"/>
                        <a:ea typeface="Cairo"/>
                        <a:cs typeface="Cairo"/>
                        <a:sym typeface="Cairo"/>
                      </a:endParaRPr>
                    </a:p>
                  </a:txBody>
                  <a:tcPr marT="91425" marB="9142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19050">
                      <a:solidFill>
                        <a:schemeClr val="lt2">
                          <a:alpha val="0"/>
                        </a:schemeClr>
                      </a:solidFill>
                      <a:prstDash val="solid"/>
                      <a:round/>
                      <a:headEnd len="sm" w="sm" type="none"/>
                      <a:tailEnd len="sm" w="sm" type="none"/>
                    </a:lnT>
                    <a:lnB cap="flat" cmpd="sng" w="19050">
                      <a:solidFill>
                        <a:schemeClr val="lt2">
                          <a:alpha val="0"/>
                        </a:schemeClr>
                      </a:solidFill>
                      <a:prstDash val="solid"/>
                      <a:round/>
                      <a:headEnd len="sm" w="sm" type="none"/>
                      <a:tailEnd len="sm" w="sm" type="none"/>
                    </a:lnB>
                    <a:solidFill>
                      <a:schemeClr val="dk1"/>
                    </a:solidFill>
                  </a:tcPr>
                </a:tc>
              </a:tr>
              <a:tr h="445025">
                <a:tc>
                  <a:txBody>
                    <a:bodyPr/>
                    <a:lstStyle/>
                    <a:p>
                      <a:pPr indent="0" lvl="0" marL="0" rtl="0" algn="ctr">
                        <a:spcBef>
                          <a:spcPts val="0"/>
                        </a:spcBef>
                        <a:spcAft>
                          <a:spcPts val="0"/>
                        </a:spcAft>
                        <a:buNone/>
                      </a:pPr>
                      <a:r>
                        <a:rPr b="1" lang="en" sz="1900">
                          <a:solidFill>
                            <a:schemeClr val="dk2"/>
                          </a:solidFill>
                          <a:latin typeface="Cairo"/>
                          <a:ea typeface="Cairo"/>
                          <a:cs typeface="Cairo"/>
                          <a:sym typeface="Cairo"/>
                        </a:rPr>
                        <a:t>XGBoost Regressor</a:t>
                      </a:r>
                      <a:endParaRPr b="1" sz="1900">
                        <a:solidFill>
                          <a:schemeClr val="dk2"/>
                        </a:solidFill>
                        <a:latin typeface="Cairo"/>
                        <a:ea typeface="Cairo"/>
                        <a:cs typeface="Cairo"/>
                        <a:sym typeface="Cairo"/>
                      </a:endParaRPr>
                    </a:p>
                  </a:txBody>
                  <a:tcPr marT="91425" marB="91425" marR="91425" marL="91425" anchor="ctr">
                    <a:lnL cap="flat" cmpd="sng" w="9525">
                      <a:solidFill>
                        <a:srgbClr val="36DD36">
                          <a:alpha val="0"/>
                        </a:srgbClr>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19050">
                      <a:solidFill>
                        <a:schemeClr val="lt2">
                          <a:alpha val="0"/>
                        </a:schemeClr>
                      </a:solidFill>
                      <a:prstDash val="solid"/>
                      <a:round/>
                      <a:headEnd len="sm" w="sm" type="none"/>
                      <a:tailEnd len="sm" w="sm" type="none"/>
                    </a:lnT>
                    <a:lnB cap="flat" cmpd="sng" w="19050">
                      <a:solidFill>
                        <a:schemeClr val="lt2">
                          <a:alpha val="0"/>
                        </a:schemeClr>
                      </a:solidFill>
                      <a:prstDash val="solid"/>
                      <a:round/>
                      <a:headEnd len="sm" w="sm" type="none"/>
                      <a:tailEnd len="sm" w="sm" type="none"/>
                    </a:lnB>
                    <a:solidFill>
                      <a:schemeClr val="dk1"/>
                    </a:solidFill>
                  </a:tcPr>
                </a:tc>
                <a:tc>
                  <a:txBody>
                    <a:bodyPr/>
                    <a:lstStyle/>
                    <a:p>
                      <a:pPr indent="0" lvl="0" marL="0" rtl="0" algn="ctr">
                        <a:lnSpc>
                          <a:spcPct val="110795"/>
                        </a:lnSpc>
                        <a:spcBef>
                          <a:spcPts val="0"/>
                        </a:spcBef>
                        <a:spcAft>
                          <a:spcPts val="0"/>
                        </a:spcAft>
                        <a:buNone/>
                      </a:pPr>
                      <a:r>
                        <a:rPr b="1" lang="en" sz="1700">
                          <a:solidFill>
                            <a:srgbClr val="F1C232"/>
                          </a:solidFill>
                          <a:latin typeface="Cairo"/>
                          <a:ea typeface="Cairo"/>
                          <a:cs typeface="Cairo"/>
                          <a:sym typeface="Cairo"/>
                        </a:rPr>
                        <a:t>0.0206</a:t>
                      </a:r>
                      <a:endParaRPr b="1" sz="1700">
                        <a:solidFill>
                          <a:srgbClr val="F1C232"/>
                        </a:solidFill>
                        <a:latin typeface="Cairo"/>
                        <a:ea typeface="Cairo"/>
                        <a:cs typeface="Cairo"/>
                        <a:sym typeface="Cairo"/>
                      </a:endParaRPr>
                    </a:p>
                  </a:txBody>
                  <a:tcPr marT="91425" marB="9142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19050">
                      <a:solidFill>
                        <a:schemeClr val="lt2">
                          <a:alpha val="0"/>
                        </a:schemeClr>
                      </a:solidFill>
                      <a:prstDash val="solid"/>
                      <a:round/>
                      <a:headEnd len="sm" w="sm" type="none"/>
                      <a:tailEnd len="sm" w="sm" type="none"/>
                    </a:lnT>
                    <a:lnB cap="flat" cmpd="sng" w="19050">
                      <a:solidFill>
                        <a:schemeClr val="lt2">
                          <a:alpha val="0"/>
                        </a:schemeClr>
                      </a:solidFill>
                      <a:prstDash val="solid"/>
                      <a:round/>
                      <a:headEnd len="sm" w="sm" type="none"/>
                      <a:tailEnd len="sm" w="sm" type="none"/>
                    </a:lnB>
                    <a:solidFill>
                      <a:schemeClr val="dk1"/>
                    </a:solidFill>
                  </a:tcPr>
                </a:tc>
                <a:tc>
                  <a:txBody>
                    <a:bodyPr/>
                    <a:lstStyle/>
                    <a:p>
                      <a:pPr indent="0" lvl="0" marL="0" rtl="0" algn="ctr">
                        <a:lnSpc>
                          <a:spcPct val="110795"/>
                        </a:lnSpc>
                        <a:spcBef>
                          <a:spcPts val="0"/>
                        </a:spcBef>
                        <a:spcAft>
                          <a:spcPts val="0"/>
                        </a:spcAft>
                        <a:buNone/>
                      </a:pPr>
                      <a:r>
                        <a:rPr b="1" lang="en" sz="1700">
                          <a:solidFill>
                            <a:srgbClr val="F1C232"/>
                          </a:solidFill>
                          <a:latin typeface="Cairo"/>
                          <a:ea typeface="Cairo"/>
                          <a:cs typeface="Cairo"/>
                          <a:sym typeface="Cairo"/>
                        </a:rPr>
                        <a:t>0.7815</a:t>
                      </a:r>
                      <a:endParaRPr b="1" sz="1700">
                        <a:solidFill>
                          <a:srgbClr val="F1C232"/>
                        </a:solidFill>
                        <a:latin typeface="Cairo"/>
                        <a:ea typeface="Cairo"/>
                        <a:cs typeface="Cairo"/>
                        <a:sym typeface="Cairo"/>
                      </a:endParaRPr>
                    </a:p>
                  </a:txBody>
                  <a:tcPr marT="91425" marB="9142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19050">
                      <a:solidFill>
                        <a:schemeClr val="lt2">
                          <a:alpha val="0"/>
                        </a:schemeClr>
                      </a:solidFill>
                      <a:prstDash val="solid"/>
                      <a:round/>
                      <a:headEnd len="sm" w="sm" type="none"/>
                      <a:tailEnd len="sm" w="sm" type="none"/>
                    </a:lnT>
                    <a:lnB cap="flat" cmpd="sng" w="19050">
                      <a:solidFill>
                        <a:schemeClr val="lt2">
                          <a:alpha val="0"/>
                        </a:schemeClr>
                      </a:solidFill>
                      <a:prstDash val="solid"/>
                      <a:round/>
                      <a:headEnd len="sm" w="sm" type="none"/>
                      <a:tailEnd len="sm" w="sm" type="none"/>
                    </a:lnB>
                    <a:solidFill>
                      <a:schemeClr val="dk1"/>
                    </a:solidFill>
                  </a:tcPr>
                </a:tc>
              </a:tr>
              <a:tr h="445025">
                <a:tc>
                  <a:txBody>
                    <a:bodyPr/>
                    <a:lstStyle/>
                    <a:p>
                      <a:pPr indent="0" lvl="0" marL="0" rtl="0" algn="ctr">
                        <a:spcBef>
                          <a:spcPts val="0"/>
                        </a:spcBef>
                        <a:spcAft>
                          <a:spcPts val="0"/>
                        </a:spcAft>
                        <a:buNone/>
                      </a:pPr>
                      <a:r>
                        <a:rPr b="1" lang="en" sz="1900">
                          <a:solidFill>
                            <a:schemeClr val="dk2"/>
                          </a:solidFill>
                          <a:latin typeface="Cairo"/>
                          <a:ea typeface="Cairo"/>
                          <a:cs typeface="Cairo"/>
                          <a:sym typeface="Cairo"/>
                        </a:rPr>
                        <a:t>Gradient Boosting</a:t>
                      </a:r>
                      <a:endParaRPr b="1" sz="1900">
                        <a:solidFill>
                          <a:schemeClr val="dk2"/>
                        </a:solidFill>
                        <a:latin typeface="Cairo"/>
                        <a:ea typeface="Cairo"/>
                        <a:cs typeface="Cairo"/>
                        <a:sym typeface="Cairo"/>
                      </a:endParaRPr>
                    </a:p>
                  </a:txBody>
                  <a:tcPr marT="91425" marB="91425" marR="91425" marL="91425" anchor="ctr">
                    <a:lnL cap="flat" cmpd="sng" w="9525">
                      <a:solidFill>
                        <a:srgbClr val="36DD36">
                          <a:alpha val="0"/>
                        </a:srgbClr>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19050">
                      <a:solidFill>
                        <a:schemeClr val="lt2">
                          <a:alpha val="0"/>
                        </a:schemeClr>
                      </a:solidFill>
                      <a:prstDash val="solid"/>
                      <a:round/>
                      <a:headEnd len="sm" w="sm" type="none"/>
                      <a:tailEnd len="sm" w="sm" type="none"/>
                    </a:lnT>
                    <a:lnB cap="flat" cmpd="sng" w="19050">
                      <a:solidFill>
                        <a:schemeClr val="lt2">
                          <a:alpha val="0"/>
                        </a:schemeClr>
                      </a:solidFill>
                      <a:prstDash val="solid"/>
                      <a:round/>
                      <a:headEnd len="sm" w="sm" type="none"/>
                      <a:tailEnd len="sm" w="sm" type="none"/>
                    </a:lnB>
                    <a:solidFill>
                      <a:schemeClr val="dk1"/>
                    </a:solidFill>
                  </a:tcPr>
                </a:tc>
                <a:tc>
                  <a:txBody>
                    <a:bodyPr/>
                    <a:lstStyle/>
                    <a:p>
                      <a:pPr indent="0" lvl="0" marL="0" rtl="0" algn="ctr">
                        <a:lnSpc>
                          <a:spcPct val="110795"/>
                        </a:lnSpc>
                        <a:spcBef>
                          <a:spcPts val="0"/>
                        </a:spcBef>
                        <a:spcAft>
                          <a:spcPts val="0"/>
                        </a:spcAft>
                        <a:buNone/>
                      </a:pPr>
                      <a:r>
                        <a:rPr b="1" lang="en" sz="1700">
                          <a:solidFill>
                            <a:srgbClr val="F1C232"/>
                          </a:solidFill>
                          <a:latin typeface="Cairo"/>
                          <a:ea typeface="Cairo"/>
                          <a:cs typeface="Cairo"/>
                          <a:sym typeface="Cairo"/>
                        </a:rPr>
                        <a:t>0.0084</a:t>
                      </a:r>
                      <a:endParaRPr b="1" sz="1700">
                        <a:solidFill>
                          <a:srgbClr val="F1C232"/>
                        </a:solidFill>
                        <a:latin typeface="Cairo"/>
                        <a:ea typeface="Cairo"/>
                        <a:cs typeface="Cairo"/>
                        <a:sym typeface="Cairo"/>
                      </a:endParaRPr>
                    </a:p>
                  </a:txBody>
                  <a:tcPr marT="91425" marB="9142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19050">
                      <a:solidFill>
                        <a:schemeClr val="lt2">
                          <a:alpha val="0"/>
                        </a:schemeClr>
                      </a:solidFill>
                      <a:prstDash val="solid"/>
                      <a:round/>
                      <a:headEnd len="sm" w="sm" type="none"/>
                      <a:tailEnd len="sm" w="sm" type="none"/>
                    </a:lnT>
                    <a:lnB cap="flat" cmpd="sng" w="19050">
                      <a:solidFill>
                        <a:schemeClr val="lt2">
                          <a:alpha val="0"/>
                        </a:schemeClr>
                      </a:solidFill>
                      <a:prstDash val="solid"/>
                      <a:round/>
                      <a:headEnd len="sm" w="sm" type="none"/>
                      <a:tailEnd len="sm" w="sm" type="none"/>
                    </a:lnB>
                    <a:solidFill>
                      <a:schemeClr val="dk1"/>
                    </a:solidFill>
                  </a:tcPr>
                </a:tc>
                <a:tc>
                  <a:txBody>
                    <a:bodyPr/>
                    <a:lstStyle/>
                    <a:p>
                      <a:pPr indent="0" lvl="0" marL="0" rtl="0" algn="ctr">
                        <a:lnSpc>
                          <a:spcPct val="110795"/>
                        </a:lnSpc>
                        <a:spcBef>
                          <a:spcPts val="0"/>
                        </a:spcBef>
                        <a:spcAft>
                          <a:spcPts val="0"/>
                        </a:spcAft>
                        <a:buNone/>
                      </a:pPr>
                      <a:r>
                        <a:rPr b="1" lang="en" sz="1700">
                          <a:solidFill>
                            <a:srgbClr val="F1C232"/>
                          </a:solidFill>
                          <a:latin typeface="Cairo"/>
                          <a:ea typeface="Cairo"/>
                          <a:cs typeface="Cairo"/>
                          <a:sym typeface="Cairo"/>
                        </a:rPr>
                        <a:t>0.9104</a:t>
                      </a:r>
                      <a:endParaRPr b="1" sz="1700">
                        <a:solidFill>
                          <a:srgbClr val="F1C232"/>
                        </a:solidFill>
                        <a:latin typeface="Cairo"/>
                        <a:ea typeface="Cairo"/>
                        <a:cs typeface="Cairo"/>
                        <a:sym typeface="Cairo"/>
                      </a:endParaRPr>
                    </a:p>
                  </a:txBody>
                  <a:tcPr marT="91425" marB="9142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19050">
                      <a:solidFill>
                        <a:schemeClr val="lt2">
                          <a:alpha val="0"/>
                        </a:schemeClr>
                      </a:solidFill>
                      <a:prstDash val="solid"/>
                      <a:round/>
                      <a:headEnd len="sm" w="sm" type="none"/>
                      <a:tailEnd len="sm" w="sm" type="none"/>
                    </a:lnT>
                    <a:lnB cap="flat" cmpd="sng" w="19050">
                      <a:solidFill>
                        <a:schemeClr val="lt2">
                          <a:alpha val="0"/>
                        </a:schemeClr>
                      </a:solidFill>
                      <a:prstDash val="solid"/>
                      <a:round/>
                      <a:headEnd len="sm" w="sm" type="none"/>
                      <a:tailEnd len="sm" w="sm" type="none"/>
                    </a:lnB>
                    <a:solidFill>
                      <a:schemeClr val="dk1"/>
                    </a:solidFill>
                  </a:tcPr>
                </a:tc>
              </a:tr>
              <a:tr h="445025">
                <a:tc>
                  <a:txBody>
                    <a:bodyPr/>
                    <a:lstStyle/>
                    <a:p>
                      <a:pPr indent="0" lvl="0" marL="0" rtl="0" algn="ctr">
                        <a:spcBef>
                          <a:spcPts val="0"/>
                        </a:spcBef>
                        <a:spcAft>
                          <a:spcPts val="0"/>
                        </a:spcAft>
                        <a:buNone/>
                      </a:pPr>
                      <a:r>
                        <a:rPr b="1" lang="en" sz="1900">
                          <a:solidFill>
                            <a:schemeClr val="dk2"/>
                          </a:solidFill>
                          <a:latin typeface="Cairo"/>
                          <a:ea typeface="Cairo"/>
                          <a:cs typeface="Cairo"/>
                          <a:sym typeface="Cairo"/>
                        </a:rPr>
                        <a:t>LightGBM Regressor</a:t>
                      </a:r>
                      <a:endParaRPr b="1" sz="1900">
                        <a:solidFill>
                          <a:schemeClr val="dk2"/>
                        </a:solidFill>
                        <a:latin typeface="Cairo"/>
                        <a:ea typeface="Cairo"/>
                        <a:cs typeface="Cairo"/>
                        <a:sym typeface="Cairo"/>
                      </a:endParaRPr>
                    </a:p>
                  </a:txBody>
                  <a:tcPr marT="91425" marB="91425" marR="91425" marL="91425" anchor="ctr">
                    <a:lnL cap="flat" cmpd="sng" w="9525">
                      <a:solidFill>
                        <a:srgbClr val="36DD36">
                          <a:alpha val="0"/>
                        </a:srgbClr>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19050">
                      <a:solidFill>
                        <a:schemeClr val="lt2">
                          <a:alpha val="0"/>
                        </a:schemeClr>
                      </a:solidFill>
                      <a:prstDash val="solid"/>
                      <a:round/>
                      <a:headEnd len="sm" w="sm" type="none"/>
                      <a:tailEnd len="sm" w="sm" type="none"/>
                    </a:lnT>
                    <a:lnB cap="flat" cmpd="sng" w="19050">
                      <a:solidFill>
                        <a:schemeClr val="lt2">
                          <a:alpha val="0"/>
                        </a:schemeClr>
                      </a:solidFill>
                      <a:prstDash val="solid"/>
                      <a:round/>
                      <a:headEnd len="sm" w="sm" type="none"/>
                      <a:tailEnd len="sm" w="sm" type="none"/>
                    </a:lnB>
                    <a:solidFill>
                      <a:schemeClr val="dk1"/>
                    </a:solidFill>
                  </a:tcPr>
                </a:tc>
                <a:tc>
                  <a:txBody>
                    <a:bodyPr/>
                    <a:lstStyle/>
                    <a:p>
                      <a:pPr indent="0" lvl="0" marL="0" rtl="0" algn="ctr">
                        <a:lnSpc>
                          <a:spcPct val="110795"/>
                        </a:lnSpc>
                        <a:spcBef>
                          <a:spcPts val="0"/>
                        </a:spcBef>
                        <a:spcAft>
                          <a:spcPts val="0"/>
                        </a:spcAft>
                        <a:buNone/>
                      </a:pPr>
                      <a:r>
                        <a:rPr b="1" lang="en" sz="1700">
                          <a:solidFill>
                            <a:srgbClr val="F1C232"/>
                          </a:solidFill>
                          <a:latin typeface="Cairo"/>
                          <a:ea typeface="Cairo"/>
                          <a:cs typeface="Cairo"/>
                          <a:sym typeface="Cairo"/>
                        </a:rPr>
                        <a:t>0.0207</a:t>
                      </a:r>
                      <a:endParaRPr b="1" sz="1700">
                        <a:solidFill>
                          <a:srgbClr val="F1C232"/>
                        </a:solidFill>
                        <a:latin typeface="Cairo"/>
                        <a:ea typeface="Cairo"/>
                        <a:cs typeface="Cairo"/>
                        <a:sym typeface="Cairo"/>
                      </a:endParaRPr>
                    </a:p>
                  </a:txBody>
                  <a:tcPr marT="91425" marB="9142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19050">
                      <a:solidFill>
                        <a:schemeClr val="lt2">
                          <a:alpha val="0"/>
                        </a:schemeClr>
                      </a:solidFill>
                      <a:prstDash val="solid"/>
                      <a:round/>
                      <a:headEnd len="sm" w="sm" type="none"/>
                      <a:tailEnd len="sm" w="sm" type="none"/>
                    </a:lnT>
                    <a:lnB cap="flat" cmpd="sng" w="19050">
                      <a:solidFill>
                        <a:schemeClr val="lt2">
                          <a:alpha val="0"/>
                        </a:schemeClr>
                      </a:solidFill>
                      <a:prstDash val="solid"/>
                      <a:round/>
                      <a:headEnd len="sm" w="sm" type="none"/>
                      <a:tailEnd len="sm" w="sm" type="none"/>
                    </a:lnB>
                    <a:solidFill>
                      <a:schemeClr val="dk1"/>
                    </a:solidFill>
                  </a:tcPr>
                </a:tc>
                <a:tc>
                  <a:txBody>
                    <a:bodyPr/>
                    <a:lstStyle/>
                    <a:p>
                      <a:pPr indent="0" lvl="0" marL="0" rtl="0" algn="ctr">
                        <a:lnSpc>
                          <a:spcPct val="110795"/>
                        </a:lnSpc>
                        <a:spcBef>
                          <a:spcPts val="0"/>
                        </a:spcBef>
                        <a:spcAft>
                          <a:spcPts val="0"/>
                        </a:spcAft>
                        <a:buNone/>
                      </a:pPr>
                      <a:r>
                        <a:rPr b="1" lang="en" sz="1700">
                          <a:solidFill>
                            <a:srgbClr val="F1C232"/>
                          </a:solidFill>
                          <a:latin typeface="Cairo"/>
                          <a:ea typeface="Cairo"/>
                          <a:cs typeface="Cairo"/>
                          <a:sym typeface="Cairo"/>
                        </a:rPr>
                        <a:t>0.7805</a:t>
                      </a:r>
                      <a:endParaRPr b="1" sz="1700">
                        <a:solidFill>
                          <a:srgbClr val="F1C232"/>
                        </a:solidFill>
                        <a:latin typeface="Cairo"/>
                        <a:ea typeface="Cairo"/>
                        <a:cs typeface="Cairo"/>
                        <a:sym typeface="Cairo"/>
                      </a:endParaRPr>
                    </a:p>
                  </a:txBody>
                  <a:tcPr marT="91425" marB="9142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19050">
                      <a:solidFill>
                        <a:schemeClr val="lt2">
                          <a:alpha val="0"/>
                        </a:schemeClr>
                      </a:solidFill>
                      <a:prstDash val="solid"/>
                      <a:round/>
                      <a:headEnd len="sm" w="sm" type="none"/>
                      <a:tailEnd len="sm" w="sm" type="none"/>
                    </a:lnT>
                    <a:lnB cap="flat" cmpd="sng" w="19050">
                      <a:solidFill>
                        <a:schemeClr val="lt2">
                          <a:alpha val="0"/>
                        </a:schemeClr>
                      </a:solidFill>
                      <a:prstDash val="solid"/>
                      <a:round/>
                      <a:headEnd len="sm" w="sm" type="none"/>
                      <a:tailEnd len="sm" w="sm" type="none"/>
                    </a:lnB>
                    <a:solidFill>
                      <a:schemeClr val="dk1"/>
                    </a:solidFill>
                  </a:tcPr>
                </a:tc>
              </a:tr>
              <a:tr h="617575">
                <a:tc>
                  <a:txBody>
                    <a:bodyPr/>
                    <a:lstStyle/>
                    <a:p>
                      <a:pPr indent="0" lvl="0" marL="0" rtl="0" algn="ctr">
                        <a:spcBef>
                          <a:spcPts val="0"/>
                        </a:spcBef>
                        <a:spcAft>
                          <a:spcPts val="0"/>
                        </a:spcAft>
                        <a:buNone/>
                      </a:pPr>
                      <a:r>
                        <a:rPr b="1" lang="en" sz="1900">
                          <a:solidFill>
                            <a:schemeClr val="dk2"/>
                          </a:solidFill>
                          <a:latin typeface="Cairo"/>
                          <a:ea typeface="Cairo"/>
                          <a:cs typeface="Cairo"/>
                          <a:sym typeface="Cairo"/>
                        </a:rPr>
                        <a:t>AdaBoost Regressor</a:t>
                      </a:r>
                      <a:endParaRPr b="1" sz="1900">
                        <a:solidFill>
                          <a:schemeClr val="dk2"/>
                        </a:solidFill>
                        <a:latin typeface="Cairo"/>
                        <a:ea typeface="Cairo"/>
                        <a:cs typeface="Cairo"/>
                        <a:sym typeface="Cairo"/>
                      </a:endParaRPr>
                    </a:p>
                  </a:txBody>
                  <a:tcPr marT="91425" marB="91425" marR="91425" marL="91425" anchor="ctr">
                    <a:lnL cap="flat" cmpd="sng" w="9525">
                      <a:solidFill>
                        <a:srgbClr val="36DD36">
                          <a:alpha val="0"/>
                        </a:srgbClr>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19050">
                      <a:solidFill>
                        <a:schemeClr val="lt2">
                          <a:alpha val="0"/>
                        </a:schemeClr>
                      </a:solidFill>
                      <a:prstDash val="solid"/>
                      <a:round/>
                      <a:headEnd len="sm" w="sm" type="none"/>
                      <a:tailEnd len="sm" w="sm" type="none"/>
                    </a:lnT>
                    <a:lnB cap="flat" cmpd="sng" w="19050">
                      <a:solidFill>
                        <a:schemeClr val="lt2">
                          <a:alpha val="0"/>
                        </a:schemeClr>
                      </a:solidFill>
                      <a:prstDash val="solid"/>
                      <a:round/>
                      <a:headEnd len="sm" w="sm" type="none"/>
                      <a:tailEnd len="sm" w="sm" type="none"/>
                    </a:lnB>
                    <a:solidFill>
                      <a:schemeClr val="dk1"/>
                    </a:solidFill>
                  </a:tcPr>
                </a:tc>
                <a:tc>
                  <a:txBody>
                    <a:bodyPr/>
                    <a:lstStyle/>
                    <a:p>
                      <a:pPr indent="0" lvl="0" marL="0" rtl="0" algn="ctr">
                        <a:lnSpc>
                          <a:spcPct val="110795"/>
                        </a:lnSpc>
                        <a:spcBef>
                          <a:spcPts val="0"/>
                        </a:spcBef>
                        <a:spcAft>
                          <a:spcPts val="0"/>
                        </a:spcAft>
                        <a:buNone/>
                      </a:pPr>
                      <a:r>
                        <a:rPr b="1" lang="en" sz="1700">
                          <a:solidFill>
                            <a:srgbClr val="F1C232"/>
                          </a:solidFill>
                          <a:latin typeface="Cairo"/>
                          <a:ea typeface="Cairo"/>
                          <a:cs typeface="Cairo"/>
                          <a:sym typeface="Cairo"/>
                        </a:rPr>
                        <a:t>0.0338</a:t>
                      </a:r>
                      <a:endParaRPr b="1" sz="1700">
                        <a:solidFill>
                          <a:srgbClr val="F1C232"/>
                        </a:solidFill>
                        <a:latin typeface="Cairo"/>
                        <a:ea typeface="Cairo"/>
                        <a:cs typeface="Cairo"/>
                        <a:sym typeface="Cairo"/>
                      </a:endParaRPr>
                    </a:p>
                  </a:txBody>
                  <a:tcPr marT="91425" marB="9142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19050">
                      <a:solidFill>
                        <a:schemeClr val="lt2">
                          <a:alpha val="0"/>
                        </a:schemeClr>
                      </a:solidFill>
                      <a:prstDash val="solid"/>
                      <a:round/>
                      <a:headEnd len="sm" w="sm" type="none"/>
                      <a:tailEnd len="sm" w="sm" type="none"/>
                    </a:lnT>
                    <a:lnB cap="flat" cmpd="sng" w="19050">
                      <a:solidFill>
                        <a:schemeClr val="lt2">
                          <a:alpha val="0"/>
                        </a:schemeClr>
                      </a:solidFill>
                      <a:prstDash val="solid"/>
                      <a:round/>
                      <a:headEnd len="sm" w="sm" type="none"/>
                      <a:tailEnd len="sm" w="sm" type="none"/>
                    </a:lnB>
                    <a:solidFill>
                      <a:schemeClr val="dk1"/>
                    </a:solidFill>
                  </a:tcPr>
                </a:tc>
                <a:tc>
                  <a:txBody>
                    <a:bodyPr/>
                    <a:lstStyle/>
                    <a:p>
                      <a:pPr indent="0" lvl="0" marL="0" rtl="0" algn="ctr">
                        <a:lnSpc>
                          <a:spcPct val="110795"/>
                        </a:lnSpc>
                        <a:spcBef>
                          <a:spcPts val="0"/>
                        </a:spcBef>
                        <a:spcAft>
                          <a:spcPts val="0"/>
                        </a:spcAft>
                        <a:buNone/>
                      </a:pPr>
                      <a:r>
                        <a:rPr b="1" lang="en" sz="1700">
                          <a:solidFill>
                            <a:srgbClr val="F1C232"/>
                          </a:solidFill>
                          <a:latin typeface="Cairo"/>
                          <a:ea typeface="Cairo"/>
                          <a:cs typeface="Cairo"/>
                          <a:sym typeface="Cairo"/>
                        </a:rPr>
                        <a:t>0.6352</a:t>
                      </a:r>
                      <a:endParaRPr b="1" sz="1700">
                        <a:solidFill>
                          <a:srgbClr val="F1C232"/>
                        </a:solidFill>
                        <a:latin typeface="Cairo"/>
                        <a:ea typeface="Cairo"/>
                        <a:cs typeface="Cairo"/>
                        <a:sym typeface="Cairo"/>
                      </a:endParaRPr>
                    </a:p>
                  </a:txBody>
                  <a:tcPr marT="91425" marB="9142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19050">
                      <a:solidFill>
                        <a:schemeClr val="lt2">
                          <a:alpha val="0"/>
                        </a:schemeClr>
                      </a:solidFill>
                      <a:prstDash val="solid"/>
                      <a:round/>
                      <a:headEnd len="sm" w="sm" type="none"/>
                      <a:tailEnd len="sm" w="sm" type="none"/>
                    </a:lnT>
                    <a:lnB cap="flat" cmpd="sng" w="19050">
                      <a:solidFill>
                        <a:schemeClr val="lt2">
                          <a:alpha val="0"/>
                        </a:schemeClr>
                      </a:solidFill>
                      <a:prstDash val="solid"/>
                      <a:round/>
                      <a:headEnd len="sm" w="sm" type="none"/>
                      <a:tailEnd len="sm" w="sm" type="none"/>
                    </a:lnB>
                    <a:solidFill>
                      <a:schemeClr val="dk1"/>
                    </a:solidFill>
                  </a:tcPr>
                </a:tc>
              </a:tr>
              <a:tr h="649000">
                <a:tc>
                  <a:txBody>
                    <a:bodyPr/>
                    <a:lstStyle/>
                    <a:p>
                      <a:pPr indent="0" lvl="0" marL="0" rtl="0" algn="ctr">
                        <a:spcBef>
                          <a:spcPts val="0"/>
                        </a:spcBef>
                        <a:spcAft>
                          <a:spcPts val="0"/>
                        </a:spcAft>
                        <a:buNone/>
                      </a:pPr>
                      <a:r>
                        <a:rPr b="1" lang="en" sz="1900">
                          <a:solidFill>
                            <a:schemeClr val="dk2"/>
                          </a:solidFill>
                          <a:latin typeface="Cairo"/>
                          <a:ea typeface="Cairo"/>
                          <a:cs typeface="Cairo"/>
                          <a:sym typeface="Cairo"/>
                        </a:rPr>
                        <a:t>MLP Regressor</a:t>
                      </a:r>
                      <a:endParaRPr b="1" sz="1900">
                        <a:solidFill>
                          <a:schemeClr val="dk2"/>
                        </a:solidFill>
                        <a:latin typeface="Cairo"/>
                        <a:ea typeface="Cairo"/>
                        <a:cs typeface="Cairo"/>
                        <a:sym typeface="Cairo"/>
                      </a:endParaRPr>
                    </a:p>
                    <a:p>
                      <a:pPr indent="0" lvl="0" marL="0" rtl="0" algn="ctr">
                        <a:spcBef>
                          <a:spcPts val="0"/>
                        </a:spcBef>
                        <a:spcAft>
                          <a:spcPts val="0"/>
                        </a:spcAft>
                        <a:buNone/>
                      </a:pPr>
                      <a:r>
                        <a:t/>
                      </a:r>
                      <a:endParaRPr b="1" sz="1900">
                        <a:solidFill>
                          <a:schemeClr val="dk2"/>
                        </a:solidFill>
                        <a:latin typeface="Cairo"/>
                        <a:ea typeface="Cairo"/>
                        <a:cs typeface="Cairo"/>
                        <a:sym typeface="Cairo"/>
                      </a:endParaRPr>
                    </a:p>
                  </a:txBody>
                  <a:tcPr marT="91425" marB="91425" marR="91425" marL="91425">
                    <a:lnL cap="flat" cmpd="sng" w="9525">
                      <a:solidFill>
                        <a:srgbClr val="36DD36">
                          <a:alpha val="0"/>
                        </a:srgbClr>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19050">
                      <a:solidFill>
                        <a:schemeClr val="lt2">
                          <a:alpha val="0"/>
                        </a:schemeClr>
                      </a:solidFill>
                      <a:prstDash val="solid"/>
                      <a:round/>
                      <a:headEnd len="sm" w="sm" type="none"/>
                      <a:tailEnd len="sm" w="sm" type="none"/>
                    </a:lnT>
                    <a:lnB cap="flat" cmpd="sng" w="19050">
                      <a:solidFill>
                        <a:schemeClr val="lt2">
                          <a:alpha val="0"/>
                        </a:schemeClr>
                      </a:solidFill>
                      <a:prstDash val="solid"/>
                      <a:round/>
                      <a:headEnd len="sm" w="sm" type="none"/>
                      <a:tailEnd len="sm" w="sm" type="none"/>
                    </a:lnB>
                    <a:solidFill>
                      <a:schemeClr val="dk1"/>
                    </a:solidFill>
                  </a:tcPr>
                </a:tc>
                <a:tc>
                  <a:txBody>
                    <a:bodyPr/>
                    <a:lstStyle/>
                    <a:p>
                      <a:pPr indent="0" lvl="0" marL="0" rtl="0" algn="ctr">
                        <a:lnSpc>
                          <a:spcPct val="110795"/>
                        </a:lnSpc>
                        <a:spcBef>
                          <a:spcPts val="0"/>
                        </a:spcBef>
                        <a:spcAft>
                          <a:spcPts val="0"/>
                        </a:spcAft>
                        <a:buNone/>
                      </a:pPr>
                      <a:r>
                        <a:rPr b="1" lang="en" sz="1700">
                          <a:solidFill>
                            <a:srgbClr val="F1C232"/>
                          </a:solidFill>
                          <a:latin typeface="Cairo"/>
                          <a:ea typeface="Cairo"/>
                          <a:cs typeface="Cairo"/>
                          <a:sym typeface="Cairo"/>
                        </a:rPr>
                        <a:t>0.0212</a:t>
                      </a:r>
                      <a:endParaRPr b="1" sz="1700">
                        <a:solidFill>
                          <a:srgbClr val="F1C232"/>
                        </a:solidFill>
                        <a:latin typeface="Cairo"/>
                        <a:ea typeface="Cairo"/>
                        <a:cs typeface="Cairo"/>
                        <a:sym typeface="Cairo"/>
                      </a:endParaRPr>
                    </a:p>
                    <a:p>
                      <a:pPr indent="0" lvl="0" marL="0" rtl="0" algn="ctr">
                        <a:lnSpc>
                          <a:spcPct val="110795"/>
                        </a:lnSpc>
                        <a:spcBef>
                          <a:spcPts val="0"/>
                        </a:spcBef>
                        <a:spcAft>
                          <a:spcPts val="0"/>
                        </a:spcAft>
                        <a:buNone/>
                      </a:pPr>
                      <a:r>
                        <a:t/>
                      </a:r>
                      <a:endParaRPr b="1" sz="1700">
                        <a:solidFill>
                          <a:schemeClr val="dk2"/>
                        </a:solidFill>
                        <a:latin typeface="Cairo"/>
                        <a:ea typeface="Cairo"/>
                        <a:cs typeface="Cairo"/>
                        <a:sym typeface="Cairo"/>
                      </a:endParaRPr>
                    </a:p>
                  </a:txBody>
                  <a:tcPr marT="91425" marB="9142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19050">
                      <a:solidFill>
                        <a:schemeClr val="lt2">
                          <a:alpha val="0"/>
                        </a:schemeClr>
                      </a:solidFill>
                      <a:prstDash val="solid"/>
                      <a:round/>
                      <a:headEnd len="sm" w="sm" type="none"/>
                      <a:tailEnd len="sm" w="sm" type="none"/>
                    </a:lnT>
                    <a:lnB cap="flat" cmpd="sng" w="19050">
                      <a:solidFill>
                        <a:schemeClr val="lt2">
                          <a:alpha val="0"/>
                        </a:schemeClr>
                      </a:solidFill>
                      <a:prstDash val="solid"/>
                      <a:round/>
                      <a:headEnd len="sm" w="sm" type="none"/>
                      <a:tailEnd len="sm" w="sm" type="none"/>
                    </a:lnB>
                    <a:solidFill>
                      <a:schemeClr val="dk1"/>
                    </a:solidFill>
                  </a:tcPr>
                </a:tc>
                <a:tc>
                  <a:txBody>
                    <a:bodyPr/>
                    <a:lstStyle/>
                    <a:p>
                      <a:pPr indent="0" lvl="0" marL="0" rtl="0" algn="ctr">
                        <a:lnSpc>
                          <a:spcPct val="110795"/>
                        </a:lnSpc>
                        <a:spcBef>
                          <a:spcPts val="0"/>
                        </a:spcBef>
                        <a:spcAft>
                          <a:spcPts val="0"/>
                        </a:spcAft>
                        <a:buNone/>
                      </a:pPr>
                      <a:r>
                        <a:rPr b="1" lang="en" sz="1700">
                          <a:solidFill>
                            <a:srgbClr val="F1C232"/>
                          </a:solidFill>
                          <a:latin typeface="Cairo"/>
                          <a:ea typeface="Cairo"/>
                          <a:cs typeface="Cairo"/>
                          <a:sym typeface="Cairo"/>
                        </a:rPr>
                        <a:t>0.7812</a:t>
                      </a:r>
                      <a:endParaRPr b="1" sz="1700">
                        <a:solidFill>
                          <a:srgbClr val="F1C232"/>
                        </a:solidFill>
                        <a:latin typeface="Cairo"/>
                        <a:ea typeface="Cairo"/>
                        <a:cs typeface="Cairo"/>
                        <a:sym typeface="Cairo"/>
                      </a:endParaRPr>
                    </a:p>
                  </a:txBody>
                  <a:tcPr marT="91425" marB="91425" marR="91425" marL="91425">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19050">
                      <a:solidFill>
                        <a:schemeClr val="lt2">
                          <a:alpha val="0"/>
                        </a:schemeClr>
                      </a:solidFill>
                      <a:prstDash val="solid"/>
                      <a:round/>
                      <a:headEnd len="sm" w="sm" type="none"/>
                      <a:tailEnd len="sm" w="sm" type="none"/>
                    </a:lnT>
                    <a:lnB cap="flat" cmpd="sng" w="19050">
                      <a:solidFill>
                        <a:schemeClr val="lt2">
                          <a:alpha val="0"/>
                        </a:schemeClr>
                      </a:solidFill>
                      <a:prstDash val="solid"/>
                      <a:round/>
                      <a:headEnd len="sm" w="sm" type="none"/>
                      <a:tailEnd len="sm" w="sm" type="none"/>
                    </a:lnB>
                    <a:solidFill>
                      <a:schemeClr val="dk1"/>
                    </a:solidFill>
                  </a:tcPr>
                </a:tc>
              </a:tr>
            </a:tbl>
          </a:graphicData>
        </a:graphic>
      </p:graphicFrame>
      <p:sp>
        <p:nvSpPr>
          <p:cNvPr id="2201" name="Google Shape;2201;p49"/>
          <p:cNvSpPr txBox="1"/>
          <p:nvPr>
            <p:ph type="title"/>
          </p:nvPr>
        </p:nvSpPr>
        <p:spPr>
          <a:xfrm>
            <a:off x="3732375" y="138700"/>
            <a:ext cx="5507400" cy="56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900"/>
              <a:t>PERFORMANCE COMPARISON </a:t>
            </a:r>
            <a:endParaRPr sz="2900"/>
          </a:p>
        </p:txBody>
      </p:sp>
      <p:sp>
        <p:nvSpPr>
          <p:cNvPr id="2202" name="Google Shape;2202;p49"/>
          <p:cNvSpPr/>
          <p:nvPr/>
        </p:nvSpPr>
        <p:spPr>
          <a:xfrm flipH="1">
            <a:off x="-152400" y="137160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2203" name="Google Shape;2203;p49"/>
          <p:cNvSpPr/>
          <p:nvPr/>
        </p:nvSpPr>
        <p:spPr>
          <a:xfrm flipH="1">
            <a:off x="-152529" y="1904525"/>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2204" name="Google Shape;2204;p49"/>
          <p:cNvSpPr/>
          <p:nvPr/>
        </p:nvSpPr>
        <p:spPr>
          <a:xfrm flipH="1">
            <a:off x="-152717" y="243745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sp>
        <p:nvSpPr>
          <p:cNvPr id="2205" name="Google Shape;2205;p49"/>
          <p:cNvSpPr/>
          <p:nvPr/>
        </p:nvSpPr>
        <p:spPr>
          <a:xfrm flipH="1">
            <a:off x="-152655" y="297040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sp>
        <p:nvSpPr>
          <p:cNvPr id="2206" name="Google Shape;2206;p49"/>
          <p:cNvSpPr/>
          <p:nvPr/>
        </p:nvSpPr>
        <p:spPr>
          <a:xfrm flipH="1">
            <a:off x="-152716" y="3503325"/>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sp>
        <p:nvSpPr>
          <p:cNvPr id="2207" name="Google Shape;2207;p49"/>
          <p:cNvSpPr/>
          <p:nvPr/>
        </p:nvSpPr>
        <p:spPr>
          <a:xfrm flipH="1">
            <a:off x="-152549" y="403625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grpSp>
        <p:nvGrpSpPr>
          <p:cNvPr id="2208" name="Google Shape;2208;p49"/>
          <p:cNvGrpSpPr/>
          <p:nvPr/>
        </p:nvGrpSpPr>
        <p:grpSpPr>
          <a:xfrm>
            <a:off x="88884" y="2540242"/>
            <a:ext cx="323640" cy="323799"/>
            <a:chOff x="-55987225" y="3591025"/>
            <a:chExt cx="317450" cy="317575"/>
          </a:xfrm>
        </p:grpSpPr>
        <p:sp>
          <p:nvSpPr>
            <p:cNvPr id="2209" name="Google Shape;2209;p49"/>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49"/>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49"/>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49"/>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49"/>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4" name="Google Shape;2214;p49"/>
          <p:cNvGrpSpPr/>
          <p:nvPr/>
        </p:nvGrpSpPr>
        <p:grpSpPr>
          <a:xfrm>
            <a:off x="105663" y="4146046"/>
            <a:ext cx="290083" cy="289373"/>
            <a:chOff x="-38537400" y="3588000"/>
            <a:chExt cx="316650" cy="315875"/>
          </a:xfrm>
        </p:grpSpPr>
        <p:sp>
          <p:nvSpPr>
            <p:cNvPr id="2215" name="Google Shape;2215;p49"/>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49"/>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49"/>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49"/>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9" name="Google Shape;2219;p49"/>
          <p:cNvGrpSpPr/>
          <p:nvPr/>
        </p:nvGrpSpPr>
        <p:grpSpPr>
          <a:xfrm>
            <a:off x="88889" y="3650137"/>
            <a:ext cx="323631" cy="234589"/>
            <a:chOff x="-20571700" y="3722875"/>
            <a:chExt cx="304050" cy="220375"/>
          </a:xfrm>
        </p:grpSpPr>
        <p:sp>
          <p:nvSpPr>
            <p:cNvPr id="2220" name="Google Shape;2220;p49"/>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49"/>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49"/>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49"/>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49"/>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49"/>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49"/>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7" name="Google Shape;2227;p49"/>
          <p:cNvGrpSpPr/>
          <p:nvPr/>
        </p:nvGrpSpPr>
        <p:grpSpPr>
          <a:xfrm>
            <a:off x="105655" y="3083563"/>
            <a:ext cx="290098" cy="288154"/>
            <a:chOff x="4456725" y="4993625"/>
            <a:chExt cx="482050" cy="478900"/>
          </a:xfrm>
        </p:grpSpPr>
        <p:sp>
          <p:nvSpPr>
            <p:cNvPr id="2228" name="Google Shape;2228;p49"/>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29" name="Google Shape;2229;p49"/>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30" name="Google Shape;2230;p49"/>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31" name="Google Shape;2231;p49"/>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232" name="Google Shape;2232;p49"/>
          <p:cNvGrpSpPr/>
          <p:nvPr/>
        </p:nvGrpSpPr>
        <p:grpSpPr>
          <a:xfrm>
            <a:off x="88882" y="1491033"/>
            <a:ext cx="323644" cy="319418"/>
            <a:chOff x="6232000" y="1435050"/>
            <a:chExt cx="488225" cy="481850"/>
          </a:xfrm>
        </p:grpSpPr>
        <p:sp>
          <p:nvSpPr>
            <p:cNvPr id="2233" name="Google Shape;2233;p49"/>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34" name="Google Shape;2234;p49"/>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35" name="Google Shape;2235;p49"/>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36" name="Google Shape;2236;p49"/>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37" name="Google Shape;2237;p49"/>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238" name="Google Shape;2238;p49"/>
          <p:cNvGrpSpPr/>
          <p:nvPr/>
        </p:nvGrpSpPr>
        <p:grpSpPr>
          <a:xfrm>
            <a:off x="105686" y="2002363"/>
            <a:ext cx="290036" cy="318832"/>
            <a:chOff x="1413125" y="250200"/>
            <a:chExt cx="1406575" cy="1546225"/>
          </a:xfrm>
        </p:grpSpPr>
        <p:sp>
          <p:nvSpPr>
            <p:cNvPr id="2239" name="Google Shape;2239;p49"/>
            <p:cNvSpPr/>
            <p:nvPr/>
          </p:nvSpPr>
          <p:spPr>
            <a:xfrm>
              <a:off x="2471775" y="250200"/>
              <a:ext cx="347925" cy="292350"/>
            </a:xfrm>
            <a:custGeom>
              <a:rect b="b" l="l" r="r" t="t"/>
              <a:pathLst>
                <a:path extrusionOk="0" h="11694" w="13917">
                  <a:moveTo>
                    <a:pt x="8089" y="0"/>
                  </a:moveTo>
                  <a:lnTo>
                    <a:pt x="4813" y="3276"/>
                  </a:lnTo>
                  <a:lnTo>
                    <a:pt x="2562" y="1025"/>
                  </a:lnTo>
                  <a:lnTo>
                    <a:pt x="1" y="3585"/>
                  </a:lnTo>
                  <a:lnTo>
                    <a:pt x="2252" y="5847"/>
                  </a:lnTo>
                  <a:lnTo>
                    <a:pt x="2223" y="5866"/>
                  </a:lnTo>
                  <a:lnTo>
                    <a:pt x="8051" y="11693"/>
                  </a:lnTo>
                  <a:lnTo>
                    <a:pt x="13917" y="5827"/>
                  </a:lnTo>
                  <a:lnTo>
                    <a:pt x="80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49"/>
            <p:cNvSpPr/>
            <p:nvPr/>
          </p:nvSpPr>
          <p:spPr>
            <a:xfrm>
              <a:off x="2243950" y="461100"/>
              <a:ext cx="364850" cy="364600"/>
            </a:xfrm>
            <a:custGeom>
              <a:rect b="b" l="l" r="r" t="t"/>
              <a:pathLst>
                <a:path extrusionOk="0" h="14584" w="14594">
                  <a:moveTo>
                    <a:pt x="8766" y="1"/>
                  </a:moveTo>
                  <a:lnTo>
                    <a:pt x="1" y="8766"/>
                  </a:lnTo>
                  <a:lnTo>
                    <a:pt x="5818" y="14583"/>
                  </a:lnTo>
                  <a:lnTo>
                    <a:pt x="14593" y="5818"/>
                  </a:lnTo>
                  <a:lnTo>
                    <a:pt x="876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49"/>
            <p:cNvSpPr/>
            <p:nvPr/>
          </p:nvSpPr>
          <p:spPr>
            <a:xfrm>
              <a:off x="1413125" y="1202800"/>
              <a:ext cx="549875" cy="593625"/>
            </a:xfrm>
            <a:custGeom>
              <a:rect b="b" l="l" r="r" t="t"/>
              <a:pathLst>
                <a:path extrusionOk="0" h="23745" w="21995">
                  <a:moveTo>
                    <a:pt x="12341" y="1"/>
                  </a:moveTo>
                  <a:lnTo>
                    <a:pt x="0" y="12332"/>
                  </a:lnTo>
                  <a:lnTo>
                    <a:pt x="11413" y="23745"/>
                  </a:lnTo>
                  <a:lnTo>
                    <a:pt x="18593" y="16574"/>
                  </a:lnTo>
                  <a:lnTo>
                    <a:pt x="18989" y="12660"/>
                  </a:lnTo>
                  <a:lnTo>
                    <a:pt x="21995" y="9655"/>
                  </a:lnTo>
                  <a:lnTo>
                    <a:pt x="123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49"/>
            <p:cNvSpPr/>
            <p:nvPr/>
          </p:nvSpPr>
          <p:spPr>
            <a:xfrm>
              <a:off x="1711975" y="656800"/>
              <a:ext cx="830625" cy="981875"/>
            </a:xfrm>
            <a:custGeom>
              <a:rect b="b" l="l" r="r" t="t"/>
              <a:pathLst>
                <a:path extrusionOk="0" h="39275" w="33225">
                  <a:moveTo>
                    <a:pt x="29571" y="20826"/>
                  </a:moveTo>
                  <a:cubicBezTo>
                    <a:pt x="29568" y="20826"/>
                    <a:pt x="29565" y="20826"/>
                    <a:pt x="29562" y="20826"/>
                  </a:cubicBezTo>
                  <a:lnTo>
                    <a:pt x="29571" y="20826"/>
                  </a:lnTo>
                  <a:cubicBezTo>
                    <a:pt x="29571" y="20826"/>
                    <a:pt x="29571" y="20826"/>
                    <a:pt x="29571" y="20826"/>
                  </a:cubicBezTo>
                  <a:close/>
                  <a:moveTo>
                    <a:pt x="13346" y="0"/>
                  </a:moveTo>
                  <a:lnTo>
                    <a:pt x="0" y="13346"/>
                  </a:lnTo>
                  <a:lnTo>
                    <a:pt x="4436" y="17782"/>
                  </a:lnTo>
                  <a:lnTo>
                    <a:pt x="2948" y="19280"/>
                  </a:lnTo>
                  <a:lnTo>
                    <a:pt x="12602" y="28934"/>
                  </a:lnTo>
                  <a:lnTo>
                    <a:pt x="12621" y="28905"/>
                  </a:lnTo>
                  <a:lnTo>
                    <a:pt x="22981" y="39274"/>
                  </a:lnTo>
                  <a:lnTo>
                    <a:pt x="30035" y="32220"/>
                  </a:lnTo>
                  <a:lnTo>
                    <a:pt x="19676" y="21860"/>
                  </a:lnTo>
                  <a:lnTo>
                    <a:pt x="22323" y="19212"/>
                  </a:lnTo>
                  <a:cubicBezTo>
                    <a:pt x="24594" y="20265"/>
                    <a:pt x="27058" y="20816"/>
                    <a:pt x="29571" y="20826"/>
                  </a:cubicBezTo>
                  <a:lnTo>
                    <a:pt x="29571" y="20826"/>
                  </a:lnTo>
                  <a:cubicBezTo>
                    <a:pt x="30805" y="20825"/>
                    <a:pt x="32029" y="20690"/>
                    <a:pt x="33224" y="20420"/>
                  </a:cubicBezTo>
                  <a:lnTo>
                    <a:pt x="32412" y="16883"/>
                  </a:lnTo>
                  <a:cubicBezTo>
                    <a:pt x="31430" y="17106"/>
                    <a:pt x="30486" y="17199"/>
                    <a:pt x="29597" y="17199"/>
                  </a:cubicBezTo>
                  <a:cubicBezTo>
                    <a:pt x="26636" y="17199"/>
                    <a:pt x="24280" y="16176"/>
                    <a:pt x="23135" y="15559"/>
                  </a:cubicBezTo>
                  <a:lnTo>
                    <a:pt x="26962" y="11732"/>
                  </a:lnTo>
                  <a:lnTo>
                    <a:pt x="18719" y="3499"/>
                  </a:lnTo>
                  <a:lnTo>
                    <a:pt x="17781" y="4436"/>
                  </a:lnTo>
                  <a:lnTo>
                    <a:pt x="133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3" name="Google Shape;2243;p49">
            <a:hlinkClick/>
          </p:cNvPr>
          <p:cNvSpPr/>
          <p:nvPr/>
        </p:nvSpPr>
        <p:spPr>
          <a:xfrm flipH="1">
            <a:off x="-134825" y="13716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2244" name="Google Shape;2244;p49">
            <a:hlinkClick action="ppaction://hlinksldjump" r:id="rId3"/>
          </p:cNvPr>
          <p:cNvSpPr/>
          <p:nvPr/>
        </p:nvSpPr>
        <p:spPr>
          <a:xfrm flipH="1">
            <a:off x="-134825" y="19050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2245" name="Google Shape;2245;p49">
            <a:hlinkClick/>
          </p:cNvPr>
          <p:cNvSpPr/>
          <p:nvPr/>
        </p:nvSpPr>
        <p:spPr>
          <a:xfrm flipH="1">
            <a:off x="-134825" y="24384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2246" name="Google Shape;2246;p49">
            <a:hlinkClick/>
          </p:cNvPr>
          <p:cNvSpPr/>
          <p:nvPr/>
        </p:nvSpPr>
        <p:spPr>
          <a:xfrm flipH="1">
            <a:off x="-134825" y="29718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2247" name="Google Shape;2247;p49">
            <a:hlinkClick/>
          </p:cNvPr>
          <p:cNvSpPr/>
          <p:nvPr/>
        </p:nvSpPr>
        <p:spPr>
          <a:xfrm flipH="1">
            <a:off x="-134825" y="35052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2248" name="Google Shape;2248;p49">
            <a:hlinkClick/>
          </p:cNvPr>
          <p:cNvSpPr/>
          <p:nvPr/>
        </p:nvSpPr>
        <p:spPr>
          <a:xfrm flipH="1">
            <a:off x="-134825" y="40386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2249" name="Google Shape;2249;p49"/>
          <p:cNvSpPr/>
          <p:nvPr/>
        </p:nvSpPr>
        <p:spPr>
          <a:xfrm>
            <a:off x="-666750" y="-213500"/>
            <a:ext cx="4508100" cy="753000"/>
          </a:xfrm>
          <a:prstGeom prst="parallelogram">
            <a:avLst>
              <a:gd fmla="val 25000" name="adj"/>
            </a:avLst>
          </a:prstGeom>
          <a:solidFill>
            <a:srgbClr val="1B1938">
              <a:alpha val="56980"/>
            </a:srgbClr>
          </a:solidFill>
          <a:ln>
            <a:noFill/>
          </a:ln>
        </p:spPr>
        <p:txBody>
          <a:bodyPr anchorCtr="0" anchor="ctr" bIns="91425" lIns="91425" spcFirstLastPara="1" rIns="274300" wrap="square" tIns="91425">
            <a:noAutofit/>
          </a:bodyPr>
          <a:lstStyle/>
          <a:p>
            <a:pPr indent="0" lvl="0" marL="0" rtl="0" algn="r">
              <a:spcBef>
                <a:spcPts val="0"/>
              </a:spcBef>
              <a:spcAft>
                <a:spcPts val="0"/>
              </a:spcAft>
              <a:buNone/>
            </a:pPr>
            <a:r>
              <a:t/>
            </a:r>
            <a:endParaRPr b="1" i="1" sz="4800">
              <a:solidFill>
                <a:srgbClr val="FFFFFF"/>
              </a:solidFill>
              <a:latin typeface="Cairo"/>
              <a:ea typeface="Cairo"/>
              <a:cs typeface="Cairo"/>
              <a:sym typeface="Cairo"/>
            </a:endParaRPr>
          </a:p>
        </p:txBody>
      </p:sp>
      <p:sp>
        <p:nvSpPr>
          <p:cNvPr id="2250" name="Google Shape;2250;p49"/>
          <p:cNvSpPr txBox="1"/>
          <p:nvPr/>
        </p:nvSpPr>
        <p:spPr>
          <a:xfrm>
            <a:off x="88875" y="138700"/>
            <a:ext cx="11853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Merriweather"/>
                <a:ea typeface="Merriweather"/>
                <a:cs typeface="Merriweather"/>
                <a:sym typeface="Merriweather"/>
              </a:rPr>
              <a:t>ALIVE 8</a:t>
            </a:r>
            <a:endParaRPr sz="1500">
              <a:solidFill>
                <a:srgbClr val="FFFFFF"/>
              </a:solidFill>
              <a:latin typeface="Merriweather"/>
              <a:ea typeface="Merriweather"/>
              <a:cs typeface="Merriweather"/>
              <a:sym typeface="Merriweather"/>
            </a:endParaRPr>
          </a:p>
        </p:txBody>
      </p:sp>
      <p:sp>
        <p:nvSpPr>
          <p:cNvPr id="2251" name="Google Shape;2251;p49"/>
          <p:cNvSpPr txBox="1"/>
          <p:nvPr/>
        </p:nvSpPr>
        <p:spPr>
          <a:xfrm>
            <a:off x="1145403" y="138700"/>
            <a:ext cx="13950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erriweather"/>
                <a:ea typeface="Merriweather"/>
                <a:cs typeface="Merriweather"/>
                <a:sym typeface="Merriweather"/>
              </a:rPr>
              <a:t>KILLED 92</a:t>
            </a:r>
            <a:endParaRPr>
              <a:solidFill>
                <a:srgbClr val="FFFFFF"/>
              </a:solidFill>
              <a:latin typeface="Merriweather"/>
              <a:ea typeface="Merriweather"/>
              <a:cs typeface="Merriweather"/>
              <a:sym typeface="Merriweather"/>
            </a:endParaRPr>
          </a:p>
        </p:txBody>
      </p:sp>
      <p:pic>
        <p:nvPicPr>
          <p:cNvPr id="2252" name="Google Shape;2252;p49"/>
          <p:cNvPicPr preferRelativeResize="0"/>
          <p:nvPr/>
        </p:nvPicPr>
        <p:blipFill rotWithShape="1">
          <a:blip r:embed="rId4">
            <a:alphaModFix/>
          </a:blip>
          <a:srcRect b="25716" l="0" r="0" t="0"/>
          <a:stretch/>
        </p:blipFill>
        <p:spPr>
          <a:xfrm>
            <a:off x="2249975" y="-29000"/>
            <a:ext cx="1231284" cy="514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32"/>
          <p:cNvSpPr/>
          <p:nvPr/>
        </p:nvSpPr>
        <p:spPr>
          <a:xfrm>
            <a:off x="5028725" y="1238250"/>
            <a:ext cx="1890900" cy="249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2"/>
          <p:cNvSpPr/>
          <p:nvPr/>
        </p:nvSpPr>
        <p:spPr>
          <a:xfrm>
            <a:off x="5072350" y="1306200"/>
            <a:ext cx="1771200" cy="2358300"/>
          </a:xfrm>
          <a:prstGeom prst="rect">
            <a:avLst/>
          </a:prstGeom>
          <a:gradFill>
            <a:gsLst>
              <a:gs pos="0">
                <a:srgbClr val="FFF8C6">
                  <a:alpha val="0"/>
                </a:srgbClr>
              </a:gs>
              <a:gs pos="0">
                <a:schemeClr val="lt1"/>
              </a:gs>
              <a:gs pos="41000">
                <a:schemeClr val="accent5"/>
              </a:gs>
              <a:gs pos="91000">
                <a:srgbClr val="1B1938">
                  <a:alpha val="34117"/>
                </a:srgbClr>
              </a:gs>
              <a:gs pos="100000">
                <a:srgbClr val="FFF8C6">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2"/>
          <p:cNvSpPr/>
          <p:nvPr/>
        </p:nvSpPr>
        <p:spPr>
          <a:xfrm>
            <a:off x="2798338" y="1238250"/>
            <a:ext cx="2105700" cy="249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2"/>
          <p:cNvSpPr/>
          <p:nvPr/>
        </p:nvSpPr>
        <p:spPr>
          <a:xfrm>
            <a:off x="2868975" y="1301700"/>
            <a:ext cx="1992300" cy="2358300"/>
          </a:xfrm>
          <a:prstGeom prst="rect">
            <a:avLst/>
          </a:prstGeom>
          <a:gradFill>
            <a:gsLst>
              <a:gs pos="0">
                <a:srgbClr val="FFF8C6">
                  <a:alpha val="0"/>
                </a:srgbClr>
              </a:gs>
              <a:gs pos="0">
                <a:schemeClr val="lt1"/>
              </a:gs>
              <a:gs pos="41000">
                <a:schemeClr val="accent5"/>
              </a:gs>
              <a:gs pos="91000">
                <a:srgbClr val="1B1938">
                  <a:alpha val="34117"/>
                </a:srgbClr>
              </a:gs>
              <a:gs pos="100000">
                <a:srgbClr val="FFF8C6">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0" name="Google Shape;970;p32"/>
          <p:cNvGrpSpPr/>
          <p:nvPr/>
        </p:nvGrpSpPr>
        <p:grpSpPr>
          <a:xfrm>
            <a:off x="3153095" y="1616798"/>
            <a:ext cx="1468765" cy="1496695"/>
            <a:chOff x="1346975" y="860600"/>
            <a:chExt cx="1551950" cy="1923525"/>
          </a:xfrm>
        </p:grpSpPr>
        <p:sp>
          <p:nvSpPr>
            <p:cNvPr id="971" name="Google Shape;971;p32"/>
            <p:cNvSpPr/>
            <p:nvPr/>
          </p:nvSpPr>
          <p:spPr>
            <a:xfrm>
              <a:off x="1500400" y="1405625"/>
              <a:ext cx="1253425" cy="1149675"/>
            </a:xfrm>
            <a:custGeom>
              <a:rect b="b" l="l" r="r" t="t"/>
              <a:pathLst>
                <a:path extrusionOk="0" h="45987" w="50137">
                  <a:moveTo>
                    <a:pt x="25085" y="0"/>
                  </a:moveTo>
                  <a:lnTo>
                    <a:pt x="23518" y="33"/>
                  </a:lnTo>
                  <a:lnTo>
                    <a:pt x="23351" y="33"/>
                  </a:lnTo>
                  <a:lnTo>
                    <a:pt x="15846" y="267"/>
                  </a:lnTo>
                  <a:lnTo>
                    <a:pt x="7806" y="534"/>
                  </a:lnTo>
                  <a:lnTo>
                    <a:pt x="4738" y="601"/>
                  </a:lnTo>
                  <a:cubicBezTo>
                    <a:pt x="4690" y="598"/>
                    <a:pt x="4642" y="596"/>
                    <a:pt x="4594" y="596"/>
                  </a:cubicBezTo>
                  <a:cubicBezTo>
                    <a:pt x="4070" y="596"/>
                    <a:pt x="3528" y="762"/>
                    <a:pt x="3070" y="1068"/>
                  </a:cubicBezTo>
                  <a:cubicBezTo>
                    <a:pt x="2870" y="1268"/>
                    <a:pt x="2703" y="1501"/>
                    <a:pt x="2569" y="1768"/>
                  </a:cubicBezTo>
                  <a:cubicBezTo>
                    <a:pt x="1969" y="3036"/>
                    <a:pt x="1902" y="4537"/>
                    <a:pt x="1836" y="5904"/>
                  </a:cubicBezTo>
                  <a:cubicBezTo>
                    <a:pt x="1735" y="7505"/>
                    <a:pt x="1802" y="9107"/>
                    <a:pt x="1969" y="10674"/>
                  </a:cubicBezTo>
                  <a:cubicBezTo>
                    <a:pt x="2169" y="12075"/>
                    <a:pt x="2469" y="13443"/>
                    <a:pt x="2870" y="14777"/>
                  </a:cubicBezTo>
                  <a:cubicBezTo>
                    <a:pt x="3203" y="16012"/>
                    <a:pt x="3704" y="17246"/>
                    <a:pt x="3637" y="18513"/>
                  </a:cubicBezTo>
                  <a:cubicBezTo>
                    <a:pt x="3570" y="21415"/>
                    <a:pt x="968" y="23650"/>
                    <a:pt x="301" y="26486"/>
                  </a:cubicBezTo>
                  <a:cubicBezTo>
                    <a:pt x="1" y="28154"/>
                    <a:pt x="234" y="29888"/>
                    <a:pt x="1035" y="31423"/>
                  </a:cubicBezTo>
                  <a:cubicBezTo>
                    <a:pt x="1802" y="32924"/>
                    <a:pt x="2836" y="34325"/>
                    <a:pt x="4037" y="35526"/>
                  </a:cubicBezTo>
                  <a:cubicBezTo>
                    <a:pt x="4638" y="36193"/>
                    <a:pt x="5305" y="36760"/>
                    <a:pt x="6072" y="37260"/>
                  </a:cubicBezTo>
                  <a:cubicBezTo>
                    <a:pt x="6572" y="37527"/>
                    <a:pt x="7073" y="37861"/>
                    <a:pt x="7540" y="38227"/>
                  </a:cubicBezTo>
                  <a:cubicBezTo>
                    <a:pt x="8507" y="39095"/>
                    <a:pt x="8674" y="40596"/>
                    <a:pt x="8207" y="41797"/>
                  </a:cubicBezTo>
                  <a:cubicBezTo>
                    <a:pt x="8007" y="42364"/>
                    <a:pt x="7673" y="42864"/>
                    <a:pt x="7473" y="43431"/>
                  </a:cubicBezTo>
                  <a:cubicBezTo>
                    <a:pt x="7239" y="43965"/>
                    <a:pt x="7306" y="44599"/>
                    <a:pt x="7640" y="45099"/>
                  </a:cubicBezTo>
                  <a:cubicBezTo>
                    <a:pt x="8073" y="45499"/>
                    <a:pt x="8607" y="45733"/>
                    <a:pt x="9141" y="45733"/>
                  </a:cubicBezTo>
                  <a:cubicBezTo>
                    <a:pt x="10197" y="45891"/>
                    <a:pt x="11252" y="45987"/>
                    <a:pt x="12308" y="45987"/>
                  </a:cubicBezTo>
                  <a:cubicBezTo>
                    <a:pt x="12587" y="45987"/>
                    <a:pt x="12865" y="45980"/>
                    <a:pt x="13144" y="45966"/>
                  </a:cubicBezTo>
                  <a:lnTo>
                    <a:pt x="36994" y="45966"/>
                  </a:lnTo>
                  <a:cubicBezTo>
                    <a:pt x="37272" y="45980"/>
                    <a:pt x="37551" y="45987"/>
                    <a:pt x="37829" y="45987"/>
                  </a:cubicBezTo>
                  <a:cubicBezTo>
                    <a:pt x="38885" y="45987"/>
                    <a:pt x="39941" y="45891"/>
                    <a:pt x="40997" y="45733"/>
                  </a:cubicBezTo>
                  <a:cubicBezTo>
                    <a:pt x="41564" y="45733"/>
                    <a:pt x="42098" y="45499"/>
                    <a:pt x="42498" y="45099"/>
                  </a:cubicBezTo>
                  <a:cubicBezTo>
                    <a:pt x="42831" y="44599"/>
                    <a:pt x="42898" y="43965"/>
                    <a:pt x="42665" y="43431"/>
                  </a:cubicBezTo>
                  <a:cubicBezTo>
                    <a:pt x="42465" y="42864"/>
                    <a:pt x="42131" y="42364"/>
                    <a:pt x="41931" y="41797"/>
                  </a:cubicBezTo>
                  <a:cubicBezTo>
                    <a:pt x="41464" y="40596"/>
                    <a:pt x="41631" y="39095"/>
                    <a:pt x="42598" y="38227"/>
                  </a:cubicBezTo>
                  <a:cubicBezTo>
                    <a:pt x="43065" y="37861"/>
                    <a:pt x="43565" y="37527"/>
                    <a:pt x="44099" y="37260"/>
                  </a:cubicBezTo>
                  <a:cubicBezTo>
                    <a:pt x="44833" y="36760"/>
                    <a:pt x="45500" y="36159"/>
                    <a:pt x="46100" y="35526"/>
                  </a:cubicBezTo>
                  <a:cubicBezTo>
                    <a:pt x="47301" y="34325"/>
                    <a:pt x="48335" y="32924"/>
                    <a:pt x="49136" y="31423"/>
                  </a:cubicBezTo>
                  <a:cubicBezTo>
                    <a:pt x="49903" y="29888"/>
                    <a:pt x="50137" y="28154"/>
                    <a:pt x="49836" y="26486"/>
                  </a:cubicBezTo>
                  <a:cubicBezTo>
                    <a:pt x="49203" y="23650"/>
                    <a:pt x="46567" y="21415"/>
                    <a:pt x="46501" y="18547"/>
                  </a:cubicBezTo>
                  <a:cubicBezTo>
                    <a:pt x="46467" y="17212"/>
                    <a:pt x="46934" y="16012"/>
                    <a:pt x="47268" y="14777"/>
                  </a:cubicBezTo>
                  <a:cubicBezTo>
                    <a:pt x="47668" y="13443"/>
                    <a:pt x="47968" y="12075"/>
                    <a:pt x="48202" y="10674"/>
                  </a:cubicBezTo>
                  <a:cubicBezTo>
                    <a:pt x="48369" y="9107"/>
                    <a:pt x="48402" y="7505"/>
                    <a:pt x="48302" y="5904"/>
                  </a:cubicBezTo>
                  <a:cubicBezTo>
                    <a:pt x="48235" y="4537"/>
                    <a:pt x="48169" y="3036"/>
                    <a:pt x="47568" y="1768"/>
                  </a:cubicBezTo>
                  <a:cubicBezTo>
                    <a:pt x="47435" y="1501"/>
                    <a:pt x="47268" y="1268"/>
                    <a:pt x="47068" y="1101"/>
                  </a:cubicBezTo>
                  <a:cubicBezTo>
                    <a:pt x="46640" y="787"/>
                    <a:pt x="46163" y="619"/>
                    <a:pt x="45658" y="619"/>
                  </a:cubicBezTo>
                  <a:cubicBezTo>
                    <a:pt x="45573" y="619"/>
                    <a:pt x="45487" y="624"/>
                    <a:pt x="45400" y="634"/>
                  </a:cubicBezTo>
                  <a:lnTo>
                    <a:pt x="42331" y="534"/>
                  </a:lnTo>
                  <a:lnTo>
                    <a:pt x="34292" y="267"/>
                  </a:lnTo>
                  <a:lnTo>
                    <a:pt x="26787" y="33"/>
                  </a:lnTo>
                  <a:lnTo>
                    <a:pt x="26620" y="33"/>
                  </a:lnTo>
                  <a:lnTo>
                    <a:pt x="250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2"/>
            <p:cNvSpPr/>
            <p:nvPr/>
          </p:nvSpPr>
          <p:spPr>
            <a:xfrm>
              <a:off x="1584625" y="1439975"/>
              <a:ext cx="1074975" cy="866300"/>
            </a:xfrm>
            <a:custGeom>
              <a:rect b="b" l="l" r="r" t="t"/>
              <a:pathLst>
                <a:path extrusionOk="0" h="34652" w="42999">
                  <a:moveTo>
                    <a:pt x="15048" y="1"/>
                  </a:moveTo>
                  <a:cubicBezTo>
                    <a:pt x="14291" y="1"/>
                    <a:pt x="13534" y="63"/>
                    <a:pt x="12777" y="161"/>
                  </a:cubicBezTo>
                  <a:cubicBezTo>
                    <a:pt x="10775" y="394"/>
                    <a:pt x="8841" y="928"/>
                    <a:pt x="7006" y="1762"/>
                  </a:cubicBezTo>
                  <a:cubicBezTo>
                    <a:pt x="4871" y="2762"/>
                    <a:pt x="3203" y="4097"/>
                    <a:pt x="2303" y="6298"/>
                  </a:cubicBezTo>
                  <a:cubicBezTo>
                    <a:pt x="1669" y="7999"/>
                    <a:pt x="1435" y="9834"/>
                    <a:pt x="1702" y="11635"/>
                  </a:cubicBezTo>
                  <a:cubicBezTo>
                    <a:pt x="1902" y="13303"/>
                    <a:pt x="2936" y="14704"/>
                    <a:pt x="3704" y="16205"/>
                  </a:cubicBezTo>
                  <a:cubicBezTo>
                    <a:pt x="4371" y="17540"/>
                    <a:pt x="4938" y="19074"/>
                    <a:pt x="4638" y="20542"/>
                  </a:cubicBezTo>
                  <a:cubicBezTo>
                    <a:pt x="4404" y="21709"/>
                    <a:pt x="3704" y="22710"/>
                    <a:pt x="3036" y="23644"/>
                  </a:cubicBezTo>
                  <a:cubicBezTo>
                    <a:pt x="2836" y="24011"/>
                    <a:pt x="2503" y="24278"/>
                    <a:pt x="2102" y="24378"/>
                  </a:cubicBezTo>
                  <a:cubicBezTo>
                    <a:pt x="2770" y="23010"/>
                    <a:pt x="3370" y="21543"/>
                    <a:pt x="3370" y="20041"/>
                  </a:cubicBezTo>
                  <a:lnTo>
                    <a:pt x="3370" y="20041"/>
                  </a:lnTo>
                  <a:cubicBezTo>
                    <a:pt x="2636" y="22376"/>
                    <a:pt x="768" y="24111"/>
                    <a:pt x="368" y="26613"/>
                  </a:cubicBezTo>
                  <a:cubicBezTo>
                    <a:pt x="1" y="29348"/>
                    <a:pt x="1335" y="32050"/>
                    <a:pt x="3704" y="33451"/>
                  </a:cubicBezTo>
                  <a:cubicBezTo>
                    <a:pt x="5738" y="34619"/>
                    <a:pt x="8173" y="34652"/>
                    <a:pt x="10508" y="34652"/>
                  </a:cubicBezTo>
                  <a:lnTo>
                    <a:pt x="32524" y="34652"/>
                  </a:lnTo>
                  <a:cubicBezTo>
                    <a:pt x="34859" y="34652"/>
                    <a:pt x="37294" y="34619"/>
                    <a:pt x="39329" y="33451"/>
                  </a:cubicBezTo>
                  <a:cubicBezTo>
                    <a:pt x="41697" y="32050"/>
                    <a:pt x="42998" y="29348"/>
                    <a:pt x="42631" y="26613"/>
                  </a:cubicBezTo>
                  <a:cubicBezTo>
                    <a:pt x="42365" y="24945"/>
                    <a:pt x="41497" y="23411"/>
                    <a:pt x="40530" y="22010"/>
                  </a:cubicBezTo>
                  <a:cubicBezTo>
                    <a:pt x="40030" y="21276"/>
                    <a:pt x="39863" y="20508"/>
                    <a:pt x="39429" y="19741"/>
                  </a:cubicBezTo>
                  <a:lnTo>
                    <a:pt x="39429" y="19741"/>
                  </a:lnTo>
                  <a:cubicBezTo>
                    <a:pt x="39162" y="21242"/>
                    <a:pt x="39196" y="22777"/>
                    <a:pt x="39596" y="24211"/>
                  </a:cubicBezTo>
                  <a:cubicBezTo>
                    <a:pt x="38829" y="23244"/>
                    <a:pt x="38362" y="22043"/>
                    <a:pt x="38362" y="20775"/>
                  </a:cubicBezTo>
                  <a:cubicBezTo>
                    <a:pt x="38328" y="20175"/>
                    <a:pt x="38395" y="19574"/>
                    <a:pt x="38528" y="19007"/>
                  </a:cubicBezTo>
                  <a:cubicBezTo>
                    <a:pt x="38962" y="16739"/>
                    <a:pt x="39929" y="14838"/>
                    <a:pt x="41030" y="12803"/>
                  </a:cubicBezTo>
                  <a:cubicBezTo>
                    <a:pt x="41531" y="11902"/>
                    <a:pt x="41497" y="10601"/>
                    <a:pt x="41431" y="9567"/>
                  </a:cubicBezTo>
                  <a:cubicBezTo>
                    <a:pt x="41397" y="8466"/>
                    <a:pt x="41130" y="7366"/>
                    <a:pt x="40730" y="6298"/>
                  </a:cubicBezTo>
                  <a:cubicBezTo>
                    <a:pt x="39863" y="4130"/>
                    <a:pt x="38162" y="2762"/>
                    <a:pt x="36060" y="1762"/>
                  </a:cubicBezTo>
                  <a:cubicBezTo>
                    <a:pt x="34225" y="928"/>
                    <a:pt x="32257" y="394"/>
                    <a:pt x="30256" y="161"/>
                  </a:cubicBezTo>
                  <a:cubicBezTo>
                    <a:pt x="29499" y="63"/>
                    <a:pt x="28742" y="1"/>
                    <a:pt x="27998" y="1"/>
                  </a:cubicBezTo>
                  <a:cubicBezTo>
                    <a:pt x="27726" y="1"/>
                    <a:pt x="27455" y="9"/>
                    <a:pt x="27187" y="27"/>
                  </a:cubicBezTo>
                  <a:cubicBezTo>
                    <a:pt x="26086" y="161"/>
                    <a:pt x="25019" y="361"/>
                    <a:pt x="23951" y="694"/>
                  </a:cubicBezTo>
                  <a:lnTo>
                    <a:pt x="23851" y="728"/>
                  </a:lnTo>
                  <a:lnTo>
                    <a:pt x="19215" y="728"/>
                  </a:lnTo>
                  <a:lnTo>
                    <a:pt x="19115" y="694"/>
                  </a:lnTo>
                  <a:cubicBezTo>
                    <a:pt x="18047" y="361"/>
                    <a:pt x="16980" y="161"/>
                    <a:pt x="15879" y="27"/>
                  </a:cubicBezTo>
                  <a:cubicBezTo>
                    <a:pt x="15602" y="9"/>
                    <a:pt x="15325" y="1"/>
                    <a:pt x="150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2"/>
            <p:cNvSpPr/>
            <p:nvPr/>
          </p:nvSpPr>
          <p:spPr>
            <a:xfrm>
              <a:off x="1633000" y="1892650"/>
              <a:ext cx="519575" cy="526225"/>
            </a:xfrm>
            <a:custGeom>
              <a:rect b="b" l="l" r="r" t="t"/>
              <a:pathLst>
                <a:path extrusionOk="0" h="21049" w="20783">
                  <a:moveTo>
                    <a:pt x="13470" y="1"/>
                  </a:moveTo>
                  <a:cubicBezTo>
                    <a:pt x="12229" y="1"/>
                    <a:pt x="11008" y="139"/>
                    <a:pt x="9808" y="400"/>
                  </a:cubicBezTo>
                  <a:cubicBezTo>
                    <a:pt x="8907" y="600"/>
                    <a:pt x="8040" y="834"/>
                    <a:pt x="7206" y="1134"/>
                  </a:cubicBezTo>
                  <a:cubicBezTo>
                    <a:pt x="6539" y="1367"/>
                    <a:pt x="5938" y="1801"/>
                    <a:pt x="5471" y="2368"/>
                  </a:cubicBezTo>
                  <a:cubicBezTo>
                    <a:pt x="4904" y="3169"/>
                    <a:pt x="4938" y="3869"/>
                    <a:pt x="5238" y="4736"/>
                  </a:cubicBezTo>
                  <a:cubicBezTo>
                    <a:pt x="4671" y="4837"/>
                    <a:pt x="4137" y="5037"/>
                    <a:pt x="3637" y="5304"/>
                  </a:cubicBezTo>
                  <a:cubicBezTo>
                    <a:pt x="1135" y="6871"/>
                    <a:pt x="34" y="10107"/>
                    <a:pt x="34" y="12942"/>
                  </a:cubicBezTo>
                  <a:cubicBezTo>
                    <a:pt x="1" y="13309"/>
                    <a:pt x="34" y="13643"/>
                    <a:pt x="167" y="13976"/>
                  </a:cubicBezTo>
                  <a:cubicBezTo>
                    <a:pt x="668" y="15344"/>
                    <a:pt x="2936" y="16178"/>
                    <a:pt x="4104" y="16812"/>
                  </a:cubicBezTo>
                  <a:cubicBezTo>
                    <a:pt x="5771" y="17679"/>
                    <a:pt x="7473" y="18446"/>
                    <a:pt x="9207" y="19113"/>
                  </a:cubicBezTo>
                  <a:cubicBezTo>
                    <a:pt x="9874" y="19380"/>
                    <a:pt x="10542" y="19614"/>
                    <a:pt x="11209" y="19781"/>
                  </a:cubicBezTo>
                  <a:cubicBezTo>
                    <a:pt x="12776" y="20181"/>
                    <a:pt x="14411" y="20414"/>
                    <a:pt x="16012" y="20548"/>
                  </a:cubicBezTo>
                  <a:lnTo>
                    <a:pt x="20549" y="21048"/>
                  </a:lnTo>
                  <a:lnTo>
                    <a:pt x="20482" y="17979"/>
                  </a:lnTo>
                  <a:lnTo>
                    <a:pt x="20482" y="15844"/>
                  </a:lnTo>
                  <a:lnTo>
                    <a:pt x="20482" y="7772"/>
                  </a:lnTo>
                  <a:lnTo>
                    <a:pt x="20482" y="4036"/>
                  </a:lnTo>
                  <a:cubicBezTo>
                    <a:pt x="20482" y="3402"/>
                    <a:pt x="20782" y="2335"/>
                    <a:pt x="20248" y="1834"/>
                  </a:cubicBezTo>
                  <a:cubicBezTo>
                    <a:pt x="19915" y="1534"/>
                    <a:pt x="19081" y="1234"/>
                    <a:pt x="18647" y="1034"/>
                  </a:cubicBezTo>
                  <a:cubicBezTo>
                    <a:pt x="17346" y="400"/>
                    <a:pt x="15945" y="66"/>
                    <a:pt x="14511" y="33"/>
                  </a:cubicBezTo>
                  <a:cubicBezTo>
                    <a:pt x="14162" y="11"/>
                    <a:pt x="13816" y="1"/>
                    <a:pt x="134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2"/>
            <p:cNvSpPr/>
            <p:nvPr/>
          </p:nvSpPr>
          <p:spPr>
            <a:xfrm>
              <a:off x="1748925" y="1955100"/>
              <a:ext cx="360275" cy="303650"/>
            </a:xfrm>
            <a:custGeom>
              <a:rect b="b" l="l" r="r" t="t"/>
              <a:pathLst>
                <a:path extrusionOk="0" h="12146" w="14411">
                  <a:moveTo>
                    <a:pt x="4224" y="0"/>
                  </a:moveTo>
                  <a:cubicBezTo>
                    <a:pt x="3554" y="0"/>
                    <a:pt x="2784" y="220"/>
                    <a:pt x="2535" y="904"/>
                  </a:cubicBezTo>
                  <a:cubicBezTo>
                    <a:pt x="2469" y="1103"/>
                    <a:pt x="2403" y="2939"/>
                    <a:pt x="2694" y="2939"/>
                  </a:cubicBezTo>
                  <a:cubicBezTo>
                    <a:pt x="2697" y="2939"/>
                    <a:pt x="2700" y="2939"/>
                    <a:pt x="2702" y="2939"/>
                  </a:cubicBezTo>
                  <a:lnTo>
                    <a:pt x="2702" y="2939"/>
                  </a:lnTo>
                  <a:cubicBezTo>
                    <a:pt x="1435" y="3139"/>
                    <a:pt x="234" y="3740"/>
                    <a:pt x="100" y="5107"/>
                  </a:cubicBezTo>
                  <a:cubicBezTo>
                    <a:pt x="0" y="5874"/>
                    <a:pt x="267" y="6542"/>
                    <a:pt x="434" y="7275"/>
                  </a:cubicBezTo>
                  <a:cubicBezTo>
                    <a:pt x="601" y="7976"/>
                    <a:pt x="634" y="8643"/>
                    <a:pt x="734" y="9310"/>
                  </a:cubicBezTo>
                  <a:cubicBezTo>
                    <a:pt x="834" y="10077"/>
                    <a:pt x="901" y="10945"/>
                    <a:pt x="1568" y="11478"/>
                  </a:cubicBezTo>
                  <a:cubicBezTo>
                    <a:pt x="1902" y="11712"/>
                    <a:pt x="2269" y="11879"/>
                    <a:pt x="2669" y="11912"/>
                  </a:cubicBezTo>
                  <a:cubicBezTo>
                    <a:pt x="3320" y="12052"/>
                    <a:pt x="3971" y="12110"/>
                    <a:pt x="4622" y="12110"/>
                  </a:cubicBezTo>
                  <a:cubicBezTo>
                    <a:pt x="4905" y="12110"/>
                    <a:pt x="5188" y="12099"/>
                    <a:pt x="5471" y="12079"/>
                  </a:cubicBezTo>
                  <a:lnTo>
                    <a:pt x="5471" y="12146"/>
                  </a:lnTo>
                  <a:lnTo>
                    <a:pt x="14344" y="12146"/>
                  </a:lnTo>
                  <a:lnTo>
                    <a:pt x="14344" y="6608"/>
                  </a:lnTo>
                  <a:lnTo>
                    <a:pt x="14344" y="4707"/>
                  </a:lnTo>
                  <a:cubicBezTo>
                    <a:pt x="14377" y="4273"/>
                    <a:pt x="14411" y="3940"/>
                    <a:pt x="14044" y="3639"/>
                  </a:cubicBezTo>
                  <a:cubicBezTo>
                    <a:pt x="13743" y="3373"/>
                    <a:pt x="13410" y="3139"/>
                    <a:pt x="13043" y="3006"/>
                  </a:cubicBezTo>
                  <a:cubicBezTo>
                    <a:pt x="12076" y="2672"/>
                    <a:pt x="11142" y="2372"/>
                    <a:pt x="10141" y="2138"/>
                  </a:cubicBezTo>
                  <a:cubicBezTo>
                    <a:pt x="8873" y="1738"/>
                    <a:pt x="7639" y="1238"/>
                    <a:pt x="6438" y="671"/>
                  </a:cubicBezTo>
                  <a:cubicBezTo>
                    <a:pt x="5804" y="304"/>
                    <a:pt x="5104" y="104"/>
                    <a:pt x="4370" y="4"/>
                  </a:cubicBezTo>
                  <a:cubicBezTo>
                    <a:pt x="4322" y="1"/>
                    <a:pt x="4273" y="0"/>
                    <a:pt x="42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2"/>
            <p:cNvSpPr/>
            <p:nvPr/>
          </p:nvSpPr>
          <p:spPr>
            <a:xfrm>
              <a:off x="2077500" y="1892650"/>
              <a:ext cx="519550" cy="526225"/>
            </a:xfrm>
            <a:custGeom>
              <a:rect b="b" l="l" r="r" t="t"/>
              <a:pathLst>
                <a:path extrusionOk="0" h="21049" w="20782">
                  <a:moveTo>
                    <a:pt x="7299" y="1"/>
                  </a:moveTo>
                  <a:cubicBezTo>
                    <a:pt x="6955" y="1"/>
                    <a:pt x="6612" y="11"/>
                    <a:pt x="6271" y="33"/>
                  </a:cubicBezTo>
                  <a:cubicBezTo>
                    <a:pt x="4837" y="66"/>
                    <a:pt x="3436" y="400"/>
                    <a:pt x="2135" y="1034"/>
                  </a:cubicBezTo>
                  <a:cubicBezTo>
                    <a:pt x="1701" y="1234"/>
                    <a:pt x="867" y="1534"/>
                    <a:pt x="534" y="1834"/>
                  </a:cubicBezTo>
                  <a:cubicBezTo>
                    <a:pt x="0" y="2335"/>
                    <a:pt x="300" y="3402"/>
                    <a:pt x="300" y="4036"/>
                  </a:cubicBezTo>
                  <a:lnTo>
                    <a:pt x="300" y="7772"/>
                  </a:lnTo>
                  <a:lnTo>
                    <a:pt x="300" y="15844"/>
                  </a:lnTo>
                  <a:lnTo>
                    <a:pt x="300" y="17979"/>
                  </a:lnTo>
                  <a:lnTo>
                    <a:pt x="234" y="21048"/>
                  </a:lnTo>
                  <a:lnTo>
                    <a:pt x="4770" y="20548"/>
                  </a:lnTo>
                  <a:cubicBezTo>
                    <a:pt x="6371" y="20414"/>
                    <a:pt x="7972" y="20181"/>
                    <a:pt x="9574" y="19781"/>
                  </a:cubicBezTo>
                  <a:cubicBezTo>
                    <a:pt x="10241" y="19614"/>
                    <a:pt x="10908" y="19380"/>
                    <a:pt x="11575" y="19113"/>
                  </a:cubicBezTo>
                  <a:cubicBezTo>
                    <a:pt x="13310" y="18446"/>
                    <a:pt x="15011" y="17679"/>
                    <a:pt x="16679" y="16812"/>
                  </a:cubicBezTo>
                  <a:cubicBezTo>
                    <a:pt x="17846" y="16178"/>
                    <a:pt x="20114" y="15344"/>
                    <a:pt x="20615" y="13976"/>
                  </a:cubicBezTo>
                  <a:cubicBezTo>
                    <a:pt x="20715" y="13643"/>
                    <a:pt x="20782" y="13309"/>
                    <a:pt x="20748" y="12942"/>
                  </a:cubicBezTo>
                  <a:cubicBezTo>
                    <a:pt x="20715" y="10107"/>
                    <a:pt x="19647" y="6871"/>
                    <a:pt x="17146" y="5304"/>
                  </a:cubicBezTo>
                  <a:cubicBezTo>
                    <a:pt x="16645" y="5037"/>
                    <a:pt x="16078" y="4837"/>
                    <a:pt x="15544" y="4736"/>
                  </a:cubicBezTo>
                  <a:cubicBezTo>
                    <a:pt x="15845" y="3869"/>
                    <a:pt x="15878" y="3169"/>
                    <a:pt x="15278" y="2368"/>
                  </a:cubicBezTo>
                  <a:cubicBezTo>
                    <a:pt x="14844" y="1801"/>
                    <a:pt x="14244" y="1367"/>
                    <a:pt x="13576" y="1134"/>
                  </a:cubicBezTo>
                  <a:cubicBezTo>
                    <a:pt x="12709" y="834"/>
                    <a:pt x="11842" y="600"/>
                    <a:pt x="10975" y="400"/>
                  </a:cubicBezTo>
                  <a:cubicBezTo>
                    <a:pt x="9774" y="139"/>
                    <a:pt x="8533" y="1"/>
                    <a:pt x="72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2"/>
            <p:cNvSpPr/>
            <p:nvPr/>
          </p:nvSpPr>
          <p:spPr>
            <a:xfrm>
              <a:off x="2139200" y="1955800"/>
              <a:ext cx="357775" cy="304625"/>
            </a:xfrm>
            <a:custGeom>
              <a:rect b="b" l="l" r="r" t="t"/>
              <a:pathLst>
                <a:path extrusionOk="0" h="12185" w="14311">
                  <a:moveTo>
                    <a:pt x="10305" y="1"/>
                  </a:moveTo>
                  <a:cubicBezTo>
                    <a:pt x="9909" y="1"/>
                    <a:pt x="9502" y="70"/>
                    <a:pt x="9140" y="209"/>
                  </a:cubicBezTo>
                  <a:cubicBezTo>
                    <a:pt x="6438" y="910"/>
                    <a:pt x="3736" y="1610"/>
                    <a:pt x="1168" y="2744"/>
                  </a:cubicBezTo>
                  <a:lnTo>
                    <a:pt x="734" y="2911"/>
                  </a:lnTo>
                  <a:cubicBezTo>
                    <a:pt x="201" y="3178"/>
                    <a:pt x="0" y="3378"/>
                    <a:pt x="0" y="3945"/>
                  </a:cubicBezTo>
                  <a:lnTo>
                    <a:pt x="0" y="5413"/>
                  </a:lnTo>
                  <a:lnTo>
                    <a:pt x="0" y="8515"/>
                  </a:lnTo>
                  <a:lnTo>
                    <a:pt x="0" y="12184"/>
                  </a:lnTo>
                  <a:lnTo>
                    <a:pt x="8873" y="12184"/>
                  </a:lnTo>
                  <a:lnTo>
                    <a:pt x="8873" y="12151"/>
                  </a:lnTo>
                  <a:cubicBezTo>
                    <a:pt x="9107" y="12168"/>
                    <a:pt x="9340" y="12176"/>
                    <a:pt x="9573" y="12176"/>
                  </a:cubicBezTo>
                  <a:cubicBezTo>
                    <a:pt x="10272" y="12176"/>
                    <a:pt x="10967" y="12101"/>
                    <a:pt x="11642" y="11951"/>
                  </a:cubicBezTo>
                  <a:cubicBezTo>
                    <a:pt x="12042" y="11917"/>
                    <a:pt x="12443" y="11784"/>
                    <a:pt x="12776" y="11550"/>
                  </a:cubicBezTo>
                  <a:cubicBezTo>
                    <a:pt x="13443" y="10983"/>
                    <a:pt x="13477" y="10149"/>
                    <a:pt x="13610" y="9349"/>
                  </a:cubicBezTo>
                  <a:cubicBezTo>
                    <a:pt x="13677" y="8682"/>
                    <a:pt x="13744" y="8048"/>
                    <a:pt x="13910" y="7314"/>
                  </a:cubicBezTo>
                  <a:cubicBezTo>
                    <a:pt x="14077" y="6580"/>
                    <a:pt x="14311" y="5913"/>
                    <a:pt x="14244" y="5179"/>
                  </a:cubicBezTo>
                  <a:cubicBezTo>
                    <a:pt x="14077" y="3778"/>
                    <a:pt x="12876" y="3178"/>
                    <a:pt x="11642" y="3011"/>
                  </a:cubicBezTo>
                  <a:lnTo>
                    <a:pt x="11642" y="3011"/>
                  </a:lnTo>
                  <a:cubicBezTo>
                    <a:pt x="11645" y="3011"/>
                    <a:pt x="11647" y="3011"/>
                    <a:pt x="11650" y="3011"/>
                  </a:cubicBezTo>
                  <a:cubicBezTo>
                    <a:pt x="11909" y="3011"/>
                    <a:pt x="11908" y="1275"/>
                    <a:pt x="11842" y="1076"/>
                  </a:cubicBezTo>
                  <a:cubicBezTo>
                    <a:pt x="11709" y="476"/>
                    <a:pt x="11175" y="9"/>
                    <a:pt x="10541" y="9"/>
                  </a:cubicBezTo>
                  <a:cubicBezTo>
                    <a:pt x="10463" y="3"/>
                    <a:pt x="10385" y="1"/>
                    <a:pt x="103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2"/>
            <p:cNvSpPr/>
            <p:nvPr/>
          </p:nvSpPr>
          <p:spPr>
            <a:xfrm>
              <a:off x="2445250" y="2225375"/>
              <a:ext cx="453675" cy="538725"/>
            </a:xfrm>
            <a:custGeom>
              <a:rect b="b" l="l" r="r" t="t"/>
              <a:pathLst>
                <a:path extrusionOk="0" h="21549" w="18147">
                  <a:moveTo>
                    <a:pt x="7172" y="0"/>
                  </a:moveTo>
                  <a:lnTo>
                    <a:pt x="7172" y="34"/>
                  </a:lnTo>
                  <a:cubicBezTo>
                    <a:pt x="7172" y="34"/>
                    <a:pt x="7172" y="67"/>
                    <a:pt x="7172" y="67"/>
                  </a:cubicBezTo>
                  <a:cubicBezTo>
                    <a:pt x="7139" y="1068"/>
                    <a:pt x="6672" y="2002"/>
                    <a:pt x="5938" y="2669"/>
                  </a:cubicBezTo>
                  <a:cubicBezTo>
                    <a:pt x="5571" y="2936"/>
                    <a:pt x="5171" y="3136"/>
                    <a:pt x="4737" y="3303"/>
                  </a:cubicBezTo>
                  <a:cubicBezTo>
                    <a:pt x="4671" y="3369"/>
                    <a:pt x="4570" y="3403"/>
                    <a:pt x="4470" y="3469"/>
                  </a:cubicBezTo>
                  <a:cubicBezTo>
                    <a:pt x="3436" y="4103"/>
                    <a:pt x="2969" y="5371"/>
                    <a:pt x="2602" y="6572"/>
                  </a:cubicBezTo>
                  <a:cubicBezTo>
                    <a:pt x="2336" y="7305"/>
                    <a:pt x="2135" y="8039"/>
                    <a:pt x="1935" y="8807"/>
                  </a:cubicBezTo>
                  <a:cubicBezTo>
                    <a:pt x="1835" y="9374"/>
                    <a:pt x="1835" y="9941"/>
                    <a:pt x="1768" y="10474"/>
                  </a:cubicBezTo>
                  <a:cubicBezTo>
                    <a:pt x="1768" y="10574"/>
                    <a:pt x="1735" y="10708"/>
                    <a:pt x="1735" y="10808"/>
                  </a:cubicBezTo>
                  <a:cubicBezTo>
                    <a:pt x="1735" y="10808"/>
                    <a:pt x="1735" y="10841"/>
                    <a:pt x="1735" y="10841"/>
                  </a:cubicBezTo>
                  <a:cubicBezTo>
                    <a:pt x="1468" y="12309"/>
                    <a:pt x="1101" y="13743"/>
                    <a:pt x="868" y="15244"/>
                  </a:cubicBezTo>
                  <a:cubicBezTo>
                    <a:pt x="568" y="17346"/>
                    <a:pt x="267" y="19447"/>
                    <a:pt x="1" y="21549"/>
                  </a:cubicBezTo>
                  <a:cubicBezTo>
                    <a:pt x="13077" y="19981"/>
                    <a:pt x="18147" y="16412"/>
                    <a:pt x="18147" y="16412"/>
                  </a:cubicBezTo>
                  <a:cubicBezTo>
                    <a:pt x="18147" y="8340"/>
                    <a:pt x="12243" y="2369"/>
                    <a:pt x="717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2"/>
            <p:cNvSpPr/>
            <p:nvPr/>
          </p:nvSpPr>
          <p:spPr>
            <a:xfrm>
              <a:off x="2443575" y="2487225"/>
              <a:ext cx="46725" cy="277725"/>
            </a:xfrm>
            <a:custGeom>
              <a:rect b="b" l="l" r="r" t="t"/>
              <a:pathLst>
                <a:path extrusionOk="0" h="11109" w="1869">
                  <a:moveTo>
                    <a:pt x="1869" y="0"/>
                  </a:moveTo>
                  <a:lnTo>
                    <a:pt x="1835" y="67"/>
                  </a:lnTo>
                  <a:cubicBezTo>
                    <a:pt x="1368" y="1602"/>
                    <a:pt x="1068" y="3169"/>
                    <a:pt x="901" y="4770"/>
                  </a:cubicBezTo>
                  <a:cubicBezTo>
                    <a:pt x="601" y="6872"/>
                    <a:pt x="301" y="8973"/>
                    <a:pt x="1" y="11108"/>
                  </a:cubicBezTo>
                  <a:lnTo>
                    <a:pt x="68" y="11108"/>
                  </a:lnTo>
                  <a:cubicBezTo>
                    <a:pt x="368" y="9007"/>
                    <a:pt x="668" y="6872"/>
                    <a:pt x="968" y="4770"/>
                  </a:cubicBezTo>
                  <a:cubicBezTo>
                    <a:pt x="1168" y="3303"/>
                    <a:pt x="1569" y="1868"/>
                    <a:pt x="1802" y="401"/>
                  </a:cubicBezTo>
                  <a:cubicBezTo>
                    <a:pt x="1802" y="367"/>
                    <a:pt x="1802" y="367"/>
                    <a:pt x="1802" y="367"/>
                  </a:cubicBezTo>
                  <a:cubicBezTo>
                    <a:pt x="1835" y="234"/>
                    <a:pt x="1869" y="134"/>
                    <a:pt x="1869" y="0"/>
                  </a:cubicBezTo>
                  <a:close/>
                </a:path>
              </a:pathLst>
            </a:custGeom>
            <a:solidFill>
              <a:srgbClr val="873F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2"/>
            <p:cNvSpPr/>
            <p:nvPr/>
          </p:nvSpPr>
          <p:spPr>
            <a:xfrm>
              <a:off x="2617875" y="2222875"/>
              <a:ext cx="6700" cy="5025"/>
            </a:xfrm>
            <a:custGeom>
              <a:rect b="b" l="l" r="r" t="t"/>
              <a:pathLst>
                <a:path extrusionOk="0" h="201" w="268">
                  <a:moveTo>
                    <a:pt x="0" y="0"/>
                  </a:moveTo>
                  <a:lnTo>
                    <a:pt x="267" y="200"/>
                  </a:lnTo>
                  <a:cubicBezTo>
                    <a:pt x="267" y="200"/>
                    <a:pt x="267" y="167"/>
                    <a:pt x="267" y="167"/>
                  </a:cubicBezTo>
                  <a:lnTo>
                    <a:pt x="267" y="134"/>
                  </a:lnTo>
                  <a:lnTo>
                    <a:pt x="0" y="0"/>
                  </a:lnTo>
                  <a:close/>
                </a:path>
              </a:pathLst>
            </a:custGeom>
            <a:solidFill>
              <a:srgbClr val="873F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2"/>
            <p:cNvSpPr/>
            <p:nvPr/>
          </p:nvSpPr>
          <p:spPr>
            <a:xfrm>
              <a:off x="2529475" y="2312925"/>
              <a:ext cx="32550" cy="350275"/>
            </a:xfrm>
            <a:custGeom>
              <a:rect b="b" l="l" r="r" t="t"/>
              <a:pathLst>
                <a:path extrusionOk="0" h="14011" w="1302">
                  <a:moveTo>
                    <a:pt x="1" y="1"/>
                  </a:moveTo>
                  <a:lnTo>
                    <a:pt x="1" y="14011"/>
                  </a:lnTo>
                  <a:lnTo>
                    <a:pt x="1302" y="14011"/>
                  </a:lnTo>
                  <a:lnTo>
                    <a:pt x="13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2"/>
            <p:cNvSpPr/>
            <p:nvPr/>
          </p:nvSpPr>
          <p:spPr>
            <a:xfrm>
              <a:off x="2518625" y="2629825"/>
              <a:ext cx="54250" cy="66750"/>
            </a:xfrm>
            <a:custGeom>
              <a:rect b="b" l="l" r="r" t="t"/>
              <a:pathLst>
                <a:path extrusionOk="0" h="2670" w="2170">
                  <a:moveTo>
                    <a:pt x="401" y="0"/>
                  </a:moveTo>
                  <a:cubicBezTo>
                    <a:pt x="168" y="0"/>
                    <a:pt x="1" y="167"/>
                    <a:pt x="1" y="401"/>
                  </a:cubicBezTo>
                  <a:lnTo>
                    <a:pt x="1" y="2235"/>
                  </a:lnTo>
                  <a:cubicBezTo>
                    <a:pt x="1" y="2469"/>
                    <a:pt x="168" y="2669"/>
                    <a:pt x="401" y="2669"/>
                  </a:cubicBezTo>
                  <a:lnTo>
                    <a:pt x="1736" y="2669"/>
                  </a:lnTo>
                  <a:cubicBezTo>
                    <a:pt x="1969" y="2669"/>
                    <a:pt x="2169" y="2469"/>
                    <a:pt x="2169" y="2235"/>
                  </a:cubicBezTo>
                  <a:lnTo>
                    <a:pt x="2169" y="401"/>
                  </a:lnTo>
                  <a:cubicBezTo>
                    <a:pt x="2169" y="167"/>
                    <a:pt x="1969" y="0"/>
                    <a:pt x="17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2"/>
            <p:cNvSpPr/>
            <p:nvPr/>
          </p:nvSpPr>
          <p:spPr>
            <a:xfrm>
              <a:off x="1346975" y="2224525"/>
              <a:ext cx="457000" cy="540425"/>
            </a:xfrm>
            <a:custGeom>
              <a:rect b="b" l="l" r="r" t="t"/>
              <a:pathLst>
                <a:path extrusionOk="0" h="21617" w="18280">
                  <a:moveTo>
                    <a:pt x="11075" y="1"/>
                  </a:moveTo>
                  <a:cubicBezTo>
                    <a:pt x="10875" y="101"/>
                    <a:pt x="10641" y="201"/>
                    <a:pt x="10441" y="301"/>
                  </a:cubicBezTo>
                  <a:cubicBezTo>
                    <a:pt x="5504" y="2803"/>
                    <a:pt x="0" y="8640"/>
                    <a:pt x="0" y="16446"/>
                  </a:cubicBezTo>
                  <a:cubicBezTo>
                    <a:pt x="0" y="16446"/>
                    <a:pt x="5104" y="20049"/>
                    <a:pt x="18280" y="21616"/>
                  </a:cubicBezTo>
                  <a:cubicBezTo>
                    <a:pt x="17980" y="19515"/>
                    <a:pt x="17679" y="17380"/>
                    <a:pt x="17379" y="15278"/>
                  </a:cubicBezTo>
                  <a:cubicBezTo>
                    <a:pt x="17179" y="13811"/>
                    <a:pt x="16779" y="12343"/>
                    <a:pt x="16545" y="10875"/>
                  </a:cubicBezTo>
                  <a:cubicBezTo>
                    <a:pt x="16545" y="10875"/>
                    <a:pt x="16545" y="10842"/>
                    <a:pt x="16545" y="10842"/>
                  </a:cubicBezTo>
                  <a:cubicBezTo>
                    <a:pt x="16412" y="10208"/>
                    <a:pt x="16445" y="9508"/>
                    <a:pt x="16312" y="8841"/>
                  </a:cubicBezTo>
                  <a:cubicBezTo>
                    <a:pt x="16145" y="8107"/>
                    <a:pt x="15912" y="7339"/>
                    <a:pt x="15678" y="6606"/>
                  </a:cubicBezTo>
                  <a:cubicBezTo>
                    <a:pt x="15278" y="5438"/>
                    <a:pt x="14844" y="4171"/>
                    <a:pt x="13777" y="3503"/>
                  </a:cubicBezTo>
                  <a:cubicBezTo>
                    <a:pt x="13677" y="3470"/>
                    <a:pt x="13610" y="3403"/>
                    <a:pt x="13510" y="3370"/>
                  </a:cubicBezTo>
                  <a:cubicBezTo>
                    <a:pt x="13110" y="3203"/>
                    <a:pt x="12709" y="2970"/>
                    <a:pt x="12342" y="2703"/>
                  </a:cubicBezTo>
                  <a:cubicBezTo>
                    <a:pt x="11542" y="2069"/>
                    <a:pt x="11108" y="1102"/>
                    <a:pt x="11075" y="101"/>
                  </a:cubicBezTo>
                  <a:lnTo>
                    <a:pt x="1107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2"/>
            <p:cNvSpPr/>
            <p:nvPr/>
          </p:nvSpPr>
          <p:spPr>
            <a:xfrm>
              <a:off x="1624675" y="2221200"/>
              <a:ext cx="6675" cy="5850"/>
            </a:xfrm>
            <a:custGeom>
              <a:rect b="b" l="l" r="r" t="t"/>
              <a:pathLst>
                <a:path extrusionOk="0" h="234" w="267">
                  <a:moveTo>
                    <a:pt x="267" y="0"/>
                  </a:moveTo>
                  <a:lnTo>
                    <a:pt x="0" y="134"/>
                  </a:lnTo>
                  <a:lnTo>
                    <a:pt x="0" y="234"/>
                  </a:lnTo>
                  <a:lnTo>
                    <a:pt x="267" y="0"/>
                  </a:lnTo>
                  <a:close/>
                </a:path>
              </a:pathLst>
            </a:custGeom>
            <a:solidFill>
              <a:srgbClr val="873F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2"/>
            <p:cNvSpPr/>
            <p:nvPr/>
          </p:nvSpPr>
          <p:spPr>
            <a:xfrm>
              <a:off x="1760600" y="2497225"/>
              <a:ext cx="20875" cy="109275"/>
            </a:xfrm>
            <a:custGeom>
              <a:rect b="b" l="l" r="r" t="t"/>
              <a:pathLst>
                <a:path extrusionOk="0" h="4371" w="835">
                  <a:moveTo>
                    <a:pt x="0" y="1"/>
                  </a:moveTo>
                  <a:lnTo>
                    <a:pt x="0" y="1"/>
                  </a:lnTo>
                  <a:cubicBezTo>
                    <a:pt x="234" y="1468"/>
                    <a:pt x="634" y="2903"/>
                    <a:pt x="834" y="4370"/>
                  </a:cubicBezTo>
                  <a:cubicBezTo>
                    <a:pt x="667" y="2903"/>
                    <a:pt x="401" y="1435"/>
                    <a:pt x="0" y="1"/>
                  </a:cubicBezTo>
                  <a:close/>
                </a:path>
              </a:pathLst>
            </a:custGeom>
            <a:solidFill>
              <a:srgbClr val="873F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2"/>
            <p:cNvSpPr/>
            <p:nvPr/>
          </p:nvSpPr>
          <p:spPr>
            <a:xfrm>
              <a:off x="1691375" y="2312925"/>
              <a:ext cx="32550" cy="350275"/>
            </a:xfrm>
            <a:custGeom>
              <a:rect b="b" l="l" r="r" t="t"/>
              <a:pathLst>
                <a:path extrusionOk="0" h="14011" w="1302">
                  <a:moveTo>
                    <a:pt x="1" y="1"/>
                  </a:moveTo>
                  <a:lnTo>
                    <a:pt x="1" y="14011"/>
                  </a:lnTo>
                  <a:lnTo>
                    <a:pt x="1302" y="14011"/>
                  </a:lnTo>
                  <a:lnTo>
                    <a:pt x="13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2"/>
            <p:cNvSpPr/>
            <p:nvPr/>
          </p:nvSpPr>
          <p:spPr>
            <a:xfrm>
              <a:off x="1680550" y="2629825"/>
              <a:ext cx="53375" cy="66750"/>
            </a:xfrm>
            <a:custGeom>
              <a:rect b="b" l="l" r="r" t="t"/>
              <a:pathLst>
                <a:path extrusionOk="0" h="2670" w="2135">
                  <a:moveTo>
                    <a:pt x="400" y="0"/>
                  </a:moveTo>
                  <a:cubicBezTo>
                    <a:pt x="167" y="0"/>
                    <a:pt x="0" y="167"/>
                    <a:pt x="0" y="401"/>
                  </a:cubicBezTo>
                  <a:lnTo>
                    <a:pt x="0" y="2235"/>
                  </a:lnTo>
                  <a:cubicBezTo>
                    <a:pt x="0" y="2469"/>
                    <a:pt x="167" y="2669"/>
                    <a:pt x="400" y="2669"/>
                  </a:cubicBezTo>
                  <a:lnTo>
                    <a:pt x="1735" y="2669"/>
                  </a:lnTo>
                  <a:cubicBezTo>
                    <a:pt x="1968" y="2669"/>
                    <a:pt x="2135" y="2469"/>
                    <a:pt x="2135" y="2235"/>
                  </a:cubicBezTo>
                  <a:lnTo>
                    <a:pt x="2135" y="401"/>
                  </a:lnTo>
                  <a:cubicBezTo>
                    <a:pt x="2135" y="167"/>
                    <a:pt x="1968" y="0"/>
                    <a:pt x="17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2"/>
            <p:cNvSpPr/>
            <p:nvPr/>
          </p:nvSpPr>
          <p:spPr>
            <a:xfrm>
              <a:off x="1623825" y="2062750"/>
              <a:ext cx="1000750" cy="721375"/>
            </a:xfrm>
            <a:custGeom>
              <a:rect b="b" l="l" r="r" t="t"/>
              <a:pathLst>
                <a:path extrusionOk="0" h="28855" w="40030">
                  <a:moveTo>
                    <a:pt x="13143" y="1"/>
                  </a:moveTo>
                  <a:cubicBezTo>
                    <a:pt x="12176" y="1"/>
                    <a:pt x="11275" y="501"/>
                    <a:pt x="10775" y="1335"/>
                  </a:cubicBezTo>
                  <a:cubicBezTo>
                    <a:pt x="10442" y="1835"/>
                    <a:pt x="10075" y="2336"/>
                    <a:pt x="9674" y="2769"/>
                  </a:cubicBezTo>
                  <a:cubicBezTo>
                    <a:pt x="9174" y="3303"/>
                    <a:pt x="8640" y="3803"/>
                    <a:pt x="8073" y="4204"/>
                  </a:cubicBezTo>
                  <a:cubicBezTo>
                    <a:pt x="7373" y="4671"/>
                    <a:pt x="6605" y="5004"/>
                    <a:pt x="5772" y="5238"/>
                  </a:cubicBezTo>
                  <a:lnTo>
                    <a:pt x="5705" y="5238"/>
                  </a:lnTo>
                  <a:cubicBezTo>
                    <a:pt x="5204" y="5338"/>
                    <a:pt x="4671" y="5404"/>
                    <a:pt x="4137" y="5404"/>
                  </a:cubicBezTo>
                  <a:cubicBezTo>
                    <a:pt x="2803" y="5471"/>
                    <a:pt x="1502" y="5805"/>
                    <a:pt x="301" y="6372"/>
                  </a:cubicBezTo>
                  <a:lnTo>
                    <a:pt x="1" y="6572"/>
                  </a:lnTo>
                  <a:cubicBezTo>
                    <a:pt x="34" y="7606"/>
                    <a:pt x="501" y="8573"/>
                    <a:pt x="1268" y="9207"/>
                  </a:cubicBezTo>
                  <a:cubicBezTo>
                    <a:pt x="1635" y="9474"/>
                    <a:pt x="2036" y="9708"/>
                    <a:pt x="2436" y="9874"/>
                  </a:cubicBezTo>
                  <a:cubicBezTo>
                    <a:pt x="2536" y="9908"/>
                    <a:pt x="2636" y="9974"/>
                    <a:pt x="2703" y="10008"/>
                  </a:cubicBezTo>
                  <a:cubicBezTo>
                    <a:pt x="3770" y="10675"/>
                    <a:pt x="4237" y="11942"/>
                    <a:pt x="4604" y="13110"/>
                  </a:cubicBezTo>
                  <a:cubicBezTo>
                    <a:pt x="4871" y="13844"/>
                    <a:pt x="5071" y="14611"/>
                    <a:pt x="5238" y="15345"/>
                  </a:cubicBezTo>
                  <a:cubicBezTo>
                    <a:pt x="5371" y="16012"/>
                    <a:pt x="5371" y="16679"/>
                    <a:pt x="5471" y="17346"/>
                  </a:cubicBezTo>
                  <a:lnTo>
                    <a:pt x="5471" y="17380"/>
                  </a:lnTo>
                  <a:cubicBezTo>
                    <a:pt x="5872" y="18814"/>
                    <a:pt x="6138" y="20282"/>
                    <a:pt x="6339" y="21749"/>
                  </a:cubicBezTo>
                  <a:cubicBezTo>
                    <a:pt x="6605" y="23884"/>
                    <a:pt x="6906" y="25986"/>
                    <a:pt x="7206" y="28121"/>
                  </a:cubicBezTo>
                  <a:lnTo>
                    <a:pt x="7673" y="28154"/>
                  </a:lnTo>
                  <a:lnTo>
                    <a:pt x="8006" y="28187"/>
                  </a:lnTo>
                  <a:cubicBezTo>
                    <a:pt x="9574" y="28388"/>
                    <a:pt x="11309" y="28521"/>
                    <a:pt x="13143" y="28654"/>
                  </a:cubicBezTo>
                  <a:cubicBezTo>
                    <a:pt x="14945" y="28754"/>
                    <a:pt x="16879" y="28821"/>
                    <a:pt x="18914" y="28855"/>
                  </a:cubicBezTo>
                  <a:lnTo>
                    <a:pt x="20549" y="28855"/>
                  </a:lnTo>
                  <a:cubicBezTo>
                    <a:pt x="24485" y="28821"/>
                    <a:pt x="28421" y="28588"/>
                    <a:pt x="32324" y="28154"/>
                  </a:cubicBezTo>
                  <a:lnTo>
                    <a:pt x="32391" y="28154"/>
                  </a:lnTo>
                  <a:lnTo>
                    <a:pt x="32791" y="28121"/>
                  </a:lnTo>
                  <a:cubicBezTo>
                    <a:pt x="33058" y="25986"/>
                    <a:pt x="33358" y="23884"/>
                    <a:pt x="33658" y="21783"/>
                  </a:cubicBezTo>
                  <a:cubicBezTo>
                    <a:pt x="33825" y="20182"/>
                    <a:pt x="34158" y="18614"/>
                    <a:pt x="34625" y="17079"/>
                  </a:cubicBezTo>
                  <a:lnTo>
                    <a:pt x="34659" y="17013"/>
                  </a:lnTo>
                  <a:cubicBezTo>
                    <a:pt x="34692" y="16446"/>
                    <a:pt x="34692" y="15879"/>
                    <a:pt x="34826" y="15345"/>
                  </a:cubicBezTo>
                  <a:cubicBezTo>
                    <a:pt x="34992" y="14578"/>
                    <a:pt x="35193" y="13844"/>
                    <a:pt x="35459" y="13077"/>
                  </a:cubicBezTo>
                  <a:cubicBezTo>
                    <a:pt x="35826" y="11909"/>
                    <a:pt x="36293" y="10642"/>
                    <a:pt x="37361" y="10008"/>
                  </a:cubicBezTo>
                  <a:cubicBezTo>
                    <a:pt x="37427" y="9941"/>
                    <a:pt x="37528" y="9908"/>
                    <a:pt x="37628" y="9841"/>
                  </a:cubicBezTo>
                  <a:cubicBezTo>
                    <a:pt x="38028" y="9674"/>
                    <a:pt x="38428" y="9474"/>
                    <a:pt x="38795" y="9207"/>
                  </a:cubicBezTo>
                  <a:cubicBezTo>
                    <a:pt x="39562" y="8540"/>
                    <a:pt x="39996" y="7606"/>
                    <a:pt x="40029" y="6605"/>
                  </a:cubicBezTo>
                  <a:lnTo>
                    <a:pt x="39762" y="6439"/>
                  </a:lnTo>
                  <a:cubicBezTo>
                    <a:pt x="38528" y="5838"/>
                    <a:pt x="37161" y="5471"/>
                    <a:pt x="35793" y="5438"/>
                  </a:cubicBezTo>
                  <a:cubicBezTo>
                    <a:pt x="35293" y="5438"/>
                    <a:pt x="34792" y="5371"/>
                    <a:pt x="34325" y="5271"/>
                  </a:cubicBezTo>
                  <a:lnTo>
                    <a:pt x="34192" y="5238"/>
                  </a:lnTo>
                  <a:cubicBezTo>
                    <a:pt x="32657" y="4837"/>
                    <a:pt x="31256" y="3970"/>
                    <a:pt x="30256" y="2769"/>
                  </a:cubicBezTo>
                  <a:cubicBezTo>
                    <a:pt x="29822" y="2302"/>
                    <a:pt x="29455" y="1835"/>
                    <a:pt x="29155" y="1302"/>
                  </a:cubicBezTo>
                  <a:cubicBezTo>
                    <a:pt x="28655" y="501"/>
                    <a:pt x="27754" y="1"/>
                    <a:pt x="26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2"/>
            <p:cNvSpPr/>
            <p:nvPr/>
          </p:nvSpPr>
          <p:spPr>
            <a:xfrm>
              <a:off x="1623825" y="2167825"/>
              <a:ext cx="328600" cy="610475"/>
            </a:xfrm>
            <a:custGeom>
              <a:rect b="b" l="l" r="r" t="t"/>
              <a:pathLst>
                <a:path extrusionOk="0" h="24419" w="13144">
                  <a:moveTo>
                    <a:pt x="8073" y="1"/>
                  </a:moveTo>
                  <a:lnTo>
                    <a:pt x="8073" y="1"/>
                  </a:lnTo>
                  <a:cubicBezTo>
                    <a:pt x="7373" y="468"/>
                    <a:pt x="6605" y="801"/>
                    <a:pt x="5772" y="1035"/>
                  </a:cubicBezTo>
                  <a:lnTo>
                    <a:pt x="5705" y="1035"/>
                  </a:lnTo>
                  <a:cubicBezTo>
                    <a:pt x="5204" y="1135"/>
                    <a:pt x="4671" y="1201"/>
                    <a:pt x="4137" y="1201"/>
                  </a:cubicBezTo>
                  <a:cubicBezTo>
                    <a:pt x="2803" y="1268"/>
                    <a:pt x="1502" y="1568"/>
                    <a:pt x="301" y="2169"/>
                  </a:cubicBezTo>
                  <a:lnTo>
                    <a:pt x="1" y="2369"/>
                  </a:lnTo>
                  <a:cubicBezTo>
                    <a:pt x="34" y="3370"/>
                    <a:pt x="501" y="4337"/>
                    <a:pt x="1268" y="5004"/>
                  </a:cubicBezTo>
                  <a:cubicBezTo>
                    <a:pt x="1635" y="5271"/>
                    <a:pt x="2036" y="5471"/>
                    <a:pt x="2436" y="5671"/>
                  </a:cubicBezTo>
                  <a:cubicBezTo>
                    <a:pt x="2536" y="5705"/>
                    <a:pt x="2636" y="5738"/>
                    <a:pt x="2703" y="5805"/>
                  </a:cubicBezTo>
                  <a:cubicBezTo>
                    <a:pt x="3770" y="6439"/>
                    <a:pt x="4237" y="7706"/>
                    <a:pt x="4604" y="8907"/>
                  </a:cubicBezTo>
                  <a:cubicBezTo>
                    <a:pt x="4871" y="9641"/>
                    <a:pt x="5071" y="10375"/>
                    <a:pt x="5238" y="11142"/>
                  </a:cubicBezTo>
                  <a:cubicBezTo>
                    <a:pt x="5371" y="11809"/>
                    <a:pt x="5371" y="12476"/>
                    <a:pt x="5471" y="13143"/>
                  </a:cubicBezTo>
                  <a:lnTo>
                    <a:pt x="5471" y="13177"/>
                  </a:lnTo>
                  <a:cubicBezTo>
                    <a:pt x="5872" y="14611"/>
                    <a:pt x="6138" y="16079"/>
                    <a:pt x="6339" y="17546"/>
                  </a:cubicBezTo>
                  <a:cubicBezTo>
                    <a:pt x="6605" y="19681"/>
                    <a:pt x="6906" y="21783"/>
                    <a:pt x="7206" y="23884"/>
                  </a:cubicBezTo>
                  <a:lnTo>
                    <a:pt x="7673" y="23951"/>
                  </a:lnTo>
                  <a:lnTo>
                    <a:pt x="8006" y="23984"/>
                  </a:lnTo>
                  <a:cubicBezTo>
                    <a:pt x="9574" y="24185"/>
                    <a:pt x="11309" y="24318"/>
                    <a:pt x="13143" y="24418"/>
                  </a:cubicBezTo>
                  <a:cubicBezTo>
                    <a:pt x="11309" y="24051"/>
                    <a:pt x="8574" y="22950"/>
                    <a:pt x="8140" y="19815"/>
                  </a:cubicBezTo>
                  <a:cubicBezTo>
                    <a:pt x="7606" y="16079"/>
                    <a:pt x="7173" y="9507"/>
                    <a:pt x="6939" y="6172"/>
                  </a:cubicBezTo>
                  <a:cubicBezTo>
                    <a:pt x="6605" y="1535"/>
                    <a:pt x="7906" y="134"/>
                    <a:pt x="8073" y="1"/>
                  </a:cubicBezTo>
                  <a:close/>
                </a:path>
              </a:pathLst>
            </a:custGeom>
            <a:solidFill>
              <a:srgbClr val="A67035">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2"/>
            <p:cNvSpPr/>
            <p:nvPr/>
          </p:nvSpPr>
          <p:spPr>
            <a:xfrm>
              <a:off x="1865675" y="2062750"/>
              <a:ext cx="514550" cy="439500"/>
            </a:xfrm>
            <a:custGeom>
              <a:rect b="b" l="l" r="r" t="t"/>
              <a:pathLst>
                <a:path extrusionOk="0" h="17580" w="20582">
                  <a:moveTo>
                    <a:pt x="3469" y="1"/>
                  </a:moveTo>
                  <a:cubicBezTo>
                    <a:pt x="2502" y="1"/>
                    <a:pt x="1601" y="468"/>
                    <a:pt x="1101" y="1302"/>
                  </a:cubicBezTo>
                  <a:cubicBezTo>
                    <a:pt x="768" y="1802"/>
                    <a:pt x="401" y="2302"/>
                    <a:pt x="0" y="2769"/>
                  </a:cubicBezTo>
                  <a:lnTo>
                    <a:pt x="0" y="3270"/>
                  </a:lnTo>
                  <a:cubicBezTo>
                    <a:pt x="0" y="8940"/>
                    <a:pt x="10274" y="17580"/>
                    <a:pt x="10274" y="17580"/>
                  </a:cubicBezTo>
                  <a:cubicBezTo>
                    <a:pt x="10274" y="17580"/>
                    <a:pt x="20582" y="8807"/>
                    <a:pt x="20582" y="3270"/>
                  </a:cubicBezTo>
                  <a:lnTo>
                    <a:pt x="20582" y="2769"/>
                  </a:lnTo>
                  <a:cubicBezTo>
                    <a:pt x="20148" y="2302"/>
                    <a:pt x="19781" y="1835"/>
                    <a:pt x="19481" y="1302"/>
                  </a:cubicBezTo>
                  <a:cubicBezTo>
                    <a:pt x="18981" y="501"/>
                    <a:pt x="18080" y="1"/>
                    <a:pt x="171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2"/>
            <p:cNvSpPr/>
            <p:nvPr/>
          </p:nvSpPr>
          <p:spPr>
            <a:xfrm>
              <a:off x="1949075" y="1931000"/>
              <a:ext cx="347750" cy="472025"/>
            </a:xfrm>
            <a:custGeom>
              <a:rect b="b" l="l" r="r" t="t"/>
              <a:pathLst>
                <a:path extrusionOk="0" h="18881" w="13910">
                  <a:moveTo>
                    <a:pt x="0" y="0"/>
                  </a:moveTo>
                  <a:lnTo>
                    <a:pt x="0" y="8540"/>
                  </a:lnTo>
                  <a:cubicBezTo>
                    <a:pt x="0" y="12376"/>
                    <a:pt x="7072" y="18880"/>
                    <a:pt x="7072" y="18880"/>
                  </a:cubicBezTo>
                  <a:cubicBezTo>
                    <a:pt x="8706" y="17279"/>
                    <a:pt x="10174" y="15578"/>
                    <a:pt x="11542" y="13777"/>
                  </a:cubicBezTo>
                  <a:cubicBezTo>
                    <a:pt x="12142" y="12976"/>
                    <a:pt x="12676" y="12109"/>
                    <a:pt x="13143" y="11175"/>
                  </a:cubicBezTo>
                  <a:cubicBezTo>
                    <a:pt x="13576" y="10441"/>
                    <a:pt x="13810" y="9607"/>
                    <a:pt x="13910" y="8740"/>
                  </a:cubicBezTo>
                  <a:lnTo>
                    <a:pt x="13910" y="8540"/>
                  </a:lnTo>
                  <a:lnTo>
                    <a:pt x="13910" y="0"/>
                  </a:lnTo>
                  <a:close/>
                </a:path>
              </a:pathLst>
            </a:custGeom>
            <a:solidFill>
              <a:srgbClr val="FFAD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2"/>
            <p:cNvSpPr/>
            <p:nvPr/>
          </p:nvSpPr>
          <p:spPr>
            <a:xfrm>
              <a:off x="1623825" y="2101550"/>
              <a:ext cx="191825" cy="665075"/>
            </a:xfrm>
            <a:custGeom>
              <a:rect b="b" l="l" r="r" t="t"/>
              <a:pathLst>
                <a:path extrusionOk="0" h="26603" w="7673">
                  <a:moveTo>
                    <a:pt x="2420" y="0"/>
                  </a:moveTo>
                  <a:cubicBezTo>
                    <a:pt x="1211" y="0"/>
                    <a:pt x="810" y="1539"/>
                    <a:pt x="434" y="2552"/>
                  </a:cubicBezTo>
                  <a:cubicBezTo>
                    <a:pt x="168" y="3319"/>
                    <a:pt x="1" y="4119"/>
                    <a:pt x="34" y="4920"/>
                  </a:cubicBezTo>
                  <a:lnTo>
                    <a:pt x="34" y="5020"/>
                  </a:lnTo>
                  <a:cubicBezTo>
                    <a:pt x="34" y="6054"/>
                    <a:pt x="501" y="6988"/>
                    <a:pt x="1268" y="7655"/>
                  </a:cubicBezTo>
                  <a:cubicBezTo>
                    <a:pt x="1635" y="7922"/>
                    <a:pt x="2036" y="8122"/>
                    <a:pt x="2469" y="8322"/>
                  </a:cubicBezTo>
                  <a:cubicBezTo>
                    <a:pt x="2536" y="8356"/>
                    <a:pt x="2636" y="8389"/>
                    <a:pt x="2736" y="8456"/>
                  </a:cubicBezTo>
                  <a:cubicBezTo>
                    <a:pt x="3803" y="9123"/>
                    <a:pt x="4237" y="10357"/>
                    <a:pt x="4637" y="11558"/>
                  </a:cubicBezTo>
                  <a:cubicBezTo>
                    <a:pt x="4871" y="12292"/>
                    <a:pt x="5071" y="13026"/>
                    <a:pt x="5271" y="13793"/>
                  </a:cubicBezTo>
                  <a:cubicBezTo>
                    <a:pt x="5405" y="14460"/>
                    <a:pt x="5371" y="15127"/>
                    <a:pt x="5471" y="15794"/>
                  </a:cubicBezTo>
                  <a:cubicBezTo>
                    <a:pt x="5471" y="15794"/>
                    <a:pt x="5471" y="15828"/>
                    <a:pt x="5471" y="15828"/>
                  </a:cubicBezTo>
                  <a:cubicBezTo>
                    <a:pt x="5738" y="17295"/>
                    <a:pt x="6138" y="18730"/>
                    <a:pt x="6339" y="20197"/>
                  </a:cubicBezTo>
                  <a:cubicBezTo>
                    <a:pt x="6639" y="22332"/>
                    <a:pt x="6939" y="24434"/>
                    <a:pt x="7239" y="26569"/>
                  </a:cubicBezTo>
                  <a:lnTo>
                    <a:pt x="7673" y="26602"/>
                  </a:lnTo>
                  <a:cubicBezTo>
                    <a:pt x="7473" y="25034"/>
                    <a:pt x="7206" y="20698"/>
                    <a:pt x="7173" y="20398"/>
                  </a:cubicBezTo>
                  <a:cubicBezTo>
                    <a:pt x="6906" y="17062"/>
                    <a:pt x="6605" y="13693"/>
                    <a:pt x="6339" y="10324"/>
                  </a:cubicBezTo>
                  <a:cubicBezTo>
                    <a:pt x="6205" y="8522"/>
                    <a:pt x="6038" y="6755"/>
                    <a:pt x="5905" y="4953"/>
                  </a:cubicBezTo>
                  <a:cubicBezTo>
                    <a:pt x="5905" y="4553"/>
                    <a:pt x="5838" y="4119"/>
                    <a:pt x="5738" y="3719"/>
                  </a:cubicBezTo>
                  <a:lnTo>
                    <a:pt x="5738" y="3686"/>
                  </a:lnTo>
                  <a:cubicBezTo>
                    <a:pt x="5638" y="3352"/>
                    <a:pt x="5471" y="3019"/>
                    <a:pt x="5305" y="2718"/>
                  </a:cubicBezTo>
                  <a:cubicBezTo>
                    <a:pt x="5004" y="1984"/>
                    <a:pt x="4604" y="1351"/>
                    <a:pt x="4070" y="817"/>
                  </a:cubicBezTo>
                  <a:cubicBezTo>
                    <a:pt x="3770" y="483"/>
                    <a:pt x="3437" y="250"/>
                    <a:pt x="3036" y="116"/>
                  </a:cubicBezTo>
                  <a:cubicBezTo>
                    <a:pt x="2810" y="37"/>
                    <a:pt x="2606" y="0"/>
                    <a:pt x="242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2"/>
            <p:cNvSpPr/>
            <p:nvPr/>
          </p:nvSpPr>
          <p:spPr>
            <a:xfrm>
              <a:off x="2434400" y="2102375"/>
              <a:ext cx="190175" cy="664250"/>
            </a:xfrm>
            <a:custGeom>
              <a:rect b="b" l="l" r="r" t="t"/>
              <a:pathLst>
                <a:path extrusionOk="0" h="26570" w="7607">
                  <a:moveTo>
                    <a:pt x="5243" y="1"/>
                  </a:moveTo>
                  <a:cubicBezTo>
                    <a:pt x="5060" y="1"/>
                    <a:pt x="4859" y="37"/>
                    <a:pt x="4638" y="117"/>
                  </a:cubicBezTo>
                  <a:cubicBezTo>
                    <a:pt x="4237" y="250"/>
                    <a:pt x="3870" y="484"/>
                    <a:pt x="3603" y="784"/>
                  </a:cubicBezTo>
                  <a:cubicBezTo>
                    <a:pt x="3070" y="1351"/>
                    <a:pt x="2636" y="1985"/>
                    <a:pt x="2336" y="2685"/>
                  </a:cubicBezTo>
                  <a:cubicBezTo>
                    <a:pt x="2202" y="3019"/>
                    <a:pt x="2036" y="3352"/>
                    <a:pt x="1936" y="3686"/>
                  </a:cubicBezTo>
                  <a:lnTo>
                    <a:pt x="1936" y="3719"/>
                  </a:lnTo>
                  <a:cubicBezTo>
                    <a:pt x="1802" y="4120"/>
                    <a:pt x="1769" y="4520"/>
                    <a:pt x="1769" y="4920"/>
                  </a:cubicBezTo>
                  <a:cubicBezTo>
                    <a:pt x="1602" y="6722"/>
                    <a:pt x="1469" y="8523"/>
                    <a:pt x="1302" y="10291"/>
                  </a:cubicBezTo>
                  <a:cubicBezTo>
                    <a:pt x="1035" y="13660"/>
                    <a:pt x="768" y="17029"/>
                    <a:pt x="468" y="20365"/>
                  </a:cubicBezTo>
                  <a:cubicBezTo>
                    <a:pt x="468" y="20665"/>
                    <a:pt x="168" y="25001"/>
                    <a:pt x="1" y="26569"/>
                  </a:cubicBezTo>
                  <a:lnTo>
                    <a:pt x="435" y="26502"/>
                  </a:lnTo>
                  <a:cubicBezTo>
                    <a:pt x="735" y="24401"/>
                    <a:pt x="1035" y="22299"/>
                    <a:pt x="1335" y="20198"/>
                  </a:cubicBezTo>
                  <a:cubicBezTo>
                    <a:pt x="1535" y="18730"/>
                    <a:pt x="1936" y="17262"/>
                    <a:pt x="2169" y="15795"/>
                  </a:cubicBezTo>
                  <a:cubicBezTo>
                    <a:pt x="2169" y="15795"/>
                    <a:pt x="2169" y="15761"/>
                    <a:pt x="2169" y="15761"/>
                  </a:cubicBezTo>
                  <a:cubicBezTo>
                    <a:pt x="2202" y="15661"/>
                    <a:pt x="2236" y="15528"/>
                    <a:pt x="2236" y="15428"/>
                  </a:cubicBezTo>
                  <a:cubicBezTo>
                    <a:pt x="2303" y="14861"/>
                    <a:pt x="2303" y="14294"/>
                    <a:pt x="2403" y="13760"/>
                  </a:cubicBezTo>
                  <a:cubicBezTo>
                    <a:pt x="2569" y="12993"/>
                    <a:pt x="2803" y="12259"/>
                    <a:pt x="3036" y="11492"/>
                  </a:cubicBezTo>
                  <a:cubicBezTo>
                    <a:pt x="3437" y="10324"/>
                    <a:pt x="3904" y="9057"/>
                    <a:pt x="4938" y="8423"/>
                  </a:cubicBezTo>
                  <a:cubicBezTo>
                    <a:pt x="5038" y="8356"/>
                    <a:pt x="5105" y="8323"/>
                    <a:pt x="5205" y="8256"/>
                  </a:cubicBezTo>
                  <a:cubicBezTo>
                    <a:pt x="5605" y="8089"/>
                    <a:pt x="6005" y="7889"/>
                    <a:pt x="6372" y="7622"/>
                  </a:cubicBezTo>
                  <a:cubicBezTo>
                    <a:pt x="7139" y="6955"/>
                    <a:pt x="7573" y="6021"/>
                    <a:pt x="7606" y="5020"/>
                  </a:cubicBezTo>
                  <a:cubicBezTo>
                    <a:pt x="7606" y="5020"/>
                    <a:pt x="7606" y="4987"/>
                    <a:pt x="7606" y="4987"/>
                  </a:cubicBezTo>
                  <a:lnTo>
                    <a:pt x="7606" y="4954"/>
                  </a:lnTo>
                  <a:cubicBezTo>
                    <a:pt x="7606" y="4920"/>
                    <a:pt x="7606" y="4920"/>
                    <a:pt x="7606" y="4887"/>
                  </a:cubicBezTo>
                  <a:cubicBezTo>
                    <a:pt x="7606" y="4086"/>
                    <a:pt x="7473" y="3286"/>
                    <a:pt x="7206" y="2552"/>
                  </a:cubicBezTo>
                  <a:cubicBezTo>
                    <a:pt x="6859" y="1540"/>
                    <a:pt x="6437" y="1"/>
                    <a:pt x="5243"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2"/>
            <p:cNvSpPr/>
            <p:nvPr/>
          </p:nvSpPr>
          <p:spPr>
            <a:xfrm>
              <a:off x="2087500" y="1404775"/>
              <a:ext cx="38375" cy="1700"/>
            </a:xfrm>
            <a:custGeom>
              <a:rect b="b" l="l" r="r" t="t"/>
              <a:pathLst>
                <a:path extrusionOk="0" h="68" w="1535">
                  <a:moveTo>
                    <a:pt x="0" y="1"/>
                  </a:moveTo>
                  <a:lnTo>
                    <a:pt x="0" y="67"/>
                  </a:lnTo>
                  <a:lnTo>
                    <a:pt x="1535" y="34"/>
                  </a:lnTo>
                  <a:lnTo>
                    <a:pt x="0" y="1"/>
                  </a:lnTo>
                  <a:close/>
                </a:path>
              </a:pathLst>
            </a:custGeom>
            <a:solidFill>
              <a:srgbClr val="8540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2"/>
            <p:cNvSpPr/>
            <p:nvPr/>
          </p:nvSpPr>
          <p:spPr>
            <a:xfrm>
              <a:off x="2406050" y="1483175"/>
              <a:ext cx="172650" cy="275225"/>
            </a:xfrm>
            <a:custGeom>
              <a:rect b="b" l="l" r="r" t="t"/>
              <a:pathLst>
                <a:path extrusionOk="0" h="11009" w="6906">
                  <a:moveTo>
                    <a:pt x="3470" y="0"/>
                  </a:moveTo>
                  <a:cubicBezTo>
                    <a:pt x="1569" y="0"/>
                    <a:pt x="1" y="2435"/>
                    <a:pt x="1" y="5504"/>
                  </a:cubicBezTo>
                  <a:cubicBezTo>
                    <a:pt x="1" y="8540"/>
                    <a:pt x="1569" y="11008"/>
                    <a:pt x="3470" y="11008"/>
                  </a:cubicBezTo>
                  <a:cubicBezTo>
                    <a:pt x="5371" y="11008"/>
                    <a:pt x="6906" y="8540"/>
                    <a:pt x="6906" y="5504"/>
                  </a:cubicBezTo>
                  <a:cubicBezTo>
                    <a:pt x="6906" y="2435"/>
                    <a:pt x="5371" y="0"/>
                    <a:pt x="3470" y="0"/>
                  </a:cubicBezTo>
                  <a:close/>
                </a:path>
              </a:pathLst>
            </a:custGeom>
            <a:solidFill>
              <a:srgbClr val="FFAD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2"/>
            <p:cNvSpPr/>
            <p:nvPr/>
          </p:nvSpPr>
          <p:spPr>
            <a:xfrm>
              <a:off x="2430250" y="1506525"/>
              <a:ext cx="125100" cy="227675"/>
            </a:xfrm>
            <a:custGeom>
              <a:rect b="b" l="l" r="r" t="t"/>
              <a:pathLst>
                <a:path extrusionOk="0" h="9107" w="5004">
                  <a:moveTo>
                    <a:pt x="2502" y="9107"/>
                  </a:moveTo>
                  <a:cubicBezTo>
                    <a:pt x="1301" y="9107"/>
                    <a:pt x="0" y="7239"/>
                    <a:pt x="0" y="4570"/>
                  </a:cubicBezTo>
                  <a:cubicBezTo>
                    <a:pt x="0" y="1868"/>
                    <a:pt x="1301" y="0"/>
                    <a:pt x="2502" y="0"/>
                  </a:cubicBezTo>
                  <a:cubicBezTo>
                    <a:pt x="3669" y="0"/>
                    <a:pt x="5004" y="1868"/>
                    <a:pt x="5004" y="4570"/>
                  </a:cubicBezTo>
                  <a:cubicBezTo>
                    <a:pt x="5004" y="7239"/>
                    <a:pt x="3669" y="9107"/>
                    <a:pt x="2502" y="9107"/>
                  </a:cubicBezTo>
                  <a:close/>
                </a:path>
              </a:pathLst>
            </a:custGeom>
            <a:solidFill>
              <a:srgbClr val="CA8F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2"/>
            <p:cNvSpPr/>
            <p:nvPr/>
          </p:nvSpPr>
          <p:spPr>
            <a:xfrm>
              <a:off x="1667200" y="1483175"/>
              <a:ext cx="171800" cy="275225"/>
            </a:xfrm>
            <a:custGeom>
              <a:rect b="b" l="l" r="r" t="t"/>
              <a:pathLst>
                <a:path extrusionOk="0" h="11009" w="6872">
                  <a:moveTo>
                    <a:pt x="3436" y="0"/>
                  </a:moveTo>
                  <a:cubicBezTo>
                    <a:pt x="1535" y="0"/>
                    <a:pt x="0" y="2435"/>
                    <a:pt x="0" y="5504"/>
                  </a:cubicBezTo>
                  <a:cubicBezTo>
                    <a:pt x="0" y="8540"/>
                    <a:pt x="1535" y="11008"/>
                    <a:pt x="3436" y="11008"/>
                  </a:cubicBezTo>
                  <a:cubicBezTo>
                    <a:pt x="5337" y="11008"/>
                    <a:pt x="6872" y="8540"/>
                    <a:pt x="6872" y="5504"/>
                  </a:cubicBezTo>
                  <a:cubicBezTo>
                    <a:pt x="6872" y="2435"/>
                    <a:pt x="5337" y="0"/>
                    <a:pt x="3436" y="0"/>
                  </a:cubicBezTo>
                  <a:close/>
                </a:path>
              </a:pathLst>
            </a:custGeom>
            <a:solidFill>
              <a:srgbClr val="FFAD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2"/>
            <p:cNvSpPr/>
            <p:nvPr/>
          </p:nvSpPr>
          <p:spPr>
            <a:xfrm>
              <a:off x="1690550" y="1506525"/>
              <a:ext cx="125100" cy="227675"/>
            </a:xfrm>
            <a:custGeom>
              <a:rect b="b" l="l" r="r" t="t"/>
              <a:pathLst>
                <a:path extrusionOk="0" h="9107" w="5004">
                  <a:moveTo>
                    <a:pt x="2502" y="9107"/>
                  </a:moveTo>
                  <a:cubicBezTo>
                    <a:pt x="1335" y="9107"/>
                    <a:pt x="0" y="7239"/>
                    <a:pt x="0" y="4570"/>
                  </a:cubicBezTo>
                  <a:cubicBezTo>
                    <a:pt x="0" y="1868"/>
                    <a:pt x="1335" y="0"/>
                    <a:pt x="2502" y="0"/>
                  </a:cubicBezTo>
                  <a:cubicBezTo>
                    <a:pt x="3703" y="0"/>
                    <a:pt x="5004" y="1868"/>
                    <a:pt x="5004" y="4570"/>
                  </a:cubicBezTo>
                  <a:cubicBezTo>
                    <a:pt x="5004" y="7239"/>
                    <a:pt x="3703" y="9107"/>
                    <a:pt x="2502" y="9107"/>
                  </a:cubicBezTo>
                  <a:close/>
                </a:path>
              </a:pathLst>
            </a:custGeom>
            <a:solidFill>
              <a:srgbClr val="CA8F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2"/>
            <p:cNvSpPr/>
            <p:nvPr/>
          </p:nvSpPr>
          <p:spPr>
            <a:xfrm>
              <a:off x="1728075" y="1098675"/>
              <a:ext cx="788075" cy="964925"/>
            </a:xfrm>
            <a:custGeom>
              <a:rect b="b" l="l" r="r" t="t"/>
              <a:pathLst>
                <a:path extrusionOk="0" h="38597" w="31523">
                  <a:moveTo>
                    <a:pt x="24473" y="0"/>
                  </a:moveTo>
                  <a:cubicBezTo>
                    <a:pt x="24410" y="0"/>
                    <a:pt x="24347" y="1"/>
                    <a:pt x="24284" y="3"/>
                  </a:cubicBezTo>
                  <a:lnTo>
                    <a:pt x="7272" y="3"/>
                  </a:lnTo>
                  <a:cubicBezTo>
                    <a:pt x="3269" y="3"/>
                    <a:pt x="34" y="2905"/>
                    <a:pt x="34" y="6507"/>
                  </a:cubicBezTo>
                  <a:lnTo>
                    <a:pt x="34" y="19283"/>
                  </a:lnTo>
                  <a:cubicBezTo>
                    <a:pt x="0" y="22919"/>
                    <a:pt x="868" y="26488"/>
                    <a:pt x="2536" y="29724"/>
                  </a:cubicBezTo>
                  <a:cubicBezTo>
                    <a:pt x="3136" y="30858"/>
                    <a:pt x="3836" y="31925"/>
                    <a:pt x="4637" y="32926"/>
                  </a:cubicBezTo>
                  <a:cubicBezTo>
                    <a:pt x="7506" y="36429"/>
                    <a:pt x="11442" y="38597"/>
                    <a:pt x="15778" y="38597"/>
                  </a:cubicBezTo>
                  <a:lnTo>
                    <a:pt x="16212" y="38597"/>
                  </a:lnTo>
                  <a:cubicBezTo>
                    <a:pt x="24718" y="38330"/>
                    <a:pt x="31523" y="29791"/>
                    <a:pt x="31523" y="19283"/>
                  </a:cubicBezTo>
                  <a:lnTo>
                    <a:pt x="31523" y="6507"/>
                  </a:lnTo>
                  <a:cubicBezTo>
                    <a:pt x="31523" y="5407"/>
                    <a:pt x="31223" y="4306"/>
                    <a:pt x="30622" y="3372"/>
                  </a:cubicBezTo>
                  <a:cubicBezTo>
                    <a:pt x="29288" y="1289"/>
                    <a:pt x="26970" y="0"/>
                    <a:pt x="24473" y="0"/>
                  </a:cubicBezTo>
                  <a:close/>
                </a:path>
              </a:pathLst>
            </a:custGeom>
            <a:solidFill>
              <a:srgbClr val="FFAD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2"/>
            <p:cNvSpPr/>
            <p:nvPr/>
          </p:nvSpPr>
          <p:spPr>
            <a:xfrm>
              <a:off x="1728075" y="1098675"/>
              <a:ext cx="788075" cy="964925"/>
            </a:xfrm>
            <a:custGeom>
              <a:rect b="b" l="l" r="r" t="t"/>
              <a:pathLst>
                <a:path extrusionOk="0" h="38597" w="31523">
                  <a:moveTo>
                    <a:pt x="24473" y="0"/>
                  </a:moveTo>
                  <a:cubicBezTo>
                    <a:pt x="24410" y="0"/>
                    <a:pt x="24347" y="1"/>
                    <a:pt x="24284" y="3"/>
                  </a:cubicBezTo>
                  <a:lnTo>
                    <a:pt x="7272" y="3"/>
                  </a:lnTo>
                  <a:cubicBezTo>
                    <a:pt x="3269" y="3"/>
                    <a:pt x="34" y="2905"/>
                    <a:pt x="34" y="6507"/>
                  </a:cubicBezTo>
                  <a:lnTo>
                    <a:pt x="34" y="19283"/>
                  </a:lnTo>
                  <a:cubicBezTo>
                    <a:pt x="0" y="22919"/>
                    <a:pt x="868" y="26488"/>
                    <a:pt x="2536" y="29724"/>
                  </a:cubicBezTo>
                  <a:cubicBezTo>
                    <a:pt x="3136" y="30858"/>
                    <a:pt x="3836" y="31925"/>
                    <a:pt x="4637" y="32926"/>
                  </a:cubicBezTo>
                  <a:cubicBezTo>
                    <a:pt x="7506" y="36429"/>
                    <a:pt x="11442" y="38597"/>
                    <a:pt x="15778" y="38597"/>
                  </a:cubicBezTo>
                  <a:lnTo>
                    <a:pt x="16212" y="38597"/>
                  </a:lnTo>
                  <a:cubicBezTo>
                    <a:pt x="24718" y="38330"/>
                    <a:pt x="31523" y="29791"/>
                    <a:pt x="31523" y="19283"/>
                  </a:cubicBezTo>
                  <a:lnTo>
                    <a:pt x="31523" y="6507"/>
                  </a:lnTo>
                  <a:cubicBezTo>
                    <a:pt x="31523" y="5407"/>
                    <a:pt x="31223" y="4306"/>
                    <a:pt x="30622" y="3372"/>
                  </a:cubicBezTo>
                  <a:cubicBezTo>
                    <a:pt x="29288" y="1289"/>
                    <a:pt x="26970" y="0"/>
                    <a:pt x="24473" y="0"/>
                  </a:cubicBezTo>
                  <a:close/>
                </a:path>
              </a:pathLst>
            </a:custGeom>
            <a:solidFill>
              <a:srgbClr val="FFAD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2"/>
            <p:cNvSpPr/>
            <p:nvPr/>
          </p:nvSpPr>
          <p:spPr>
            <a:xfrm>
              <a:off x="1719725" y="1524875"/>
              <a:ext cx="67575" cy="233525"/>
            </a:xfrm>
            <a:custGeom>
              <a:rect b="b" l="l" r="r" t="t"/>
              <a:pathLst>
                <a:path extrusionOk="0" h="9341" w="2703">
                  <a:moveTo>
                    <a:pt x="368" y="0"/>
                  </a:moveTo>
                  <a:cubicBezTo>
                    <a:pt x="334" y="434"/>
                    <a:pt x="268" y="867"/>
                    <a:pt x="168" y="1301"/>
                  </a:cubicBezTo>
                  <a:cubicBezTo>
                    <a:pt x="68" y="2035"/>
                    <a:pt x="1" y="2769"/>
                    <a:pt x="34" y="3536"/>
                  </a:cubicBezTo>
                  <a:cubicBezTo>
                    <a:pt x="34" y="4637"/>
                    <a:pt x="201" y="5771"/>
                    <a:pt x="468" y="6838"/>
                  </a:cubicBezTo>
                  <a:cubicBezTo>
                    <a:pt x="568" y="7272"/>
                    <a:pt x="701" y="7672"/>
                    <a:pt x="868" y="8106"/>
                  </a:cubicBezTo>
                  <a:cubicBezTo>
                    <a:pt x="968" y="8306"/>
                    <a:pt x="1068" y="8506"/>
                    <a:pt x="1168" y="8706"/>
                  </a:cubicBezTo>
                  <a:cubicBezTo>
                    <a:pt x="1302" y="8907"/>
                    <a:pt x="1402" y="9107"/>
                    <a:pt x="1469" y="9340"/>
                  </a:cubicBezTo>
                  <a:cubicBezTo>
                    <a:pt x="568" y="2002"/>
                    <a:pt x="2703" y="934"/>
                    <a:pt x="2703" y="934"/>
                  </a:cubicBezTo>
                  <a:lnTo>
                    <a:pt x="3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2"/>
            <p:cNvSpPr/>
            <p:nvPr/>
          </p:nvSpPr>
          <p:spPr>
            <a:xfrm>
              <a:off x="2459425" y="1524875"/>
              <a:ext cx="66750" cy="233525"/>
            </a:xfrm>
            <a:custGeom>
              <a:rect b="b" l="l" r="r" t="t"/>
              <a:pathLst>
                <a:path extrusionOk="0" h="9341" w="2670">
                  <a:moveTo>
                    <a:pt x="2336" y="0"/>
                  </a:moveTo>
                  <a:lnTo>
                    <a:pt x="1" y="934"/>
                  </a:lnTo>
                  <a:cubicBezTo>
                    <a:pt x="1" y="934"/>
                    <a:pt x="2102" y="2002"/>
                    <a:pt x="1235" y="9340"/>
                  </a:cubicBezTo>
                  <a:cubicBezTo>
                    <a:pt x="1302" y="9107"/>
                    <a:pt x="1402" y="8907"/>
                    <a:pt x="1535" y="8706"/>
                  </a:cubicBezTo>
                  <a:cubicBezTo>
                    <a:pt x="1635" y="8506"/>
                    <a:pt x="1735" y="8306"/>
                    <a:pt x="1835" y="8106"/>
                  </a:cubicBezTo>
                  <a:cubicBezTo>
                    <a:pt x="2002" y="7672"/>
                    <a:pt x="2135" y="7272"/>
                    <a:pt x="2236" y="6838"/>
                  </a:cubicBezTo>
                  <a:cubicBezTo>
                    <a:pt x="2502" y="5771"/>
                    <a:pt x="2636" y="4637"/>
                    <a:pt x="2669" y="3536"/>
                  </a:cubicBezTo>
                  <a:cubicBezTo>
                    <a:pt x="2669" y="2769"/>
                    <a:pt x="2636" y="2035"/>
                    <a:pt x="2536" y="1301"/>
                  </a:cubicBezTo>
                  <a:cubicBezTo>
                    <a:pt x="2436" y="867"/>
                    <a:pt x="2369" y="434"/>
                    <a:pt x="23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2"/>
            <p:cNvSpPr/>
            <p:nvPr/>
          </p:nvSpPr>
          <p:spPr>
            <a:xfrm>
              <a:off x="2200075" y="1460650"/>
              <a:ext cx="217675" cy="90100"/>
            </a:xfrm>
            <a:custGeom>
              <a:rect b="b" l="l" r="r" t="t"/>
              <a:pathLst>
                <a:path extrusionOk="0" h="3604" w="8707">
                  <a:moveTo>
                    <a:pt x="3737" y="1"/>
                  </a:moveTo>
                  <a:cubicBezTo>
                    <a:pt x="1101" y="1"/>
                    <a:pt x="1" y="2336"/>
                    <a:pt x="1" y="2336"/>
                  </a:cubicBezTo>
                  <a:lnTo>
                    <a:pt x="5571" y="3603"/>
                  </a:lnTo>
                  <a:cubicBezTo>
                    <a:pt x="8240" y="3070"/>
                    <a:pt x="8707" y="1569"/>
                    <a:pt x="8707" y="1568"/>
                  </a:cubicBezTo>
                  <a:lnTo>
                    <a:pt x="8707" y="1568"/>
                  </a:lnTo>
                  <a:cubicBezTo>
                    <a:pt x="8671" y="1571"/>
                    <a:pt x="8635" y="1573"/>
                    <a:pt x="8599" y="1573"/>
                  </a:cubicBezTo>
                  <a:cubicBezTo>
                    <a:pt x="7409" y="1573"/>
                    <a:pt x="6327" y="1"/>
                    <a:pt x="37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2"/>
            <p:cNvSpPr/>
            <p:nvPr/>
          </p:nvSpPr>
          <p:spPr>
            <a:xfrm>
              <a:off x="2377700" y="1487350"/>
              <a:ext cx="37550" cy="8350"/>
            </a:xfrm>
            <a:custGeom>
              <a:rect b="b" l="l" r="r" t="t"/>
              <a:pathLst>
                <a:path extrusionOk="0" h="334" w="1502">
                  <a:moveTo>
                    <a:pt x="1502" y="0"/>
                  </a:moveTo>
                  <a:cubicBezTo>
                    <a:pt x="1209" y="39"/>
                    <a:pt x="915" y="55"/>
                    <a:pt x="622" y="55"/>
                  </a:cubicBezTo>
                  <a:cubicBezTo>
                    <a:pt x="415" y="55"/>
                    <a:pt x="208" y="47"/>
                    <a:pt x="1" y="33"/>
                  </a:cubicBezTo>
                  <a:lnTo>
                    <a:pt x="1" y="33"/>
                  </a:lnTo>
                  <a:lnTo>
                    <a:pt x="601" y="334"/>
                  </a:lnTo>
                  <a:cubicBezTo>
                    <a:pt x="935" y="334"/>
                    <a:pt x="1235" y="200"/>
                    <a:pt x="1502" y="0"/>
                  </a:cubicBezTo>
                  <a:close/>
                </a:path>
              </a:pathLst>
            </a:custGeom>
            <a:solidFill>
              <a:srgbClr val="4B21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2"/>
            <p:cNvSpPr/>
            <p:nvPr/>
          </p:nvSpPr>
          <p:spPr>
            <a:xfrm>
              <a:off x="2360200" y="1478175"/>
              <a:ext cx="36700" cy="9200"/>
            </a:xfrm>
            <a:custGeom>
              <a:rect b="b" l="l" r="r" t="t"/>
              <a:pathLst>
                <a:path extrusionOk="0" h="368" w="1468">
                  <a:moveTo>
                    <a:pt x="1468" y="0"/>
                  </a:moveTo>
                  <a:lnTo>
                    <a:pt x="1468" y="0"/>
                  </a:lnTo>
                  <a:cubicBezTo>
                    <a:pt x="1211" y="55"/>
                    <a:pt x="944" y="80"/>
                    <a:pt x="672" y="80"/>
                  </a:cubicBezTo>
                  <a:cubicBezTo>
                    <a:pt x="450" y="80"/>
                    <a:pt x="225" y="64"/>
                    <a:pt x="0" y="34"/>
                  </a:cubicBezTo>
                  <a:lnTo>
                    <a:pt x="0" y="34"/>
                  </a:lnTo>
                  <a:lnTo>
                    <a:pt x="567" y="367"/>
                  </a:lnTo>
                  <a:cubicBezTo>
                    <a:pt x="901" y="367"/>
                    <a:pt x="1234" y="234"/>
                    <a:pt x="14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2"/>
            <p:cNvSpPr/>
            <p:nvPr/>
          </p:nvSpPr>
          <p:spPr>
            <a:xfrm>
              <a:off x="2341850" y="1469825"/>
              <a:ext cx="37550" cy="9200"/>
            </a:xfrm>
            <a:custGeom>
              <a:rect b="b" l="l" r="r" t="t"/>
              <a:pathLst>
                <a:path extrusionOk="0" h="368" w="1502">
                  <a:moveTo>
                    <a:pt x="1501" y="1"/>
                  </a:moveTo>
                  <a:lnTo>
                    <a:pt x="1501" y="1"/>
                  </a:lnTo>
                  <a:cubicBezTo>
                    <a:pt x="1226" y="56"/>
                    <a:pt x="950" y="80"/>
                    <a:pt x="675" y="80"/>
                  </a:cubicBezTo>
                  <a:cubicBezTo>
                    <a:pt x="450" y="80"/>
                    <a:pt x="225" y="64"/>
                    <a:pt x="0" y="34"/>
                  </a:cubicBezTo>
                  <a:lnTo>
                    <a:pt x="0" y="34"/>
                  </a:lnTo>
                  <a:lnTo>
                    <a:pt x="601" y="368"/>
                  </a:lnTo>
                  <a:cubicBezTo>
                    <a:pt x="934" y="368"/>
                    <a:pt x="1234" y="234"/>
                    <a:pt x="15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2"/>
            <p:cNvSpPr/>
            <p:nvPr/>
          </p:nvSpPr>
          <p:spPr>
            <a:xfrm>
              <a:off x="1827300" y="1460650"/>
              <a:ext cx="217700" cy="90100"/>
            </a:xfrm>
            <a:custGeom>
              <a:rect b="b" l="l" r="r" t="t"/>
              <a:pathLst>
                <a:path extrusionOk="0" h="3604" w="8708">
                  <a:moveTo>
                    <a:pt x="4971" y="1"/>
                  </a:moveTo>
                  <a:cubicBezTo>
                    <a:pt x="2380" y="1"/>
                    <a:pt x="1299" y="1573"/>
                    <a:pt x="108" y="1573"/>
                  </a:cubicBezTo>
                  <a:cubicBezTo>
                    <a:pt x="73" y="1573"/>
                    <a:pt x="37" y="1571"/>
                    <a:pt x="1" y="1568"/>
                  </a:cubicBezTo>
                  <a:lnTo>
                    <a:pt x="1" y="1568"/>
                  </a:lnTo>
                  <a:cubicBezTo>
                    <a:pt x="1" y="1568"/>
                    <a:pt x="468" y="3070"/>
                    <a:pt x="3136" y="3603"/>
                  </a:cubicBezTo>
                  <a:lnTo>
                    <a:pt x="8707" y="2336"/>
                  </a:lnTo>
                  <a:cubicBezTo>
                    <a:pt x="8707" y="2336"/>
                    <a:pt x="7606" y="1"/>
                    <a:pt x="49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2"/>
            <p:cNvSpPr/>
            <p:nvPr/>
          </p:nvSpPr>
          <p:spPr>
            <a:xfrm>
              <a:off x="1828150" y="1487350"/>
              <a:ext cx="37550" cy="8350"/>
            </a:xfrm>
            <a:custGeom>
              <a:rect b="b" l="l" r="r" t="t"/>
              <a:pathLst>
                <a:path extrusionOk="0" h="334" w="1502">
                  <a:moveTo>
                    <a:pt x="0" y="0"/>
                  </a:moveTo>
                  <a:lnTo>
                    <a:pt x="0" y="0"/>
                  </a:lnTo>
                  <a:cubicBezTo>
                    <a:pt x="267" y="200"/>
                    <a:pt x="567" y="334"/>
                    <a:pt x="901" y="334"/>
                  </a:cubicBezTo>
                  <a:lnTo>
                    <a:pt x="1501" y="33"/>
                  </a:lnTo>
                  <a:lnTo>
                    <a:pt x="1501" y="33"/>
                  </a:lnTo>
                  <a:cubicBezTo>
                    <a:pt x="1294" y="47"/>
                    <a:pt x="1087" y="55"/>
                    <a:pt x="880" y="55"/>
                  </a:cubicBezTo>
                  <a:cubicBezTo>
                    <a:pt x="586" y="55"/>
                    <a:pt x="293" y="39"/>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2"/>
            <p:cNvSpPr/>
            <p:nvPr/>
          </p:nvSpPr>
          <p:spPr>
            <a:xfrm>
              <a:off x="1846500" y="1478175"/>
              <a:ext cx="36700" cy="9200"/>
            </a:xfrm>
            <a:custGeom>
              <a:rect b="b" l="l" r="r" t="t"/>
              <a:pathLst>
                <a:path extrusionOk="0" h="368" w="1468">
                  <a:moveTo>
                    <a:pt x="0" y="0"/>
                  </a:moveTo>
                  <a:cubicBezTo>
                    <a:pt x="234" y="234"/>
                    <a:pt x="567" y="367"/>
                    <a:pt x="901" y="367"/>
                  </a:cubicBezTo>
                  <a:lnTo>
                    <a:pt x="1468" y="34"/>
                  </a:lnTo>
                  <a:lnTo>
                    <a:pt x="1468" y="34"/>
                  </a:lnTo>
                  <a:cubicBezTo>
                    <a:pt x="1243" y="64"/>
                    <a:pt x="1018" y="80"/>
                    <a:pt x="796" y="80"/>
                  </a:cubicBezTo>
                  <a:cubicBezTo>
                    <a:pt x="524" y="80"/>
                    <a:pt x="257" y="55"/>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2"/>
            <p:cNvSpPr/>
            <p:nvPr/>
          </p:nvSpPr>
          <p:spPr>
            <a:xfrm>
              <a:off x="1864000" y="1469825"/>
              <a:ext cx="37550" cy="9200"/>
            </a:xfrm>
            <a:custGeom>
              <a:rect b="b" l="l" r="r" t="t"/>
              <a:pathLst>
                <a:path extrusionOk="0" h="368" w="1502">
                  <a:moveTo>
                    <a:pt x="1" y="1"/>
                  </a:moveTo>
                  <a:cubicBezTo>
                    <a:pt x="267" y="234"/>
                    <a:pt x="568" y="368"/>
                    <a:pt x="901" y="368"/>
                  </a:cubicBezTo>
                  <a:lnTo>
                    <a:pt x="1502" y="34"/>
                  </a:lnTo>
                  <a:lnTo>
                    <a:pt x="1502" y="34"/>
                  </a:lnTo>
                  <a:cubicBezTo>
                    <a:pt x="1277" y="64"/>
                    <a:pt x="1052" y="80"/>
                    <a:pt x="827" y="80"/>
                  </a:cubicBezTo>
                  <a:cubicBezTo>
                    <a:pt x="551" y="80"/>
                    <a:pt x="276" y="56"/>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2"/>
            <p:cNvSpPr/>
            <p:nvPr/>
          </p:nvSpPr>
          <p:spPr>
            <a:xfrm>
              <a:off x="2182575" y="1394700"/>
              <a:ext cx="252700" cy="71825"/>
            </a:xfrm>
            <a:custGeom>
              <a:rect b="b" l="l" r="r" t="t"/>
              <a:pathLst>
                <a:path extrusionOk="0" h="2873" w="10108">
                  <a:moveTo>
                    <a:pt x="4421" y="0"/>
                  </a:moveTo>
                  <a:cubicBezTo>
                    <a:pt x="3515" y="0"/>
                    <a:pt x="2616" y="231"/>
                    <a:pt x="1835" y="637"/>
                  </a:cubicBezTo>
                  <a:cubicBezTo>
                    <a:pt x="1101" y="937"/>
                    <a:pt x="467" y="1471"/>
                    <a:pt x="33" y="2138"/>
                  </a:cubicBezTo>
                  <a:cubicBezTo>
                    <a:pt x="33" y="2172"/>
                    <a:pt x="0" y="2205"/>
                    <a:pt x="0" y="2205"/>
                  </a:cubicBezTo>
                  <a:cubicBezTo>
                    <a:pt x="0" y="2338"/>
                    <a:pt x="33" y="2439"/>
                    <a:pt x="133" y="2539"/>
                  </a:cubicBezTo>
                  <a:cubicBezTo>
                    <a:pt x="204" y="2609"/>
                    <a:pt x="272" y="2637"/>
                    <a:pt x="337" y="2637"/>
                  </a:cubicBezTo>
                  <a:cubicBezTo>
                    <a:pt x="488" y="2637"/>
                    <a:pt x="628" y="2488"/>
                    <a:pt x="767" y="2372"/>
                  </a:cubicBezTo>
                  <a:cubicBezTo>
                    <a:pt x="1568" y="1771"/>
                    <a:pt x="2502" y="1338"/>
                    <a:pt x="3469" y="1138"/>
                  </a:cubicBezTo>
                  <a:cubicBezTo>
                    <a:pt x="3955" y="1050"/>
                    <a:pt x="4445" y="1005"/>
                    <a:pt x="4935" y="1005"/>
                  </a:cubicBezTo>
                  <a:cubicBezTo>
                    <a:pt x="5757" y="1005"/>
                    <a:pt x="6578" y="1133"/>
                    <a:pt x="7372" y="1404"/>
                  </a:cubicBezTo>
                  <a:cubicBezTo>
                    <a:pt x="8106" y="1638"/>
                    <a:pt x="8773" y="1938"/>
                    <a:pt x="9440" y="2372"/>
                  </a:cubicBezTo>
                  <a:cubicBezTo>
                    <a:pt x="9674" y="2505"/>
                    <a:pt x="9907" y="2672"/>
                    <a:pt x="10107" y="2872"/>
                  </a:cubicBezTo>
                  <a:cubicBezTo>
                    <a:pt x="10107" y="2872"/>
                    <a:pt x="8006" y="3"/>
                    <a:pt x="4603" y="3"/>
                  </a:cubicBezTo>
                  <a:cubicBezTo>
                    <a:pt x="4542" y="1"/>
                    <a:pt x="4481" y="0"/>
                    <a:pt x="44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2"/>
            <p:cNvSpPr/>
            <p:nvPr/>
          </p:nvSpPr>
          <p:spPr>
            <a:xfrm>
              <a:off x="1809800" y="1394700"/>
              <a:ext cx="252700" cy="71825"/>
            </a:xfrm>
            <a:custGeom>
              <a:rect b="b" l="l" r="r" t="t"/>
              <a:pathLst>
                <a:path extrusionOk="0" h="2873" w="10108">
                  <a:moveTo>
                    <a:pt x="5687" y="0"/>
                  </a:moveTo>
                  <a:cubicBezTo>
                    <a:pt x="5626" y="0"/>
                    <a:pt x="5565" y="1"/>
                    <a:pt x="5504" y="3"/>
                  </a:cubicBezTo>
                  <a:cubicBezTo>
                    <a:pt x="2102" y="3"/>
                    <a:pt x="0" y="2872"/>
                    <a:pt x="0" y="2872"/>
                  </a:cubicBezTo>
                  <a:cubicBezTo>
                    <a:pt x="201" y="2672"/>
                    <a:pt x="434" y="2505"/>
                    <a:pt x="668" y="2372"/>
                  </a:cubicBezTo>
                  <a:cubicBezTo>
                    <a:pt x="1301" y="1938"/>
                    <a:pt x="2002" y="1638"/>
                    <a:pt x="2736" y="1404"/>
                  </a:cubicBezTo>
                  <a:cubicBezTo>
                    <a:pt x="3509" y="1133"/>
                    <a:pt x="4335" y="1005"/>
                    <a:pt x="5164" y="1005"/>
                  </a:cubicBezTo>
                  <a:cubicBezTo>
                    <a:pt x="5658" y="1005"/>
                    <a:pt x="6153" y="1050"/>
                    <a:pt x="6638" y="1138"/>
                  </a:cubicBezTo>
                  <a:cubicBezTo>
                    <a:pt x="7606" y="1338"/>
                    <a:pt x="8540" y="1771"/>
                    <a:pt x="9340" y="2372"/>
                  </a:cubicBezTo>
                  <a:cubicBezTo>
                    <a:pt x="9480" y="2488"/>
                    <a:pt x="9620" y="2637"/>
                    <a:pt x="9771" y="2637"/>
                  </a:cubicBezTo>
                  <a:cubicBezTo>
                    <a:pt x="9836" y="2637"/>
                    <a:pt x="9904" y="2609"/>
                    <a:pt x="9974" y="2539"/>
                  </a:cubicBezTo>
                  <a:cubicBezTo>
                    <a:pt x="10041" y="2439"/>
                    <a:pt x="10108" y="2338"/>
                    <a:pt x="10108" y="2205"/>
                  </a:cubicBezTo>
                  <a:cubicBezTo>
                    <a:pt x="10108" y="2205"/>
                    <a:pt x="10074" y="2172"/>
                    <a:pt x="10074" y="2138"/>
                  </a:cubicBezTo>
                  <a:cubicBezTo>
                    <a:pt x="9641" y="1471"/>
                    <a:pt x="9007" y="937"/>
                    <a:pt x="8273" y="637"/>
                  </a:cubicBezTo>
                  <a:cubicBezTo>
                    <a:pt x="7460" y="231"/>
                    <a:pt x="6589" y="0"/>
                    <a:pt x="56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2"/>
            <p:cNvSpPr/>
            <p:nvPr/>
          </p:nvSpPr>
          <p:spPr>
            <a:xfrm>
              <a:off x="2197575" y="1469800"/>
              <a:ext cx="196825" cy="90175"/>
            </a:xfrm>
            <a:custGeom>
              <a:rect b="b" l="l" r="r" t="t"/>
              <a:pathLst>
                <a:path extrusionOk="0" h="3607" w="7873">
                  <a:moveTo>
                    <a:pt x="3767" y="0"/>
                  </a:moveTo>
                  <a:cubicBezTo>
                    <a:pt x="2370" y="0"/>
                    <a:pt x="1048" y="663"/>
                    <a:pt x="234" y="1803"/>
                  </a:cubicBezTo>
                  <a:cubicBezTo>
                    <a:pt x="0" y="2103"/>
                    <a:pt x="67" y="2503"/>
                    <a:pt x="334" y="2704"/>
                  </a:cubicBezTo>
                  <a:cubicBezTo>
                    <a:pt x="1158" y="3306"/>
                    <a:pt x="2132" y="3607"/>
                    <a:pt x="3143" y="3607"/>
                  </a:cubicBezTo>
                  <a:cubicBezTo>
                    <a:pt x="3196" y="3607"/>
                    <a:pt x="3249" y="3606"/>
                    <a:pt x="3303" y="3604"/>
                  </a:cubicBezTo>
                  <a:cubicBezTo>
                    <a:pt x="3353" y="3605"/>
                    <a:pt x="3403" y="3606"/>
                    <a:pt x="3453" y="3606"/>
                  </a:cubicBezTo>
                  <a:cubicBezTo>
                    <a:pt x="4902" y="3606"/>
                    <a:pt x="6312" y="3140"/>
                    <a:pt x="7472" y="2270"/>
                  </a:cubicBezTo>
                  <a:cubicBezTo>
                    <a:pt x="7873" y="1970"/>
                    <a:pt x="7806" y="1336"/>
                    <a:pt x="7372" y="1102"/>
                  </a:cubicBezTo>
                  <a:cubicBezTo>
                    <a:pt x="6305" y="435"/>
                    <a:pt x="5104" y="68"/>
                    <a:pt x="3870" y="2"/>
                  </a:cubicBezTo>
                  <a:cubicBezTo>
                    <a:pt x="3836" y="1"/>
                    <a:pt x="3801" y="0"/>
                    <a:pt x="37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2"/>
            <p:cNvSpPr/>
            <p:nvPr/>
          </p:nvSpPr>
          <p:spPr>
            <a:xfrm>
              <a:off x="2239275" y="1467325"/>
              <a:ext cx="104250" cy="99275"/>
            </a:xfrm>
            <a:custGeom>
              <a:rect b="b" l="l" r="r" t="t"/>
              <a:pathLst>
                <a:path extrusionOk="0" h="3971" w="4170">
                  <a:moveTo>
                    <a:pt x="2068" y="1"/>
                  </a:moveTo>
                  <a:cubicBezTo>
                    <a:pt x="934" y="1"/>
                    <a:pt x="0" y="901"/>
                    <a:pt x="0" y="2002"/>
                  </a:cubicBezTo>
                  <a:cubicBezTo>
                    <a:pt x="0" y="3069"/>
                    <a:pt x="934" y="3970"/>
                    <a:pt x="2068" y="3970"/>
                  </a:cubicBezTo>
                  <a:cubicBezTo>
                    <a:pt x="3236" y="3970"/>
                    <a:pt x="4170" y="3069"/>
                    <a:pt x="4170" y="2002"/>
                  </a:cubicBezTo>
                  <a:cubicBezTo>
                    <a:pt x="4170" y="901"/>
                    <a:pt x="3236" y="1"/>
                    <a:pt x="20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2"/>
            <p:cNvSpPr/>
            <p:nvPr/>
          </p:nvSpPr>
          <p:spPr>
            <a:xfrm>
              <a:off x="2248450" y="1475675"/>
              <a:ext cx="85925" cy="82575"/>
            </a:xfrm>
            <a:custGeom>
              <a:rect b="b" l="l" r="r" t="t"/>
              <a:pathLst>
                <a:path extrusionOk="0" h="3303" w="3437">
                  <a:moveTo>
                    <a:pt x="3436" y="1668"/>
                  </a:moveTo>
                  <a:cubicBezTo>
                    <a:pt x="3436" y="2569"/>
                    <a:pt x="2669" y="3302"/>
                    <a:pt x="1701" y="3302"/>
                  </a:cubicBezTo>
                  <a:cubicBezTo>
                    <a:pt x="767" y="3302"/>
                    <a:pt x="0" y="2569"/>
                    <a:pt x="0" y="1668"/>
                  </a:cubicBezTo>
                  <a:cubicBezTo>
                    <a:pt x="0" y="734"/>
                    <a:pt x="767" y="0"/>
                    <a:pt x="1701" y="0"/>
                  </a:cubicBezTo>
                  <a:cubicBezTo>
                    <a:pt x="2669" y="0"/>
                    <a:pt x="3436" y="734"/>
                    <a:pt x="3436" y="166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2"/>
            <p:cNvSpPr/>
            <p:nvPr/>
          </p:nvSpPr>
          <p:spPr>
            <a:xfrm>
              <a:off x="2260950" y="1488175"/>
              <a:ext cx="60900" cy="58400"/>
            </a:xfrm>
            <a:custGeom>
              <a:rect b="b" l="l" r="r" t="t"/>
              <a:pathLst>
                <a:path extrusionOk="0" h="2336" w="2436">
                  <a:moveTo>
                    <a:pt x="1201" y="0"/>
                  </a:moveTo>
                  <a:cubicBezTo>
                    <a:pt x="534" y="0"/>
                    <a:pt x="1" y="501"/>
                    <a:pt x="1" y="1168"/>
                  </a:cubicBezTo>
                  <a:cubicBezTo>
                    <a:pt x="1" y="1802"/>
                    <a:pt x="534" y="2335"/>
                    <a:pt x="1201" y="2335"/>
                  </a:cubicBezTo>
                  <a:cubicBezTo>
                    <a:pt x="1902" y="2335"/>
                    <a:pt x="2436" y="1802"/>
                    <a:pt x="2436" y="1168"/>
                  </a:cubicBezTo>
                  <a:cubicBezTo>
                    <a:pt x="2436" y="501"/>
                    <a:pt x="1902" y="0"/>
                    <a:pt x="12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2"/>
            <p:cNvSpPr/>
            <p:nvPr/>
          </p:nvSpPr>
          <p:spPr>
            <a:xfrm>
              <a:off x="2249275" y="1489850"/>
              <a:ext cx="35875" cy="34200"/>
            </a:xfrm>
            <a:custGeom>
              <a:rect b="b" l="l" r="r" t="t"/>
              <a:pathLst>
                <a:path extrusionOk="0" h="1368" w="1435">
                  <a:moveTo>
                    <a:pt x="1368" y="567"/>
                  </a:moveTo>
                  <a:cubicBezTo>
                    <a:pt x="1435" y="901"/>
                    <a:pt x="1201" y="1234"/>
                    <a:pt x="835" y="1301"/>
                  </a:cubicBezTo>
                  <a:cubicBezTo>
                    <a:pt x="468" y="1368"/>
                    <a:pt x="134" y="1134"/>
                    <a:pt x="67" y="801"/>
                  </a:cubicBezTo>
                  <a:cubicBezTo>
                    <a:pt x="1" y="434"/>
                    <a:pt x="234" y="100"/>
                    <a:pt x="601" y="67"/>
                  </a:cubicBezTo>
                  <a:cubicBezTo>
                    <a:pt x="935" y="0"/>
                    <a:pt x="1268" y="200"/>
                    <a:pt x="1368" y="56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2"/>
            <p:cNvSpPr/>
            <p:nvPr/>
          </p:nvSpPr>
          <p:spPr>
            <a:xfrm>
              <a:off x="1851500" y="1469800"/>
              <a:ext cx="196000" cy="90175"/>
            </a:xfrm>
            <a:custGeom>
              <a:rect b="b" l="l" r="r" t="t"/>
              <a:pathLst>
                <a:path extrusionOk="0" h="3607" w="7840">
                  <a:moveTo>
                    <a:pt x="4106" y="0"/>
                  </a:moveTo>
                  <a:cubicBezTo>
                    <a:pt x="4072" y="0"/>
                    <a:pt x="4037" y="1"/>
                    <a:pt x="4003" y="2"/>
                  </a:cubicBezTo>
                  <a:cubicBezTo>
                    <a:pt x="2736" y="68"/>
                    <a:pt x="1535" y="435"/>
                    <a:pt x="467" y="1102"/>
                  </a:cubicBezTo>
                  <a:cubicBezTo>
                    <a:pt x="34" y="1336"/>
                    <a:pt x="0" y="1970"/>
                    <a:pt x="401" y="2270"/>
                  </a:cubicBezTo>
                  <a:cubicBezTo>
                    <a:pt x="1561" y="3140"/>
                    <a:pt x="2971" y="3606"/>
                    <a:pt x="4420" y="3606"/>
                  </a:cubicBezTo>
                  <a:cubicBezTo>
                    <a:pt x="4470" y="3606"/>
                    <a:pt x="4520" y="3605"/>
                    <a:pt x="4570" y="3604"/>
                  </a:cubicBezTo>
                  <a:cubicBezTo>
                    <a:pt x="4622" y="3606"/>
                    <a:pt x="4674" y="3607"/>
                    <a:pt x="4725" y="3607"/>
                  </a:cubicBezTo>
                  <a:cubicBezTo>
                    <a:pt x="5707" y="3607"/>
                    <a:pt x="6682" y="3306"/>
                    <a:pt x="7506" y="2704"/>
                  </a:cubicBezTo>
                  <a:cubicBezTo>
                    <a:pt x="7772" y="2503"/>
                    <a:pt x="7839" y="2103"/>
                    <a:pt x="7639" y="1803"/>
                  </a:cubicBezTo>
                  <a:cubicBezTo>
                    <a:pt x="6825" y="663"/>
                    <a:pt x="5502" y="0"/>
                    <a:pt x="41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2"/>
            <p:cNvSpPr/>
            <p:nvPr/>
          </p:nvSpPr>
          <p:spPr>
            <a:xfrm>
              <a:off x="1902375" y="1467325"/>
              <a:ext cx="104250" cy="99275"/>
            </a:xfrm>
            <a:custGeom>
              <a:rect b="b" l="l" r="r" t="t"/>
              <a:pathLst>
                <a:path extrusionOk="0" h="3971" w="4170">
                  <a:moveTo>
                    <a:pt x="2068" y="1"/>
                  </a:moveTo>
                  <a:cubicBezTo>
                    <a:pt x="934" y="1"/>
                    <a:pt x="0" y="901"/>
                    <a:pt x="0" y="2002"/>
                  </a:cubicBezTo>
                  <a:cubicBezTo>
                    <a:pt x="0" y="3069"/>
                    <a:pt x="934" y="3970"/>
                    <a:pt x="2068" y="3970"/>
                  </a:cubicBezTo>
                  <a:cubicBezTo>
                    <a:pt x="3236" y="3970"/>
                    <a:pt x="4170" y="3069"/>
                    <a:pt x="4170" y="2002"/>
                  </a:cubicBezTo>
                  <a:cubicBezTo>
                    <a:pt x="4170" y="901"/>
                    <a:pt x="3236" y="1"/>
                    <a:pt x="20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2"/>
            <p:cNvSpPr/>
            <p:nvPr/>
          </p:nvSpPr>
          <p:spPr>
            <a:xfrm>
              <a:off x="1910700" y="1475675"/>
              <a:ext cx="86750" cy="82575"/>
            </a:xfrm>
            <a:custGeom>
              <a:rect b="b" l="l" r="r" t="t"/>
              <a:pathLst>
                <a:path extrusionOk="0" h="3303" w="3470">
                  <a:moveTo>
                    <a:pt x="3470" y="1668"/>
                  </a:moveTo>
                  <a:cubicBezTo>
                    <a:pt x="3470" y="2569"/>
                    <a:pt x="2703" y="3302"/>
                    <a:pt x="1735" y="3302"/>
                  </a:cubicBezTo>
                  <a:cubicBezTo>
                    <a:pt x="801" y="3302"/>
                    <a:pt x="1" y="2569"/>
                    <a:pt x="1" y="1668"/>
                  </a:cubicBezTo>
                  <a:cubicBezTo>
                    <a:pt x="1" y="734"/>
                    <a:pt x="801" y="0"/>
                    <a:pt x="1735" y="0"/>
                  </a:cubicBezTo>
                  <a:cubicBezTo>
                    <a:pt x="2703" y="0"/>
                    <a:pt x="3470" y="734"/>
                    <a:pt x="3470" y="166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2"/>
            <p:cNvSpPr/>
            <p:nvPr/>
          </p:nvSpPr>
          <p:spPr>
            <a:xfrm>
              <a:off x="1924050" y="1488175"/>
              <a:ext cx="60900" cy="58400"/>
            </a:xfrm>
            <a:custGeom>
              <a:rect b="b" l="l" r="r" t="t"/>
              <a:pathLst>
                <a:path extrusionOk="0" h="2336" w="2436">
                  <a:moveTo>
                    <a:pt x="1201" y="0"/>
                  </a:moveTo>
                  <a:cubicBezTo>
                    <a:pt x="534" y="0"/>
                    <a:pt x="0" y="501"/>
                    <a:pt x="0" y="1168"/>
                  </a:cubicBezTo>
                  <a:cubicBezTo>
                    <a:pt x="0" y="1802"/>
                    <a:pt x="534" y="2335"/>
                    <a:pt x="1201" y="2335"/>
                  </a:cubicBezTo>
                  <a:cubicBezTo>
                    <a:pt x="1868" y="2335"/>
                    <a:pt x="2435" y="1802"/>
                    <a:pt x="2435" y="1168"/>
                  </a:cubicBezTo>
                  <a:cubicBezTo>
                    <a:pt x="2435" y="501"/>
                    <a:pt x="1868" y="0"/>
                    <a:pt x="12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2"/>
            <p:cNvSpPr/>
            <p:nvPr/>
          </p:nvSpPr>
          <p:spPr>
            <a:xfrm>
              <a:off x="1909875" y="1489850"/>
              <a:ext cx="35875" cy="34200"/>
            </a:xfrm>
            <a:custGeom>
              <a:rect b="b" l="l" r="r" t="t"/>
              <a:pathLst>
                <a:path extrusionOk="0" h="1368" w="1435">
                  <a:moveTo>
                    <a:pt x="67" y="567"/>
                  </a:moveTo>
                  <a:cubicBezTo>
                    <a:pt x="0" y="901"/>
                    <a:pt x="234" y="1234"/>
                    <a:pt x="567" y="1301"/>
                  </a:cubicBezTo>
                  <a:cubicBezTo>
                    <a:pt x="934" y="1368"/>
                    <a:pt x="1268" y="1134"/>
                    <a:pt x="1368" y="801"/>
                  </a:cubicBezTo>
                  <a:cubicBezTo>
                    <a:pt x="1435" y="434"/>
                    <a:pt x="1168" y="100"/>
                    <a:pt x="834" y="67"/>
                  </a:cubicBezTo>
                  <a:cubicBezTo>
                    <a:pt x="467" y="0"/>
                    <a:pt x="134" y="200"/>
                    <a:pt x="67" y="56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2"/>
            <p:cNvSpPr/>
            <p:nvPr/>
          </p:nvSpPr>
          <p:spPr>
            <a:xfrm>
              <a:off x="2203400" y="1450025"/>
              <a:ext cx="176000" cy="40675"/>
            </a:xfrm>
            <a:custGeom>
              <a:rect b="b" l="l" r="r" t="t"/>
              <a:pathLst>
                <a:path extrusionOk="0" h="1627" w="7040">
                  <a:moveTo>
                    <a:pt x="3754" y="0"/>
                  </a:moveTo>
                  <a:cubicBezTo>
                    <a:pt x="3637" y="0"/>
                    <a:pt x="3520" y="9"/>
                    <a:pt x="3403" y="25"/>
                  </a:cubicBezTo>
                  <a:cubicBezTo>
                    <a:pt x="2903" y="59"/>
                    <a:pt x="2436" y="159"/>
                    <a:pt x="2002" y="326"/>
                  </a:cubicBezTo>
                  <a:cubicBezTo>
                    <a:pt x="1602" y="459"/>
                    <a:pt x="1235" y="626"/>
                    <a:pt x="902" y="859"/>
                  </a:cubicBezTo>
                  <a:cubicBezTo>
                    <a:pt x="668" y="1026"/>
                    <a:pt x="435" y="1193"/>
                    <a:pt x="234" y="1393"/>
                  </a:cubicBezTo>
                  <a:cubicBezTo>
                    <a:pt x="134" y="1460"/>
                    <a:pt x="68" y="1560"/>
                    <a:pt x="1" y="1627"/>
                  </a:cubicBezTo>
                  <a:cubicBezTo>
                    <a:pt x="268" y="1360"/>
                    <a:pt x="601" y="1126"/>
                    <a:pt x="935" y="926"/>
                  </a:cubicBezTo>
                  <a:cubicBezTo>
                    <a:pt x="1269" y="693"/>
                    <a:pt x="1635" y="526"/>
                    <a:pt x="2036" y="392"/>
                  </a:cubicBezTo>
                  <a:cubicBezTo>
                    <a:pt x="2469" y="226"/>
                    <a:pt x="2936" y="159"/>
                    <a:pt x="3403" y="125"/>
                  </a:cubicBezTo>
                  <a:cubicBezTo>
                    <a:pt x="3559" y="125"/>
                    <a:pt x="3715" y="111"/>
                    <a:pt x="3870" y="111"/>
                  </a:cubicBezTo>
                  <a:cubicBezTo>
                    <a:pt x="3948" y="111"/>
                    <a:pt x="4026" y="114"/>
                    <a:pt x="4104" y="125"/>
                  </a:cubicBezTo>
                  <a:cubicBezTo>
                    <a:pt x="4337" y="125"/>
                    <a:pt x="4571" y="192"/>
                    <a:pt x="4804" y="192"/>
                  </a:cubicBezTo>
                  <a:lnTo>
                    <a:pt x="5405" y="359"/>
                  </a:lnTo>
                  <a:cubicBezTo>
                    <a:pt x="5605" y="426"/>
                    <a:pt x="5805" y="492"/>
                    <a:pt x="5972" y="559"/>
                  </a:cubicBezTo>
                  <a:cubicBezTo>
                    <a:pt x="6105" y="626"/>
                    <a:pt x="6272" y="693"/>
                    <a:pt x="6406" y="759"/>
                  </a:cubicBezTo>
                  <a:lnTo>
                    <a:pt x="6739" y="926"/>
                  </a:lnTo>
                  <a:lnTo>
                    <a:pt x="7039" y="1093"/>
                  </a:lnTo>
                  <a:lnTo>
                    <a:pt x="6772" y="926"/>
                  </a:lnTo>
                  <a:lnTo>
                    <a:pt x="6439" y="726"/>
                  </a:lnTo>
                  <a:cubicBezTo>
                    <a:pt x="6272" y="626"/>
                    <a:pt x="6139" y="559"/>
                    <a:pt x="5972" y="526"/>
                  </a:cubicBezTo>
                  <a:cubicBezTo>
                    <a:pt x="5805" y="459"/>
                    <a:pt x="5638" y="359"/>
                    <a:pt x="5438" y="292"/>
                  </a:cubicBezTo>
                  <a:lnTo>
                    <a:pt x="4804" y="125"/>
                  </a:lnTo>
                  <a:cubicBezTo>
                    <a:pt x="4571" y="92"/>
                    <a:pt x="4337" y="25"/>
                    <a:pt x="4104" y="25"/>
                  </a:cubicBezTo>
                  <a:cubicBezTo>
                    <a:pt x="3987" y="9"/>
                    <a:pt x="3870" y="0"/>
                    <a:pt x="37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2"/>
            <p:cNvSpPr/>
            <p:nvPr/>
          </p:nvSpPr>
          <p:spPr>
            <a:xfrm>
              <a:off x="1872350" y="1450025"/>
              <a:ext cx="169300" cy="40675"/>
            </a:xfrm>
            <a:custGeom>
              <a:rect b="b" l="l" r="r" t="t"/>
              <a:pathLst>
                <a:path extrusionOk="0" h="1627" w="6772">
                  <a:moveTo>
                    <a:pt x="2990" y="0"/>
                  </a:moveTo>
                  <a:cubicBezTo>
                    <a:pt x="2869" y="0"/>
                    <a:pt x="2752" y="9"/>
                    <a:pt x="2635" y="25"/>
                  </a:cubicBezTo>
                  <a:cubicBezTo>
                    <a:pt x="2402" y="25"/>
                    <a:pt x="2168" y="92"/>
                    <a:pt x="1935" y="125"/>
                  </a:cubicBezTo>
                  <a:lnTo>
                    <a:pt x="1301" y="292"/>
                  </a:lnTo>
                  <a:cubicBezTo>
                    <a:pt x="1101" y="359"/>
                    <a:pt x="934" y="459"/>
                    <a:pt x="767" y="526"/>
                  </a:cubicBezTo>
                  <a:cubicBezTo>
                    <a:pt x="601" y="559"/>
                    <a:pt x="467" y="626"/>
                    <a:pt x="334" y="726"/>
                  </a:cubicBezTo>
                  <a:lnTo>
                    <a:pt x="0" y="926"/>
                  </a:lnTo>
                  <a:lnTo>
                    <a:pt x="334" y="759"/>
                  </a:lnTo>
                  <a:cubicBezTo>
                    <a:pt x="467" y="693"/>
                    <a:pt x="634" y="626"/>
                    <a:pt x="801" y="559"/>
                  </a:cubicBezTo>
                  <a:cubicBezTo>
                    <a:pt x="968" y="492"/>
                    <a:pt x="1134" y="426"/>
                    <a:pt x="1334" y="359"/>
                  </a:cubicBezTo>
                  <a:lnTo>
                    <a:pt x="1968" y="192"/>
                  </a:lnTo>
                  <a:cubicBezTo>
                    <a:pt x="2168" y="192"/>
                    <a:pt x="2402" y="125"/>
                    <a:pt x="2635" y="125"/>
                  </a:cubicBezTo>
                  <a:cubicBezTo>
                    <a:pt x="2713" y="114"/>
                    <a:pt x="2791" y="111"/>
                    <a:pt x="2869" y="111"/>
                  </a:cubicBezTo>
                  <a:cubicBezTo>
                    <a:pt x="3025" y="111"/>
                    <a:pt x="3180" y="125"/>
                    <a:pt x="3336" y="125"/>
                  </a:cubicBezTo>
                  <a:cubicBezTo>
                    <a:pt x="3803" y="159"/>
                    <a:pt x="4270" y="226"/>
                    <a:pt x="4704" y="392"/>
                  </a:cubicBezTo>
                  <a:cubicBezTo>
                    <a:pt x="5104" y="526"/>
                    <a:pt x="5471" y="693"/>
                    <a:pt x="5804" y="926"/>
                  </a:cubicBezTo>
                  <a:cubicBezTo>
                    <a:pt x="6171" y="1126"/>
                    <a:pt x="6471" y="1360"/>
                    <a:pt x="6772" y="1627"/>
                  </a:cubicBezTo>
                  <a:cubicBezTo>
                    <a:pt x="6705" y="1560"/>
                    <a:pt x="6605" y="1460"/>
                    <a:pt x="6538" y="1393"/>
                  </a:cubicBezTo>
                  <a:cubicBezTo>
                    <a:pt x="6338" y="1193"/>
                    <a:pt x="6105" y="1026"/>
                    <a:pt x="5838" y="859"/>
                  </a:cubicBezTo>
                  <a:cubicBezTo>
                    <a:pt x="5504" y="626"/>
                    <a:pt x="5137" y="459"/>
                    <a:pt x="4737" y="326"/>
                  </a:cubicBezTo>
                  <a:cubicBezTo>
                    <a:pt x="4303" y="159"/>
                    <a:pt x="3836" y="59"/>
                    <a:pt x="3369" y="25"/>
                  </a:cubicBezTo>
                  <a:cubicBezTo>
                    <a:pt x="3236" y="9"/>
                    <a:pt x="3111" y="0"/>
                    <a:pt x="29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2"/>
            <p:cNvSpPr/>
            <p:nvPr/>
          </p:nvSpPr>
          <p:spPr>
            <a:xfrm>
              <a:off x="2073325" y="1468150"/>
              <a:ext cx="107600" cy="280575"/>
            </a:xfrm>
            <a:custGeom>
              <a:rect b="b" l="l" r="r" t="t"/>
              <a:pathLst>
                <a:path extrusionOk="0" h="11223" w="4304">
                  <a:moveTo>
                    <a:pt x="4303" y="1"/>
                  </a:moveTo>
                  <a:lnTo>
                    <a:pt x="4303" y="1"/>
                  </a:lnTo>
                  <a:cubicBezTo>
                    <a:pt x="4070" y="101"/>
                    <a:pt x="3903" y="234"/>
                    <a:pt x="3703" y="368"/>
                  </a:cubicBezTo>
                  <a:cubicBezTo>
                    <a:pt x="3469" y="501"/>
                    <a:pt x="3269" y="668"/>
                    <a:pt x="3069" y="868"/>
                  </a:cubicBezTo>
                  <a:cubicBezTo>
                    <a:pt x="2802" y="1102"/>
                    <a:pt x="2602" y="1369"/>
                    <a:pt x="2469" y="1702"/>
                  </a:cubicBezTo>
                  <a:cubicBezTo>
                    <a:pt x="2168" y="2436"/>
                    <a:pt x="2068" y="3270"/>
                    <a:pt x="2168" y="4070"/>
                  </a:cubicBezTo>
                  <a:cubicBezTo>
                    <a:pt x="2269" y="4971"/>
                    <a:pt x="2435" y="5872"/>
                    <a:pt x="2669" y="6772"/>
                  </a:cubicBezTo>
                  <a:cubicBezTo>
                    <a:pt x="2802" y="7206"/>
                    <a:pt x="2936" y="7673"/>
                    <a:pt x="3069" y="8107"/>
                  </a:cubicBezTo>
                  <a:cubicBezTo>
                    <a:pt x="3236" y="8507"/>
                    <a:pt x="3403" y="8941"/>
                    <a:pt x="3569" y="9341"/>
                  </a:cubicBezTo>
                  <a:cubicBezTo>
                    <a:pt x="3636" y="9541"/>
                    <a:pt x="3636" y="9708"/>
                    <a:pt x="3603" y="9908"/>
                  </a:cubicBezTo>
                  <a:cubicBezTo>
                    <a:pt x="3536" y="10075"/>
                    <a:pt x="3436" y="10242"/>
                    <a:pt x="3303" y="10375"/>
                  </a:cubicBezTo>
                  <a:cubicBezTo>
                    <a:pt x="3002" y="10608"/>
                    <a:pt x="2635" y="10809"/>
                    <a:pt x="2269" y="10975"/>
                  </a:cubicBezTo>
                  <a:cubicBezTo>
                    <a:pt x="2171" y="11024"/>
                    <a:pt x="2079" y="11044"/>
                    <a:pt x="1990" y="11044"/>
                  </a:cubicBezTo>
                  <a:cubicBezTo>
                    <a:pt x="1776" y="11044"/>
                    <a:pt x="1580" y="10927"/>
                    <a:pt x="1368" y="10809"/>
                  </a:cubicBezTo>
                  <a:cubicBezTo>
                    <a:pt x="1174" y="10744"/>
                    <a:pt x="980" y="10707"/>
                    <a:pt x="795" y="10707"/>
                  </a:cubicBezTo>
                  <a:cubicBezTo>
                    <a:pt x="694" y="10707"/>
                    <a:pt x="595" y="10718"/>
                    <a:pt x="501" y="10742"/>
                  </a:cubicBezTo>
                  <a:cubicBezTo>
                    <a:pt x="300" y="10775"/>
                    <a:pt x="167" y="10842"/>
                    <a:pt x="0" y="10975"/>
                  </a:cubicBezTo>
                  <a:cubicBezTo>
                    <a:pt x="167" y="10875"/>
                    <a:pt x="334" y="10842"/>
                    <a:pt x="501" y="10809"/>
                  </a:cubicBezTo>
                  <a:cubicBezTo>
                    <a:pt x="564" y="10801"/>
                    <a:pt x="627" y="10797"/>
                    <a:pt x="689" y="10797"/>
                  </a:cubicBezTo>
                  <a:cubicBezTo>
                    <a:pt x="892" y="10797"/>
                    <a:pt x="1089" y="10840"/>
                    <a:pt x="1268" y="10942"/>
                  </a:cubicBezTo>
                  <a:cubicBezTo>
                    <a:pt x="1401" y="11042"/>
                    <a:pt x="1568" y="11109"/>
                    <a:pt x="1701" y="11176"/>
                  </a:cubicBezTo>
                  <a:cubicBezTo>
                    <a:pt x="1806" y="11206"/>
                    <a:pt x="1905" y="11222"/>
                    <a:pt x="1999" y="11222"/>
                  </a:cubicBezTo>
                  <a:cubicBezTo>
                    <a:pt x="2115" y="11222"/>
                    <a:pt x="2225" y="11197"/>
                    <a:pt x="2335" y="11142"/>
                  </a:cubicBezTo>
                  <a:cubicBezTo>
                    <a:pt x="2769" y="11009"/>
                    <a:pt x="3136" y="10809"/>
                    <a:pt x="3503" y="10542"/>
                  </a:cubicBezTo>
                  <a:cubicBezTo>
                    <a:pt x="3670" y="10408"/>
                    <a:pt x="3836" y="10208"/>
                    <a:pt x="3903" y="9975"/>
                  </a:cubicBezTo>
                  <a:cubicBezTo>
                    <a:pt x="3970" y="9741"/>
                    <a:pt x="3970" y="9508"/>
                    <a:pt x="3870" y="9274"/>
                  </a:cubicBezTo>
                  <a:cubicBezTo>
                    <a:pt x="3736" y="8841"/>
                    <a:pt x="3569" y="8440"/>
                    <a:pt x="3436" y="8007"/>
                  </a:cubicBezTo>
                  <a:cubicBezTo>
                    <a:pt x="3303" y="7573"/>
                    <a:pt x="3169" y="7106"/>
                    <a:pt x="3036" y="6672"/>
                  </a:cubicBezTo>
                  <a:cubicBezTo>
                    <a:pt x="2802" y="5805"/>
                    <a:pt x="2635" y="4904"/>
                    <a:pt x="2502" y="4037"/>
                  </a:cubicBezTo>
                  <a:cubicBezTo>
                    <a:pt x="2369" y="3270"/>
                    <a:pt x="2435" y="2469"/>
                    <a:pt x="2669" y="1735"/>
                  </a:cubicBezTo>
                  <a:cubicBezTo>
                    <a:pt x="2869" y="1202"/>
                    <a:pt x="3269" y="768"/>
                    <a:pt x="3736" y="435"/>
                  </a:cubicBezTo>
                  <a:cubicBezTo>
                    <a:pt x="4070" y="134"/>
                    <a:pt x="4303" y="1"/>
                    <a:pt x="43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2"/>
            <p:cNvSpPr/>
            <p:nvPr/>
          </p:nvSpPr>
          <p:spPr>
            <a:xfrm>
              <a:off x="2101675" y="1519025"/>
              <a:ext cx="56725" cy="216025"/>
            </a:xfrm>
            <a:custGeom>
              <a:rect b="b" l="l" r="r" t="t"/>
              <a:pathLst>
                <a:path extrusionOk="0" h="8641" w="2269">
                  <a:moveTo>
                    <a:pt x="1068" y="3503"/>
                  </a:moveTo>
                  <a:cubicBezTo>
                    <a:pt x="1034" y="3236"/>
                    <a:pt x="968" y="2969"/>
                    <a:pt x="934" y="2703"/>
                  </a:cubicBezTo>
                  <a:cubicBezTo>
                    <a:pt x="868" y="2169"/>
                    <a:pt x="868" y="1602"/>
                    <a:pt x="901" y="1035"/>
                  </a:cubicBezTo>
                  <a:cubicBezTo>
                    <a:pt x="901" y="701"/>
                    <a:pt x="934" y="368"/>
                    <a:pt x="934" y="1"/>
                  </a:cubicBezTo>
                  <a:cubicBezTo>
                    <a:pt x="901" y="301"/>
                    <a:pt x="834" y="568"/>
                    <a:pt x="768" y="835"/>
                  </a:cubicBezTo>
                  <a:cubicBezTo>
                    <a:pt x="701" y="1135"/>
                    <a:pt x="668" y="1468"/>
                    <a:pt x="668" y="1769"/>
                  </a:cubicBezTo>
                  <a:cubicBezTo>
                    <a:pt x="601" y="2369"/>
                    <a:pt x="634" y="2969"/>
                    <a:pt x="734" y="3603"/>
                  </a:cubicBezTo>
                  <a:cubicBezTo>
                    <a:pt x="901" y="4804"/>
                    <a:pt x="1368" y="5972"/>
                    <a:pt x="1468" y="7206"/>
                  </a:cubicBezTo>
                  <a:cubicBezTo>
                    <a:pt x="1535" y="7706"/>
                    <a:pt x="1401" y="8106"/>
                    <a:pt x="834" y="8240"/>
                  </a:cubicBezTo>
                  <a:cubicBezTo>
                    <a:pt x="567" y="8273"/>
                    <a:pt x="301" y="8273"/>
                    <a:pt x="0" y="8240"/>
                  </a:cubicBezTo>
                  <a:cubicBezTo>
                    <a:pt x="34" y="8273"/>
                    <a:pt x="67" y="8307"/>
                    <a:pt x="134" y="8340"/>
                  </a:cubicBezTo>
                  <a:cubicBezTo>
                    <a:pt x="167" y="8373"/>
                    <a:pt x="234" y="8407"/>
                    <a:pt x="301" y="8440"/>
                  </a:cubicBezTo>
                  <a:cubicBezTo>
                    <a:pt x="401" y="8473"/>
                    <a:pt x="534" y="8507"/>
                    <a:pt x="634" y="8573"/>
                  </a:cubicBezTo>
                  <a:cubicBezTo>
                    <a:pt x="901" y="8640"/>
                    <a:pt x="1168" y="8640"/>
                    <a:pt x="1401" y="8573"/>
                  </a:cubicBezTo>
                  <a:cubicBezTo>
                    <a:pt x="1535" y="8507"/>
                    <a:pt x="1668" y="8440"/>
                    <a:pt x="1768" y="8340"/>
                  </a:cubicBezTo>
                  <a:cubicBezTo>
                    <a:pt x="1935" y="8207"/>
                    <a:pt x="2069" y="8040"/>
                    <a:pt x="2169" y="7840"/>
                  </a:cubicBezTo>
                  <a:cubicBezTo>
                    <a:pt x="2269" y="7539"/>
                    <a:pt x="2002" y="7072"/>
                    <a:pt x="1902" y="6806"/>
                  </a:cubicBezTo>
                  <a:cubicBezTo>
                    <a:pt x="1768" y="6372"/>
                    <a:pt x="1635" y="5938"/>
                    <a:pt x="1501" y="5505"/>
                  </a:cubicBezTo>
                  <a:cubicBezTo>
                    <a:pt x="1335" y="4837"/>
                    <a:pt x="1168" y="4170"/>
                    <a:pt x="1068" y="3503"/>
                  </a:cubicBezTo>
                  <a:close/>
                </a:path>
              </a:pathLst>
            </a:custGeom>
            <a:solidFill>
              <a:srgbClr val="A67035">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2"/>
            <p:cNvSpPr/>
            <p:nvPr/>
          </p:nvSpPr>
          <p:spPr>
            <a:xfrm>
              <a:off x="1982425" y="1825925"/>
              <a:ext cx="280225" cy="114275"/>
            </a:xfrm>
            <a:custGeom>
              <a:rect b="b" l="l" r="r" t="t"/>
              <a:pathLst>
                <a:path extrusionOk="0" h="4571" w="11209">
                  <a:moveTo>
                    <a:pt x="634" y="0"/>
                  </a:moveTo>
                  <a:cubicBezTo>
                    <a:pt x="267" y="0"/>
                    <a:pt x="0" y="334"/>
                    <a:pt x="67" y="701"/>
                  </a:cubicBezTo>
                  <a:cubicBezTo>
                    <a:pt x="467" y="2902"/>
                    <a:pt x="2669" y="4570"/>
                    <a:pt x="5337" y="4570"/>
                  </a:cubicBezTo>
                  <a:lnTo>
                    <a:pt x="5905" y="4570"/>
                  </a:lnTo>
                  <a:cubicBezTo>
                    <a:pt x="8540" y="4570"/>
                    <a:pt x="10775" y="2902"/>
                    <a:pt x="11142" y="701"/>
                  </a:cubicBezTo>
                  <a:cubicBezTo>
                    <a:pt x="11208" y="334"/>
                    <a:pt x="10941" y="0"/>
                    <a:pt x="105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2"/>
            <p:cNvSpPr/>
            <p:nvPr/>
          </p:nvSpPr>
          <p:spPr>
            <a:xfrm>
              <a:off x="1980750" y="1820075"/>
              <a:ext cx="283575" cy="110950"/>
            </a:xfrm>
            <a:custGeom>
              <a:rect b="b" l="l" r="r" t="t"/>
              <a:pathLst>
                <a:path extrusionOk="0" h="4438" w="11343">
                  <a:moveTo>
                    <a:pt x="668" y="1"/>
                  </a:moveTo>
                  <a:cubicBezTo>
                    <a:pt x="301" y="1"/>
                    <a:pt x="1" y="334"/>
                    <a:pt x="67" y="701"/>
                  </a:cubicBezTo>
                  <a:cubicBezTo>
                    <a:pt x="468" y="2803"/>
                    <a:pt x="2703" y="4437"/>
                    <a:pt x="5371" y="4437"/>
                  </a:cubicBezTo>
                  <a:lnTo>
                    <a:pt x="5938" y="4437"/>
                  </a:lnTo>
                  <a:cubicBezTo>
                    <a:pt x="8640" y="4437"/>
                    <a:pt x="10875" y="2803"/>
                    <a:pt x="11275" y="701"/>
                  </a:cubicBezTo>
                  <a:cubicBezTo>
                    <a:pt x="11342" y="334"/>
                    <a:pt x="11042" y="1"/>
                    <a:pt x="1067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2"/>
            <p:cNvSpPr/>
            <p:nvPr/>
          </p:nvSpPr>
          <p:spPr>
            <a:xfrm>
              <a:off x="1988250" y="1825925"/>
              <a:ext cx="269400" cy="99300"/>
            </a:xfrm>
            <a:custGeom>
              <a:rect b="b" l="l" r="r" t="t"/>
              <a:pathLst>
                <a:path extrusionOk="0" h="3972" w="10776">
                  <a:moveTo>
                    <a:pt x="368" y="0"/>
                  </a:moveTo>
                  <a:cubicBezTo>
                    <a:pt x="268" y="0"/>
                    <a:pt x="168" y="33"/>
                    <a:pt x="101" y="134"/>
                  </a:cubicBezTo>
                  <a:cubicBezTo>
                    <a:pt x="34" y="200"/>
                    <a:pt x="1" y="300"/>
                    <a:pt x="34" y="400"/>
                  </a:cubicBezTo>
                  <a:cubicBezTo>
                    <a:pt x="101" y="867"/>
                    <a:pt x="268" y="1268"/>
                    <a:pt x="535" y="1668"/>
                  </a:cubicBezTo>
                  <a:cubicBezTo>
                    <a:pt x="735" y="2035"/>
                    <a:pt x="1035" y="2368"/>
                    <a:pt x="1368" y="2635"/>
                  </a:cubicBezTo>
                  <a:cubicBezTo>
                    <a:pt x="2368" y="3506"/>
                    <a:pt x="3648" y="3971"/>
                    <a:pt x="4967" y="3971"/>
                  </a:cubicBezTo>
                  <a:cubicBezTo>
                    <a:pt x="5013" y="3971"/>
                    <a:pt x="5059" y="3971"/>
                    <a:pt x="5104" y="3970"/>
                  </a:cubicBezTo>
                  <a:lnTo>
                    <a:pt x="5672" y="3970"/>
                  </a:lnTo>
                  <a:cubicBezTo>
                    <a:pt x="5717" y="3971"/>
                    <a:pt x="5763" y="3971"/>
                    <a:pt x="5808" y="3971"/>
                  </a:cubicBezTo>
                  <a:cubicBezTo>
                    <a:pt x="7128" y="3971"/>
                    <a:pt x="8408" y="3506"/>
                    <a:pt x="9408" y="2635"/>
                  </a:cubicBezTo>
                  <a:cubicBezTo>
                    <a:pt x="9741" y="2368"/>
                    <a:pt x="10041" y="2035"/>
                    <a:pt x="10241" y="1668"/>
                  </a:cubicBezTo>
                  <a:cubicBezTo>
                    <a:pt x="10508" y="1268"/>
                    <a:pt x="10675" y="867"/>
                    <a:pt x="10742" y="400"/>
                  </a:cubicBezTo>
                  <a:cubicBezTo>
                    <a:pt x="10775" y="300"/>
                    <a:pt x="10742" y="200"/>
                    <a:pt x="10675" y="134"/>
                  </a:cubicBezTo>
                  <a:cubicBezTo>
                    <a:pt x="10608" y="33"/>
                    <a:pt x="10508" y="0"/>
                    <a:pt x="104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2"/>
            <p:cNvSpPr/>
            <p:nvPr/>
          </p:nvSpPr>
          <p:spPr>
            <a:xfrm>
              <a:off x="2022450" y="1859225"/>
              <a:ext cx="201000" cy="66000"/>
            </a:xfrm>
            <a:custGeom>
              <a:rect b="b" l="l" r="r" t="t"/>
              <a:pathLst>
                <a:path extrusionOk="0" h="2640" w="8040">
                  <a:moveTo>
                    <a:pt x="3599" y="1"/>
                  </a:moveTo>
                  <a:cubicBezTo>
                    <a:pt x="2280" y="1"/>
                    <a:pt x="1000" y="466"/>
                    <a:pt x="0" y="1337"/>
                  </a:cubicBezTo>
                  <a:cubicBezTo>
                    <a:pt x="1000" y="2175"/>
                    <a:pt x="2280" y="2639"/>
                    <a:pt x="3599" y="2639"/>
                  </a:cubicBezTo>
                  <a:cubicBezTo>
                    <a:pt x="3645" y="2639"/>
                    <a:pt x="3691" y="2639"/>
                    <a:pt x="3736" y="2638"/>
                  </a:cubicBezTo>
                  <a:lnTo>
                    <a:pt x="4270" y="2638"/>
                  </a:lnTo>
                  <a:cubicBezTo>
                    <a:pt x="4316" y="2639"/>
                    <a:pt x="4362" y="2639"/>
                    <a:pt x="4407" y="2639"/>
                  </a:cubicBezTo>
                  <a:cubicBezTo>
                    <a:pt x="5727" y="2639"/>
                    <a:pt x="7008" y="2175"/>
                    <a:pt x="8040" y="1337"/>
                  </a:cubicBezTo>
                  <a:cubicBezTo>
                    <a:pt x="7008" y="466"/>
                    <a:pt x="5758" y="1"/>
                    <a:pt x="4440" y="1"/>
                  </a:cubicBezTo>
                  <a:cubicBezTo>
                    <a:pt x="4395" y="1"/>
                    <a:pt x="4349" y="1"/>
                    <a:pt x="4304" y="2"/>
                  </a:cubicBezTo>
                  <a:lnTo>
                    <a:pt x="3736" y="2"/>
                  </a:lnTo>
                  <a:cubicBezTo>
                    <a:pt x="3691" y="1"/>
                    <a:pt x="3645" y="1"/>
                    <a:pt x="35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2"/>
            <p:cNvSpPr/>
            <p:nvPr/>
          </p:nvSpPr>
          <p:spPr>
            <a:xfrm>
              <a:off x="1988250" y="1825925"/>
              <a:ext cx="269400" cy="41700"/>
            </a:xfrm>
            <a:custGeom>
              <a:rect b="b" l="l" r="r" t="t"/>
              <a:pathLst>
                <a:path extrusionOk="0" h="1668" w="10776">
                  <a:moveTo>
                    <a:pt x="368" y="0"/>
                  </a:moveTo>
                  <a:cubicBezTo>
                    <a:pt x="268" y="0"/>
                    <a:pt x="168" y="33"/>
                    <a:pt x="101" y="134"/>
                  </a:cubicBezTo>
                  <a:cubicBezTo>
                    <a:pt x="34" y="200"/>
                    <a:pt x="1" y="300"/>
                    <a:pt x="1" y="400"/>
                  </a:cubicBezTo>
                  <a:cubicBezTo>
                    <a:pt x="68" y="634"/>
                    <a:pt x="134" y="867"/>
                    <a:pt x="201" y="1101"/>
                  </a:cubicBezTo>
                  <a:cubicBezTo>
                    <a:pt x="368" y="1434"/>
                    <a:pt x="735" y="1668"/>
                    <a:pt x="1102" y="1668"/>
                  </a:cubicBezTo>
                  <a:lnTo>
                    <a:pt x="9641" y="1668"/>
                  </a:lnTo>
                  <a:cubicBezTo>
                    <a:pt x="10041" y="1668"/>
                    <a:pt x="10375" y="1434"/>
                    <a:pt x="10542" y="1101"/>
                  </a:cubicBezTo>
                  <a:cubicBezTo>
                    <a:pt x="10642" y="867"/>
                    <a:pt x="10708" y="634"/>
                    <a:pt x="10742" y="400"/>
                  </a:cubicBezTo>
                  <a:cubicBezTo>
                    <a:pt x="10775" y="300"/>
                    <a:pt x="10742" y="200"/>
                    <a:pt x="10675" y="134"/>
                  </a:cubicBezTo>
                  <a:cubicBezTo>
                    <a:pt x="10608" y="33"/>
                    <a:pt x="10508" y="0"/>
                    <a:pt x="104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2"/>
            <p:cNvSpPr/>
            <p:nvPr/>
          </p:nvSpPr>
          <p:spPr>
            <a:xfrm>
              <a:off x="1988250" y="1825925"/>
              <a:ext cx="269400" cy="41700"/>
            </a:xfrm>
            <a:custGeom>
              <a:rect b="b" l="l" r="r" t="t"/>
              <a:pathLst>
                <a:path extrusionOk="0" h="1668" w="10776">
                  <a:moveTo>
                    <a:pt x="10742" y="400"/>
                  </a:moveTo>
                  <a:cubicBezTo>
                    <a:pt x="10708" y="634"/>
                    <a:pt x="10642" y="867"/>
                    <a:pt x="10542" y="1101"/>
                  </a:cubicBezTo>
                  <a:cubicBezTo>
                    <a:pt x="10375" y="1434"/>
                    <a:pt x="10041" y="1668"/>
                    <a:pt x="9641" y="1668"/>
                  </a:cubicBezTo>
                  <a:lnTo>
                    <a:pt x="1102" y="1668"/>
                  </a:lnTo>
                  <a:cubicBezTo>
                    <a:pt x="735" y="1668"/>
                    <a:pt x="368" y="1434"/>
                    <a:pt x="201" y="1101"/>
                  </a:cubicBezTo>
                  <a:cubicBezTo>
                    <a:pt x="134" y="867"/>
                    <a:pt x="68" y="634"/>
                    <a:pt x="1" y="400"/>
                  </a:cubicBezTo>
                  <a:cubicBezTo>
                    <a:pt x="1" y="300"/>
                    <a:pt x="34" y="200"/>
                    <a:pt x="101" y="134"/>
                  </a:cubicBezTo>
                  <a:cubicBezTo>
                    <a:pt x="168" y="33"/>
                    <a:pt x="268" y="0"/>
                    <a:pt x="368" y="0"/>
                  </a:cubicBezTo>
                  <a:lnTo>
                    <a:pt x="10408" y="0"/>
                  </a:lnTo>
                  <a:cubicBezTo>
                    <a:pt x="10508" y="0"/>
                    <a:pt x="10608" y="33"/>
                    <a:pt x="10675" y="134"/>
                  </a:cubicBezTo>
                  <a:cubicBezTo>
                    <a:pt x="10742" y="200"/>
                    <a:pt x="10775" y="300"/>
                    <a:pt x="10742" y="40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2"/>
            <p:cNvSpPr/>
            <p:nvPr/>
          </p:nvSpPr>
          <p:spPr>
            <a:xfrm>
              <a:off x="2129200" y="1160450"/>
              <a:ext cx="25" cy="25"/>
            </a:xfrm>
            <a:custGeom>
              <a:rect b="b" l="l" r="r" t="t"/>
              <a:pathLst>
                <a:path extrusionOk="0" h="1" w="1">
                  <a:moveTo>
                    <a:pt x="0" y="0"/>
                  </a:moveTo>
                  <a:close/>
                </a:path>
              </a:pathLst>
            </a:custGeom>
            <a:solidFill>
              <a:srgbClr val="8540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2"/>
            <p:cNvSpPr/>
            <p:nvPr/>
          </p:nvSpPr>
          <p:spPr>
            <a:xfrm>
              <a:off x="2129200" y="1161275"/>
              <a:ext cx="25" cy="25"/>
            </a:xfrm>
            <a:custGeom>
              <a:rect b="b" l="l" r="r" t="t"/>
              <a:pathLst>
                <a:path extrusionOk="0" h="1" w="1">
                  <a:moveTo>
                    <a:pt x="0" y="0"/>
                  </a:moveTo>
                  <a:close/>
                </a:path>
              </a:pathLst>
            </a:custGeom>
            <a:solidFill>
              <a:srgbClr val="8540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2"/>
            <p:cNvSpPr/>
            <p:nvPr/>
          </p:nvSpPr>
          <p:spPr>
            <a:xfrm>
              <a:off x="1534600" y="860600"/>
              <a:ext cx="1187550" cy="940325"/>
            </a:xfrm>
            <a:custGeom>
              <a:rect b="b" l="l" r="r" t="t"/>
              <a:pathLst>
                <a:path extrusionOk="0" h="37613" w="47502">
                  <a:moveTo>
                    <a:pt x="18679" y="1"/>
                  </a:moveTo>
                  <a:cubicBezTo>
                    <a:pt x="16268" y="1"/>
                    <a:pt x="13539" y="918"/>
                    <a:pt x="11442" y="2421"/>
                  </a:cubicBezTo>
                  <a:cubicBezTo>
                    <a:pt x="8740" y="4355"/>
                    <a:pt x="5938" y="7558"/>
                    <a:pt x="5605" y="11027"/>
                  </a:cubicBezTo>
                  <a:cubicBezTo>
                    <a:pt x="5438" y="12995"/>
                    <a:pt x="5204" y="15096"/>
                    <a:pt x="4270" y="16864"/>
                  </a:cubicBezTo>
                  <a:cubicBezTo>
                    <a:pt x="3670" y="17998"/>
                    <a:pt x="2836" y="18966"/>
                    <a:pt x="2302" y="20067"/>
                  </a:cubicBezTo>
                  <a:lnTo>
                    <a:pt x="2269" y="20167"/>
                  </a:lnTo>
                  <a:cubicBezTo>
                    <a:pt x="334" y="24303"/>
                    <a:pt x="1" y="28940"/>
                    <a:pt x="834" y="33376"/>
                  </a:cubicBezTo>
                  <a:cubicBezTo>
                    <a:pt x="1001" y="34110"/>
                    <a:pt x="1168" y="34877"/>
                    <a:pt x="1335" y="35611"/>
                  </a:cubicBezTo>
                  <a:cubicBezTo>
                    <a:pt x="1502" y="36211"/>
                    <a:pt x="1869" y="37012"/>
                    <a:pt x="1869" y="37612"/>
                  </a:cubicBezTo>
                  <a:cubicBezTo>
                    <a:pt x="1902" y="36812"/>
                    <a:pt x="2135" y="36011"/>
                    <a:pt x="2502" y="35311"/>
                  </a:cubicBezTo>
                  <a:cubicBezTo>
                    <a:pt x="3570" y="32776"/>
                    <a:pt x="5471" y="30441"/>
                    <a:pt x="8073" y="29540"/>
                  </a:cubicBezTo>
                  <a:cubicBezTo>
                    <a:pt x="9007" y="29240"/>
                    <a:pt x="10041" y="29106"/>
                    <a:pt x="10708" y="28306"/>
                  </a:cubicBezTo>
                  <a:cubicBezTo>
                    <a:pt x="10975" y="28039"/>
                    <a:pt x="11175" y="27672"/>
                    <a:pt x="11209" y="27272"/>
                  </a:cubicBezTo>
                  <a:cubicBezTo>
                    <a:pt x="11275" y="27705"/>
                    <a:pt x="11309" y="28172"/>
                    <a:pt x="11242" y="28639"/>
                  </a:cubicBezTo>
                  <a:cubicBezTo>
                    <a:pt x="11175" y="28839"/>
                    <a:pt x="11108" y="29040"/>
                    <a:pt x="11042" y="29206"/>
                  </a:cubicBezTo>
                  <a:cubicBezTo>
                    <a:pt x="10975" y="29373"/>
                    <a:pt x="10875" y="29540"/>
                    <a:pt x="10808" y="29707"/>
                  </a:cubicBezTo>
                  <a:cubicBezTo>
                    <a:pt x="11676" y="29340"/>
                    <a:pt x="11976" y="27772"/>
                    <a:pt x="11909" y="26938"/>
                  </a:cubicBezTo>
                  <a:cubicBezTo>
                    <a:pt x="11809" y="26037"/>
                    <a:pt x="11309" y="25237"/>
                    <a:pt x="11108" y="24336"/>
                  </a:cubicBezTo>
                  <a:cubicBezTo>
                    <a:pt x="10842" y="23269"/>
                    <a:pt x="10742" y="22135"/>
                    <a:pt x="10775" y="21001"/>
                  </a:cubicBezTo>
                  <a:cubicBezTo>
                    <a:pt x="10808" y="19199"/>
                    <a:pt x="11209" y="17431"/>
                    <a:pt x="12009" y="15830"/>
                  </a:cubicBezTo>
                  <a:lnTo>
                    <a:pt x="12009" y="15830"/>
                  </a:lnTo>
                  <a:cubicBezTo>
                    <a:pt x="11976" y="15964"/>
                    <a:pt x="11942" y="16097"/>
                    <a:pt x="11909" y="16230"/>
                  </a:cubicBezTo>
                  <a:cubicBezTo>
                    <a:pt x="11442" y="18565"/>
                    <a:pt x="11475" y="20967"/>
                    <a:pt x="11976" y="23302"/>
                  </a:cubicBezTo>
                  <a:cubicBezTo>
                    <a:pt x="12076" y="23803"/>
                    <a:pt x="12243" y="24303"/>
                    <a:pt x="12443" y="24770"/>
                  </a:cubicBezTo>
                  <a:cubicBezTo>
                    <a:pt x="12643" y="25204"/>
                    <a:pt x="12976" y="25570"/>
                    <a:pt x="13177" y="26004"/>
                  </a:cubicBezTo>
                  <a:cubicBezTo>
                    <a:pt x="11909" y="23202"/>
                    <a:pt x="11909" y="20067"/>
                    <a:pt x="12443" y="17064"/>
                  </a:cubicBezTo>
                  <a:cubicBezTo>
                    <a:pt x="12643" y="15864"/>
                    <a:pt x="12943" y="14596"/>
                    <a:pt x="13677" y="13662"/>
                  </a:cubicBezTo>
                  <a:cubicBezTo>
                    <a:pt x="15084" y="11822"/>
                    <a:pt x="17653" y="10707"/>
                    <a:pt x="20051" y="10707"/>
                  </a:cubicBezTo>
                  <a:cubicBezTo>
                    <a:pt x="20610" y="10707"/>
                    <a:pt x="21159" y="10767"/>
                    <a:pt x="21683" y="10893"/>
                  </a:cubicBezTo>
                  <a:cubicBezTo>
                    <a:pt x="22183" y="11027"/>
                    <a:pt x="22650" y="11227"/>
                    <a:pt x="23117" y="11460"/>
                  </a:cubicBezTo>
                  <a:cubicBezTo>
                    <a:pt x="23084" y="11294"/>
                    <a:pt x="23050" y="11127"/>
                    <a:pt x="22950" y="10993"/>
                  </a:cubicBezTo>
                  <a:lnTo>
                    <a:pt x="22950" y="10993"/>
                  </a:lnTo>
                  <a:cubicBezTo>
                    <a:pt x="23217" y="11327"/>
                    <a:pt x="23484" y="11661"/>
                    <a:pt x="23784" y="11994"/>
                  </a:cubicBezTo>
                  <a:cubicBezTo>
                    <a:pt x="24051" y="11661"/>
                    <a:pt x="24351" y="11327"/>
                    <a:pt x="24618" y="10993"/>
                  </a:cubicBezTo>
                  <a:lnTo>
                    <a:pt x="24618" y="10993"/>
                  </a:lnTo>
                  <a:cubicBezTo>
                    <a:pt x="24518" y="11127"/>
                    <a:pt x="24451" y="11294"/>
                    <a:pt x="24451" y="11460"/>
                  </a:cubicBezTo>
                  <a:cubicBezTo>
                    <a:pt x="24918" y="11227"/>
                    <a:pt x="25385" y="11027"/>
                    <a:pt x="25886" y="10893"/>
                  </a:cubicBezTo>
                  <a:cubicBezTo>
                    <a:pt x="26451" y="10758"/>
                    <a:pt x="27023" y="10692"/>
                    <a:pt x="27590" y="10692"/>
                  </a:cubicBezTo>
                  <a:cubicBezTo>
                    <a:pt x="29266" y="10692"/>
                    <a:pt x="30903" y="11273"/>
                    <a:pt x="32224" y="12394"/>
                  </a:cubicBezTo>
                  <a:cubicBezTo>
                    <a:pt x="33091" y="13062"/>
                    <a:pt x="33758" y="13962"/>
                    <a:pt x="34192" y="14963"/>
                  </a:cubicBezTo>
                  <a:cubicBezTo>
                    <a:pt x="34825" y="16497"/>
                    <a:pt x="35159" y="18132"/>
                    <a:pt x="35226" y="19766"/>
                  </a:cubicBezTo>
                  <a:cubicBezTo>
                    <a:pt x="35226" y="21801"/>
                    <a:pt x="34358" y="23669"/>
                    <a:pt x="34225" y="25671"/>
                  </a:cubicBezTo>
                  <a:cubicBezTo>
                    <a:pt x="34125" y="26971"/>
                    <a:pt x="34425" y="28306"/>
                    <a:pt x="35126" y="29440"/>
                  </a:cubicBezTo>
                  <a:cubicBezTo>
                    <a:pt x="35780" y="30468"/>
                    <a:pt x="36928" y="31118"/>
                    <a:pt x="38191" y="31118"/>
                  </a:cubicBezTo>
                  <a:cubicBezTo>
                    <a:pt x="38281" y="31118"/>
                    <a:pt x="38371" y="31114"/>
                    <a:pt x="38461" y="31108"/>
                  </a:cubicBezTo>
                  <a:cubicBezTo>
                    <a:pt x="37260" y="30941"/>
                    <a:pt x="36226" y="30307"/>
                    <a:pt x="35526" y="29340"/>
                  </a:cubicBezTo>
                  <a:cubicBezTo>
                    <a:pt x="34025" y="27172"/>
                    <a:pt x="35259" y="25003"/>
                    <a:pt x="35726" y="22768"/>
                  </a:cubicBezTo>
                  <a:cubicBezTo>
                    <a:pt x="36193" y="20634"/>
                    <a:pt x="36193" y="18432"/>
                    <a:pt x="35793" y="16264"/>
                  </a:cubicBezTo>
                  <a:lnTo>
                    <a:pt x="35793" y="16264"/>
                  </a:lnTo>
                  <a:cubicBezTo>
                    <a:pt x="36827" y="18832"/>
                    <a:pt x="37060" y="21668"/>
                    <a:pt x="36460" y="24336"/>
                  </a:cubicBezTo>
                  <a:cubicBezTo>
                    <a:pt x="36260" y="25237"/>
                    <a:pt x="35759" y="26004"/>
                    <a:pt x="35659" y="26938"/>
                  </a:cubicBezTo>
                  <a:cubicBezTo>
                    <a:pt x="35593" y="27772"/>
                    <a:pt x="35859" y="29340"/>
                    <a:pt x="36760" y="29707"/>
                  </a:cubicBezTo>
                  <a:cubicBezTo>
                    <a:pt x="36660" y="29540"/>
                    <a:pt x="36593" y="29373"/>
                    <a:pt x="36527" y="29206"/>
                  </a:cubicBezTo>
                  <a:cubicBezTo>
                    <a:pt x="36427" y="29040"/>
                    <a:pt x="36360" y="28839"/>
                    <a:pt x="36326" y="28639"/>
                  </a:cubicBezTo>
                  <a:cubicBezTo>
                    <a:pt x="36260" y="28172"/>
                    <a:pt x="36260" y="27705"/>
                    <a:pt x="36360" y="27272"/>
                  </a:cubicBezTo>
                  <a:cubicBezTo>
                    <a:pt x="36393" y="27672"/>
                    <a:pt x="36560" y="28039"/>
                    <a:pt x="36860" y="28306"/>
                  </a:cubicBezTo>
                  <a:cubicBezTo>
                    <a:pt x="37527" y="29073"/>
                    <a:pt x="38561" y="29206"/>
                    <a:pt x="39495" y="29540"/>
                  </a:cubicBezTo>
                  <a:cubicBezTo>
                    <a:pt x="42097" y="30441"/>
                    <a:pt x="43999" y="32776"/>
                    <a:pt x="45066" y="35311"/>
                  </a:cubicBezTo>
                  <a:cubicBezTo>
                    <a:pt x="45400" y="36011"/>
                    <a:pt x="45600" y="36812"/>
                    <a:pt x="45633" y="37612"/>
                  </a:cubicBezTo>
                  <a:cubicBezTo>
                    <a:pt x="45633" y="37012"/>
                    <a:pt x="46000" y="36211"/>
                    <a:pt x="46167" y="35611"/>
                  </a:cubicBezTo>
                  <a:cubicBezTo>
                    <a:pt x="46334" y="34844"/>
                    <a:pt x="46500" y="34110"/>
                    <a:pt x="46634" y="33376"/>
                  </a:cubicBezTo>
                  <a:cubicBezTo>
                    <a:pt x="47501" y="28940"/>
                    <a:pt x="47168" y="24303"/>
                    <a:pt x="45233" y="20167"/>
                  </a:cubicBezTo>
                  <a:lnTo>
                    <a:pt x="45199" y="20067"/>
                  </a:lnTo>
                  <a:cubicBezTo>
                    <a:pt x="44666" y="18932"/>
                    <a:pt x="43832" y="17998"/>
                    <a:pt x="43265" y="16864"/>
                  </a:cubicBezTo>
                  <a:cubicBezTo>
                    <a:pt x="42297" y="15096"/>
                    <a:pt x="42064" y="13028"/>
                    <a:pt x="41897" y="11027"/>
                  </a:cubicBezTo>
                  <a:cubicBezTo>
                    <a:pt x="41564" y="7558"/>
                    <a:pt x="38795" y="4355"/>
                    <a:pt x="36060" y="2421"/>
                  </a:cubicBezTo>
                  <a:cubicBezTo>
                    <a:pt x="33962" y="918"/>
                    <a:pt x="31243" y="1"/>
                    <a:pt x="28836" y="1"/>
                  </a:cubicBezTo>
                  <a:cubicBezTo>
                    <a:pt x="26648" y="1"/>
                    <a:pt x="24720" y="758"/>
                    <a:pt x="23751" y="2521"/>
                  </a:cubicBezTo>
                  <a:cubicBezTo>
                    <a:pt x="22798" y="758"/>
                    <a:pt x="20870" y="1"/>
                    <a:pt x="186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5" name="Google Shape;1035;p32"/>
          <p:cNvSpPr/>
          <p:nvPr/>
        </p:nvSpPr>
        <p:spPr>
          <a:xfrm>
            <a:off x="713225" y="1238300"/>
            <a:ext cx="2055900" cy="249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2"/>
          <p:cNvSpPr/>
          <p:nvPr/>
        </p:nvSpPr>
        <p:spPr>
          <a:xfrm>
            <a:off x="753925" y="1301700"/>
            <a:ext cx="1992300" cy="2358300"/>
          </a:xfrm>
          <a:prstGeom prst="rect">
            <a:avLst/>
          </a:prstGeom>
          <a:gradFill>
            <a:gsLst>
              <a:gs pos="0">
                <a:srgbClr val="FFF8C6">
                  <a:alpha val="0"/>
                </a:srgbClr>
              </a:gs>
              <a:gs pos="0">
                <a:schemeClr val="lt1"/>
              </a:gs>
              <a:gs pos="41000">
                <a:schemeClr val="accent5"/>
              </a:gs>
              <a:gs pos="91000">
                <a:srgbClr val="1B1938">
                  <a:alpha val="34117"/>
                </a:srgbClr>
              </a:gs>
              <a:gs pos="100000">
                <a:srgbClr val="FFF8C6">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2"/>
          <p:cNvSpPr txBox="1"/>
          <p:nvPr>
            <p:ph idx="6" type="title"/>
          </p:nvPr>
        </p:nvSpPr>
        <p:spPr>
          <a:xfrm>
            <a:off x="974975" y="485500"/>
            <a:ext cx="7434000" cy="40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1038" name="Google Shape;1038;p32"/>
          <p:cNvSpPr txBox="1"/>
          <p:nvPr>
            <p:ph type="title"/>
          </p:nvPr>
        </p:nvSpPr>
        <p:spPr>
          <a:xfrm>
            <a:off x="974975" y="3368050"/>
            <a:ext cx="1771200" cy="28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Pavan Nageswar Reddy</a:t>
            </a:r>
            <a:endParaRPr sz="1600"/>
          </a:p>
        </p:txBody>
      </p:sp>
      <p:sp>
        <p:nvSpPr>
          <p:cNvPr id="1039" name="Google Shape;1039;p32"/>
          <p:cNvSpPr txBox="1"/>
          <p:nvPr>
            <p:ph idx="2" type="title"/>
          </p:nvPr>
        </p:nvSpPr>
        <p:spPr>
          <a:xfrm>
            <a:off x="2833075" y="3248938"/>
            <a:ext cx="21753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Yashvi Desai</a:t>
            </a:r>
            <a:endParaRPr sz="1600"/>
          </a:p>
        </p:txBody>
      </p:sp>
      <p:sp>
        <p:nvSpPr>
          <p:cNvPr id="1040" name="Google Shape;1040;p32"/>
          <p:cNvSpPr txBox="1"/>
          <p:nvPr>
            <p:ph idx="4" type="title"/>
          </p:nvPr>
        </p:nvSpPr>
        <p:spPr>
          <a:xfrm>
            <a:off x="4887498" y="3248938"/>
            <a:ext cx="21753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Sai Prasanth</a:t>
            </a:r>
            <a:endParaRPr sz="1600"/>
          </a:p>
        </p:txBody>
      </p:sp>
      <p:sp>
        <p:nvSpPr>
          <p:cNvPr id="1041" name="Google Shape;1041;p32"/>
          <p:cNvSpPr/>
          <p:nvPr/>
        </p:nvSpPr>
        <p:spPr>
          <a:xfrm flipH="1">
            <a:off x="-152400" y="137160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042" name="Google Shape;1042;p32"/>
          <p:cNvSpPr/>
          <p:nvPr/>
        </p:nvSpPr>
        <p:spPr>
          <a:xfrm flipH="1">
            <a:off x="-152529" y="1904525"/>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043" name="Google Shape;1043;p32"/>
          <p:cNvSpPr/>
          <p:nvPr/>
        </p:nvSpPr>
        <p:spPr>
          <a:xfrm flipH="1">
            <a:off x="-152717" y="243745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sp>
        <p:nvSpPr>
          <p:cNvPr id="1044" name="Google Shape;1044;p32"/>
          <p:cNvSpPr/>
          <p:nvPr/>
        </p:nvSpPr>
        <p:spPr>
          <a:xfrm flipH="1">
            <a:off x="-152655" y="297040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sp>
        <p:nvSpPr>
          <p:cNvPr id="1045" name="Google Shape;1045;p32"/>
          <p:cNvSpPr/>
          <p:nvPr/>
        </p:nvSpPr>
        <p:spPr>
          <a:xfrm flipH="1">
            <a:off x="-152716" y="3503325"/>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sp>
        <p:nvSpPr>
          <p:cNvPr id="1046" name="Google Shape;1046;p32"/>
          <p:cNvSpPr/>
          <p:nvPr/>
        </p:nvSpPr>
        <p:spPr>
          <a:xfrm flipH="1">
            <a:off x="-152549" y="403625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grpSp>
        <p:nvGrpSpPr>
          <p:cNvPr id="1047" name="Google Shape;1047;p32"/>
          <p:cNvGrpSpPr/>
          <p:nvPr/>
        </p:nvGrpSpPr>
        <p:grpSpPr>
          <a:xfrm>
            <a:off x="88884" y="2540242"/>
            <a:ext cx="323640" cy="323799"/>
            <a:chOff x="-55987225" y="3591025"/>
            <a:chExt cx="317450" cy="317575"/>
          </a:xfrm>
        </p:grpSpPr>
        <p:sp>
          <p:nvSpPr>
            <p:cNvPr id="1048" name="Google Shape;1048;p32"/>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2"/>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2"/>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2"/>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2"/>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 name="Google Shape;1053;p32"/>
          <p:cNvGrpSpPr/>
          <p:nvPr/>
        </p:nvGrpSpPr>
        <p:grpSpPr>
          <a:xfrm>
            <a:off x="105663" y="4146046"/>
            <a:ext cx="290083" cy="289373"/>
            <a:chOff x="-38537400" y="3588000"/>
            <a:chExt cx="316650" cy="315875"/>
          </a:xfrm>
        </p:grpSpPr>
        <p:sp>
          <p:nvSpPr>
            <p:cNvPr id="1054" name="Google Shape;1054;p32"/>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2"/>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2"/>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2"/>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 name="Google Shape;1058;p32"/>
          <p:cNvGrpSpPr/>
          <p:nvPr/>
        </p:nvGrpSpPr>
        <p:grpSpPr>
          <a:xfrm>
            <a:off x="88889" y="3650137"/>
            <a:ext cx="323631" cy="234589"/>
            <a:chOff x="-20571700" y="3722875"/>
            <a:chExt cx="304050" cy="220375"/>
          </a:xfrm>
        </p:grpSpPr>
        <p:sp>
          <p:nvSpPr>
            <p:cNvPr id="1059" name="Google Shape;1059;p32"/>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2"/>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2"/>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2"/>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2"/>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2"/>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2"/>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 name="Google Shape;1066;p32"/>
          <p:cNvGrpSpPr/>
          <p:nvPr/>
        </p:nvGrpSpPr>
        <p:grpSpPr>
          <a:xfrm>
            <a:off x="105655" y="3083563"/>
            <a:ext cx="290098" cy="288154"/>
            <a:chOff x="4456725" y="4993625"/>
            <a:chExt cx="482050" cy="478900"/>
          </a:xfrm>
        </p:grpSpPr>
        <p:sp>
          <p:nvSpPr>
            <p:cNvPr id="1067" name="Google Shape;1067;p32"/>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68" name="Google Shape;1068;p32"/>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69" name="Google Shape;1069;p32"/>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70" name="Google Shape;1070;p32"/>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71" name="Google Shape;1071;p32"/>
          <p:cNvGrpSpPr/>
          <p:nvPr/>
        </p:nvGrpSpPr>
        <p:grpSpPr>
          <a:xfrm>
            <a:off x="88882" y="1491033"/>
            <a:ext cx="323644" cy="319418"/>
            <a:chOff x="6232000" y="1435050"/>
            <a:chExt cx="488225" cy="481850"/>
          </a:xfrm>
        </p:grpSpPr>
        <p:sp>
          <p:nvSpPr>
            <p:cNvPr id="1072" name="Google Shape;1072;p32"/>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73" name="Google Shape;1073;p32"/>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74" name="Google Shape;1074;p32"/>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75" name="Google Shape;1075;p32"/>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76" name="Google Shape;1076;p32"/>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77" name="Google Shape;1077;p32"/>
          <p:cNvGrpSpPr/>
          <p:nvPr/>
        </p:nvGrpSpPr>
        <p:grpSpPr>
          <a:xfrm>
            <a:off x="105686" y="2002363"/>
            <a:ext cx="290036" cy="318832"/>
            <a:chOff x="1413125" y="250200"/>
            <a:chExt cx="1406575" cy="1546225"/>
          </a:xfrm>
        </p:grpSpPr>
        <p:sp>
          <p:nvSpPr>
            <p:cNvPr id="1078" name="Google Shape;1078;p32"/>
            <p:cNvSpPr/>
            <p:nvPr/>
          </p:nvSpPr>
          <p:spPr>
            <a:xfrm>
              <a:off x="2471775" y="250200"/>
              <a:ext cx="347925" cy="292350"/>
            </a:xfrm>
            <a:custGeom>
              <a:rect b="b" l="l" r="r" t="t"/>
              <a:pathLst>
                <a:path extrusionOk="0" h="11694" w="13917">
                  <a:moveTo>
                    <a:pt x="8089" y="0"/>
                  </a:moveTo>
                  <a:lnTo>
                    <a:pt x="4813" y="3276"/>
                  </a:lnTo>
                  <a:lnTo>
                    <a:pt x="2562" y="1025"/>
                  </a:lnTo>
                  <a:lnTo>
                    <a:pt x="1" y="3585"/>
                  </a:lnTo>
                  <a:lnTo>
                    <a:pt x="2252" y="5847"/>
                  </a:lnTo>
                  <a:lnTo>
                    <a:pt x="2223" y="5866"/>
                  </a:lnTo>
                  <a:lnTo>
                    <a:pt x="8051" y="11693"/>
                  </a:lnTo>
                  <a:lnTo>
                    <a:pt x="13917" y="5827"/>
                  </a:lnTo>
                  <a:lnTo>
                    <a:pt x="80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2"/>
            <p:cNvSpPr/>
            <p:nvPr/>
          </p:nvSpPr>
          <p:spPr>
            <a:xfrm>
              <a:off x="2243950" y="461100"/>
              <a:ext cx="364850" cy="364600"/>
            </a:xfrm>
            <a:custGeom>
              <a:rect b="b" l="l" r="r" t="t"/>
              <a:pathLst>
                <a:path extrusionOk="0" h="14584" w="14594">
                  <a:moveTo>
                    <a:pt x="8766" y="1"/>
                  </a:moveTo>
                  <a:lnTo>
                    <a:pt x="1" y="8766"/>
                  </a:lnTo>
                  <a:lnTo>
                    <a:pt x="5818" y="14583"/>
                  </a:lnTo>
                  <a:lnTo>
                    <a:pt x="14593" y="5818"/>
                  </a:lnTo>
                  <a:lnTo>
                    <a:pt x="876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2"/>
            <p:cNvSpPr/>
            <p:nvPr/>
          </p:nvSpPr>
          <p:spPr>
            <a:xfrm>
              <a:off x="1413125" y="1202800"/>
              <a:ext cx="549875" cy="593625"/>
            </a:xfrm>
            <a:custGeom>
              <a:rect b="b" l="l" r="r" t="t"/>
              <a:pathLst>
                <a:path extrusionOk="0" h="23745" w="21995">
                  <a:moveTo>
                    <a:pt x="12341" y="1"/>
                  </a:moveTo>
                  <a:lnTo>
                    <a:pt x="0" y="12332"/>
                  </a:lnTo>
                  <a:lnTo>
                    <a:pt x="11413" y="23745"/>
                  </a:lnTo>
                  <a:lnTo>
                    <a:pt x="18593" y="16574"/>
                  </a:lnTo>
                  <a:lnTo>
                    <a:pt x="18989" y="12660"/>
                  </a:lnTo>
                  <a:lnTo>
                    <a:pt x="21995" y="9655"/>
                  </a:lnTo>
                  <a:lnTo>
                    <a:pt x="123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2"/>
            <p:cNvSpPr/>
            <p:nvPr/>
          </p:nvSpPr>
          <p:spPr>
            <a:xfrm>
              <a:off x="1711975" y="656800"/>
              <a:ext cx="830625" cy="981875"/>
            </a:xfrm>
            <a:custGeom>
              <a:rect b="b" l="l" r="r" t="t"/>
              <a:pathLst>
                <a:path extrusionOk="0" h="39275" w="33225">
                  <a:moveTo>
                    <a:pt x="29571" y="20826"/>
                  </a:moveTo>
                  <a:cubicBezTo>
                    <a:pt x="29568" y="20826"/>
                    <a:pt x="29565" y="20826"/>
                    <a:pt x="29562" y="20826"/>
                  </a:cubicBezTo>
                  <a:lnTo>
                    <a:pt x="29571" y="20826"/>
                  </a:lnTo>
                  <a:cubicBezTo>
                    <a:pt x="29571" y="20826"/>
                    <a:pt x="29571" y="20826"/>
                    <a:pt x="29571" y="20826"/>
                  </a:cubicBezTo>
                  <a:close/>
                  <a:moveTo>
                    <a:pt x="13346" y="0"/>
                  </a:moveTo>
                  <a:lnTo>
                    <a:pt x="0" y="13346"/>
                  </a:lnTo>
                  <a:lnTo>
                    <a:pt x="4436" y="17782"/>
                  </a:lnTo>
                  <a:lnTo>
                    <a:pt x="2948" y="19280"/>
                  </a:lnTo>
                  <a:lnTo>
                    <a:pt x="12602" y="28934"/>
                  </a:lnTo>
                  <a:lnTo>
                    <a:pt x="12621" y="28905"/>
                  </a:lnTo>
                  <a:lnTo>
                    <a:pt x="22981" y="39274"/>
                  </a:lnTo>
                  <a:lnTo>
                    <a:pt x="30035" y="32220"/>
                  </a:lnTo>
                  <a:lnTo>
                    <a:pt x="19676" y="21860"/>
                  </a:lnTo>
                  <a:lnTo>
                    <a:pt x="22323" y="19212"/>
                  </a:lnTo>
                  <a:cubicBezTo>
                    <a:pt x="24594" y="20265"/>
                    <a:pt x="27058" y="20816"/>
                    <a:pt x="29571" y="20826"/>
                  </a:cubicBezTo>
                  <a:lnTo>
                    <a:pt x="29571" y="20826"/>
                  </a:lnTo>
                  <a:cubicBezTo>
                    <a:pt x="30805" y="20825"/>
                    <a:pt x="32029" y="20690"/>
                    <a:pt x="33224" y="20420"/>
                  </a:cubicBezTo>
                  <a:lnTo>
                    <a:pt x="32412" y="16883"/>
                  </a:lnTo>
                  <a:cubicBezTo>
                    <a:pt x="31430" y="17106"/>
                    <a:pt x="30486" y="17199"/>
                    <a:pt x="29597" y="17199"/>
                  </a:cubicBezTo>
                  <a:cubicBezTo>
                    <a:pt x="26636" y="17199"/>
                    <a:pt x="24280" y="16176"/>
                    <a:pt x="23135" y="15559"/>
                  </a:cubicBezTo>
                  <a:lnTo>
                    <a:pt x="26962" y="11732"/>
                  </a:lnTo>
                  <a:lnTo>
                    <a:pt x="18719" y="3499"/>
                  </a:lnTo>
                  <a:lnTo>
                    <a:pt x="17781" y="4436"/>
                  </a:lnTo>
                  <a:lnTo>
                    <a:pt x="133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2" name="Google Shape;1082;p32"/>
          <p:cNvGrpSpPr/>
          <p:nvPr/>
        </p:nvGrpSpPr>
        <p:grpSpPr>
          <a:xfrm>
            <a:off x="5235891" y="1616778"/>
            <a:ext cx="1468789" cy="1496742"/>
            <a:chOff x="3017325" y="710675"/>
            <a:chExt cx="1551975" cy="2011750"/>
          </a:xfrm>
        </p:grpSpPr>
        <p:sp>
          <p:nvSpPr>
            <p:cNvPr id="1083" name="Google Shape;1083;p32"/>
            <p:cNvSpPr/>
            <p:nvPr/>
          </p:nvSpPr>
          <p:spPr>
            <a:xfrm>
              <a:off x="3017325" y="2000200"/>
              <a:ext cx="1551975" cy="721375"/>
            </a:xfrm>
            <a:custGeom>
              <a:rect b="b" l="l" r="r" t="t"/>
              <a:pathLst>
                <a:path extrusionOk="0" h="28855" w="62079">
                  <a:moveTo>
                    <a:pt x="24184" y="1"/>
                  </a:moveTo>
                  <a:cubicBezTo>
                    <a:pt x="23217" y="1"/>
                    <a:pt x="22316" y="501"/>
                    <a:pt x="21816" y="1335"/>
                  </a:cubicBezTo>
                  <a:cubicBezTo>
                    <a:pt x="21516" y="1835"/>
                    <a:pt x="21149" y="2336"/>
                    <a:pt x="20749" y="2769"/>
                  </a:cubicBezTo>
                  <a:cubicBezTo>
                    <a:pt x="19381" y="4437"/>
                    <a:pt x="17380" y="5405"/>
                    <a:pt x="15245" y="5438"/>
                  </a:cubicBezTo>
                  <a:cubicBezTo>
                    <a:pt x="10108" y="5438"/>
                    <a:pt x="1" y="12376"/>
                    <a:pt x="1" y="22951"/>
                  </a:cubicBezTo>
                  <a:cubicBezTo>
                    <a:pt x="1" y="22951"/>
                    <a:pt x="8140" y="28655"/>
                    <a:pt x="30456" y="28855"/>
                  </a:cubicBezTo>
                  <a:lnTo>
                    <a:pt x="31623" y="28855"/>
                  </a:lnTo>
                  <a:cubicBezTo>
                    <a:pt x="53906" y="28655"/>
                    <a:pt x="62078" y="22951"/>
                    <a:pt x="62078" y="22951"/>
                  </a:cubicBezTo>
                  <a:cubicBezTo>
                    <a:pt x="62078" y="12376"/>
                    <a:pt x="51971" y="5438"/>
                    <a:pt x="46834" y="5438"/>
                  </a:cubicBezTo>
                  <a:cubicBezTo>
                    <a:pt x="44666" y="5405"/>
                    <a:pt x="42664" y="4437"/>
                    <a:pt x="41297" y="2769"/>
                  </a:cubicBezTo>
                  <a:cubicBezTo>
                    <a:pt x="40896" y="2336"/>
                    <a:pt x="40529" y="1835"/>
                    <a:pt x="40196" y="1335"/>
                  </a:cubicBezTo>
                  <a:cubicBezTo>
                    <a:pt x="39696" y="501"/>
                    <a:pt x="38795" y="1"/>
                    <a:pt x="378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2"/>
            <p:cNvSpPr/>
            <p:nvPr/>
          </p:nvSpPr>
          <p:spPr>
            <a:xfrm>
              <a:off x="3185775" y="2120750"/>
              <a:ext cx="1214225" cy="600825"/>
            </a:xfrm>
            <a:custGeom>
              <a:rect b="b" l="l" r="r" t="t"/>
              <a:pathLst>
                <a:path extrusionOk="0" h="24033" w="48569">
                  <a:moveTo>
                    <a:pt x="37890" y="1"/>
                  </a:moveTo>
                  <a:cubicBezTo>
                    <a:pt x="37696" y="1"/>
                    <a:pt x="37527" y="151"/>
                    <a:pt x="37527" y="349"/>
                  </a:cubicBezTo>
                  <a:lnTo>
                    <a:pt x="37527" y="8855"/>
                  </a:lnTo>
                  <a:cubicBezTo>
                    <a:pt x="37527" y="11991"/>
                    <a:pt x="34992" y="14526"/>
                    <a:pt x="31857" y="14526"/>
                  </a:cubicBezTo>
                  <a:lnTo>
                    <a:pt x="16713" y="14526"/>
                  </a:lnTo>
                  <a:cubicBezTo>
                    <a:pt x="13577" y="14526"/>
                    <a:pt x="11042" y="11991"/>
                    <a:pt x="11042" y="8855"/>
                  </a:cubicBezTo>
                  <a:lnTo>
                    <a:pt x="11042" y="383"/>
                  </a:lnTo>
                  <a:cubicBezTo>
                    <a:pt x="11042" y="184"/>
                    <a:pt x="10898" y="34"/>
                    <a:pt x="10711" y="34"/>
                  </a:cubicBezTo>
                  <a:cubicBezTo>
                    <a:pt x="10678" y="34"/>
                    <a:pt x="10644" y="39"/>
                    <a:pt x="10608" y="49"/>
                  </a:cubicBezTo>
                  <a:cubicBezTo>
                    <a:pt x="9908" y="249"/>
                    <a:pt x="9207" y="383"/>
                    <a:pt x="8473" y="383"/>
                  </a:cubicBezTo>
                  <a:cubicBezTo>
                    <a:pt x="7806" y="383"/>
                    <a:pt x="7139" y="483"/>
                    <a:pt x="6505" y="649"/>
                  </a:cubicBezTo>
                  <a:cubicBezTo>
                    <a:pt x="6339" y="683"/>
                    <a:pt x="6238" y="850"/>
                    <a:pt x="6238" y="1016"/>
                  </a:cubicBezTo>
                  <a:lnTo>
                    <a:pt x="6238" y="12625"/>
                  </a:lnTo>
                  <a:cubicBezTo>
                    <a:pt x="6238" y="16461"/>
                    <a:pt x="3703" y="19863"/>
                    <a:pt x="1" y="20997"/>
                  </a:cubicBezTo>
                  <a:cubicBezTo>
                    <a:pt x="4504" y="22298"/>
                    <a:pt x="9141" y="23165"/>
                    <a:pt x="13844" y="23532"/>
                  </a:cubicBezTo>
                  <a:cubicBezTo>
                    <a:pt x="16746" y="23833"/>
                    <a:pt x="20048" y="23999"/>
                    <a:pt x="23684" y="24033"/>
                  </a:cubicBezTo>
                  <a:lnTo>
                    <a:pt x="24885" y="24033"/>
                  </a:lnTo>
                  <a:cubicBezTo>
                    <a:pt x="28554" y="23999"/>
                    <a:pt x="31823" y="23833"/>
                    <a:pt x="34759" y="23566"/>
                  </a:cubicBezTo>
                  <a:cubicBezTo>
                    <a:pt x="39429" y="23165"/>
                    <a:pt x="44065" y="22298"/>
                    <a:pt x="48569" y="20997"/>
                  </a:cubicBezTo>
                  <a:cubicBezTo>
                    <a:pt x="44866" y="19863"/>
                    <a:pt x="42331" y="16461"/>
                    <a:pt x="42364" y="12625"/>
                  </a:cubicBezTo>
                  <a:lnTo>
                    <a:pt x="42364" y="983"/>
                  </a:lnTo>
                  <a:cubicBezTo>
                    <a:pt x="42331" y="816"/>
                    <a:pt x="42231" y="683"/>
                    <a:pt x="42097" y="649"/>
                  </a:cubicBezTo>
                  <a:cubicBezTo>
                    <a:pt x="41430" y="449"/>
                    <a:pt x="40763" y="349"/>
                    <a:pt x="40129" y="349"/>
                  </a:cubicBezTo>
                  <a:cubicBezTo>
                    <a:pt x="39395" y="349"/>
                    <a:pt x="38662" y="249"/>
                    <a:pt x="37994" y="16"/>
                  </a:cubicBezTo>
                  <a:cubicBezTo>
                    <a:pt x="37959" y="6"/>
                    <a:pt x="37924" y="1"/>
                    <a:pt x="3789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2"/>
            <p:cNvSpPr/>
            <p:nvPr/>
          </p:nvSpPr>
          <p:spPr>
            <a:xfrm>
              <a:off x="3536025" y="2000200"/>
              <a:ext cx="513725" cy="339225"/>
            </a:xfrm>
            <a:custGeom>
              <a:rect b="b" l="l" r="r" t="t"/>
              <a:pathLst>
                <a:path extrusionOk="0" h="13569" w="20549">
                  <a:moveTo>
                    <a:pt x="3436" y="1"/>
                  </a:moveTo>
                  <a:cubicBezTo>
                    <a:pt x="2469" y="1"/>
                    <a:pt x="1568" y="501"/>
                    <a:pt x="1068" y="1335"/>
                  </a:cubicBezTo>
                  <a:cubicBezTo>
                    <a:pt x="768" y="1835"/>
                    <a:pt x="401" y="2336"/>
                    <a:pt x="1" y="2769"/>
                  </a:cubicBezTo>
                  <a:lnTo>
                    <a:pt x="1" y="3270"/>
                  </a:lnTo>
                  <a:cubicBezTo>
                    <a:pt x="1" y="8974"/>
                    <a:pt x="4604" y="13544"/>
                    <a:pt x="10275" y="13544"/>
                  </a:cubicBezTo>
                  <a:cubicBezTo>
                    <a:pt x="10325" y="13560"/>
                    <a:pt x="10366" y="13569"/>
                    <a:pt x="10408" y="13569"/>
                  </a:cubicBezTo>
                  <a:cubicBezTo>
                    <a:pt x="10450" y="13569"/>
                    <a:pt x="10492" y="13560"/>
                    <a:pt x="10542" y="13544"/>
                  </a:cubicBezTo>
                  <a:cubicBezTo>
                    <a:pt x="16112" y="13377"/>
                    <a:pt x="20549" y="8840"/>
                    <a:pt x="20549" y="3270"/>
                  </a:cubicBezTo>
                  <a:lnTo>
                    <a:pt x="20549" y="2769"/>
                  </a:lnTo>
                  <a:cubicBezTo>
                    <a:pt x="20148" y="2336"/>
                    <a:pt x="19781" y="1835"/>
                    <a:pt x="19448" y="1335"/>
                  </a:cubicBezTo>
                  <a:cubicBezTo>
                    <a:pt x="18948" y="501"/>
                    <a:pt x="18047" y="1"/>
                    <a:pt x="17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2"/>
            <p:cNvSpPr/>
            <p:nvPr/>
          </p:nvSpPr>
          <p:spPr>
            <a:xfrm>
              <a:off x="3619425" y="1869275"/>
              <a:ext cx="347775" cy="386975"/>
            </a:xfrm>
            <a:custGeom>
              <a:rect b="b" l="l" r="r" t="t"/>
              <a:pathLst>
                <a:path extrusionOk="0" h="15479" w="13911">
                  <a:moveTo>
                    <a:pt x="0" y="1"/>
                  </a:moveTo>
                  <a:lnTo>
                    <a:pt x="0" y="8507"/>
                  </a:lnTo>
                  <a:cubicBezTo>
                    <a:pt x="0" y="12376"/>
                    <a:pt x="3103" y="15478"/>
                    <a:pt x="6939" y="15478"/>
                  </a:cubicBezTo>
                  <a:lnTo>
                    <a:pt x="7072" y="15478"/>
                  </a:lnTo>
                  <a:cubicBezTo>
                    <a:pt x="10875" y="15412"/>
                    <a:pt x="13910" y="12310"/>
                    <a:pt x="13910" y="8540"/>
                  </a:cubicBezTo>
                  <a:lnTo>
                    <a:pt x="13910" y="1"/>
                  </a:lnTo>
                  <a:close/>
                </a:path>
              </a:pathLst>
            </a:custGeom>
            <a:solidFill>
              <a:srgbClr val="FFAD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2"/>
            <p:cNvSpPr/>
            <p:nvPr/>
          </p:nvSpPr>
          <p:spPr>
            <a:xfrm>
              <a:off x="4076425" y="1420625"/>
              <a:ext cx="172650" cy="275225"/>
            </a:xfrm>
            <a:custGeom>
              <a:rect b="b" l="l" r="r" t="t"/>
              <a:pathLst>
                <a:path extrusionOk="0" h="11009" w="6906">
                  <a:moveTo>
                    <a:pt x="3469" y="1"/>
                  </a:moveTo>
                  <a:cubicBezTo>
                    <a:pt x="1568" y="1"/>
                    <a:pt x="0" y="2469"/>
                    <a:pt x="0" y="5504"/>
                  </a:cubicBezTo>
                  <a:cubicBezTo>
                    <a:pt x="0" y="8540"/>
                    <a:pt x="1568" y="11008"/>
                    <a:pt x="3469" y="11008"/>
                  </a:cubicBezTo>
                  <a:cubicBezTo>
                    <a:pt x="5371" y="11008"/>
                    <a:pt x="6905" y="8540"/>
                    <a:pt x="6905" y="5504"/>
                  </a:cubicBezTo>
                  <a:cubicBezTo>
                    <a:pt x="6905" y="2469"/>
                    <a:pt x="5371" y="1"/>
                    <a:pt x="3469" y="1"/>
                  </a:cubicBezTo>
                  <a:close/>
                </a:path>
              </a:pathLst>
            </a:custGeom>
            <a:solidFill>
              <a:srgbClr val="FFAD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2"/>
            <p:cNvSpPr/>
            <p:nvPr/>
          </p:nvSpPr>
          <p:spPr>
            <a:xfrm>
              <a:off x="4100600" y="1444800"/>
              <a:ext cx="125125" cy="227700"/>
            </a:xfrm>
            <a:custGeom>
              <a:rect b="b" l="l" r="r" t="t"/>
              <a:pathLst>
                <a:path extrusionOk="0" h="9108" w="5005">
                  <a:moveTo>
                    <a:pt x="2502" y="9107"/>
                  </a:moveTo>
                  <a:cubicBezTo>
                    <a:pt x="1301" y="9107"/>
                    <a:pt x="0" y="7239"/>
                    <a:pt x="0" y="4537"/>
                  </a:cubicBezTo>
                  <a:cubicBezTo>
                    <a:pt x="0" y="1869"/>
                    <a:pt x="1301" y="1"/>
                    <a:pt x="2502" y="1"/>
                  </a:cubicBezTo>
                  <a:cubicBezTo>
                    <a:pt x="3670" y="1"/>
                    <a:pt x="5004" y="1869"/>
                    <a:pt x="5004" y="4537"/>
                  </a:cubicBezTo>
                  <a:cubicBezTo>
                    <a:pt x="5004" y="7239"/>
                    <a:pt x="3670" y="9107"/>
                    <a:pt x="2502" y="9107"/>
                  </a:cubicBezTo>
                  <a:close/>
                </a:path>
              </a:pathLst>
            </a:custGeom>
            <a:solidFill>
              <a:srgbClr val="CA8F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2"/>
            <p:cNvSpPr/>
            <p:nvPr/>
          </p:nvSpPr>
          <p:spPr>
            <a:xfrm>
              <a:off x="3337550" y="1420625"/>
              <a:ext cx="172650" cy="275225"/>
            </a:xfrm>
            <a:custGeom>
              <a:rect b="b" l="l" r="r" t="t"/>
              <a:pathLst>
                <a:path extrusionOk="0" h="11009" w="6906">
                  <a:moveTo>
                    <a:pt x="3436" y="1"/>
                  </a:moveTo>
                  <a:cubicBezTo>
                    <a:pt x="1535" y="1"/>
                    <a:pt x="1" y="2469"/>
                    <a:pt x="1" y="5504"/>
                  </a:cubicBezTo>
                  <a:cubicBezTo>
                    <a:pt x="1" y="8540"/>
                    <a:pt x="1535" y="11008"/>
                    <a:pt x="3436" y="11008"/>
                  </a:cubicBezTo>
                  <a:cubicBezTo>
                    <a:pt x="5338" y="11008"/>
                    <a:pt x="6906" y="8540"/>
                    <a:pt x="6906" y="5504"/>
                  </a:cubicBezTo>
                  <a:cubicBezTo>
                    <a:pt x="6906" y="2469"/>
                    <a:pt x="5338" y="1"/>
                    <a:pt x="3436" y="1"/>
                  </a:cubicBezTo>
                  <a:close/>
                </a:path>
              </a:pathLst>
            </a:custGeom>
            <a:solidFill>
              <a:srgbClr val="FFAD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2"/>
            <p:cNvSpPr/>
            <p:nvPr/>
          </p:nvSpPr>
          <p:spPr>
            <a:xfrm>
              <a:off x="3360900" y="1444800"/>
              <a:ext cx="125125" cy="227700"/>
            </a:xfrm>
            <a:custGeom>
              <a:rect b="b" l="l" r="r" t="t"/>
              <a:pathLst>
                <a:path extrusionOk="0" h="9108" w="5005">
                  <a:moveTo>
                    <a:pt x="2502" y="9107"/>
                  </a:moveTo>
                  <a:cubicBezTo>
                    <a:pt x="1335" y="9107"/>
                    <a:pt x="1" y="7239"/>
                    <a:pt x="1" y="4537"/>
                  </a:cubicBezTo>
                  <a:cubicBezTo>
                    <a:pt x="1" y="1869"/>
                    <a:pt x="1335" y="1"/>
                    <a:pt x="2502" y="1"/>
                  </a:cubicBezTo>
                  <a:cubicBezTo>
                    <a:pt x="3703" y="1"/>
                    <a:pt x="5004" y="1869"/>
                    <a:pt x="5004" y="4537"/>
                  </a:cubicBezTo>
                  <a:cubicBezTo>
                    <a:pt x="5004" y="7239"/>
                    <a:pt x="3703" y="9107"/>
                    <a:pt x="2502" y="9107"/>
                  </a:cubicBezTo>
                  <a:close/>
                </a:path>
              </a:pathLst>
            </a:custGeom>
            <a:solidFill>
              <a:srgbClr val="CA8F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2"/>
            <p:cNvSpPr/>
            <p:nvPr/>
          </p:nvSpPr>
          <p:spPr>
            <a:xfrm>
              <a:off x="3399275" y="1048700"/>
              <a:ext cx="787250" cy="953200"/>
            </a:xfrm>
            <a:custGeom>
              <a:rect b="b" l="l" r="r" t="t"/>
              <a:pathLst>
                <a:path extrusionOk="0" h="38128" w="31490">
                  <a:moveTo>
                    <a:pt x="7239" y="0"/>
                  </a:moveTo>
                  <a:cubicBezTo>
                    <a:pt x="3236" y="0"/>
                    <a:pt x="0" y="2936"/>
                    <a:pt x="0" y="6505"/>
                  </a:cubicBezTo>
                  <a:lnTo>
                    <a:pt x="0" y="19314"/>
                  </a:lnTo>
                  <a:cubicBezTo>
                    <a:pt x="0" y="24618"/>
                    <a:pt x="1768" y="29488"/>
                    <a:pt x="4637" y="32957"/>
                  </a:cubicBezTo>
                  <a:cubicBezTo>
                    <a:pt x="6271" y="35025"/>
                    <a:pt x="8406" y="36626"/>
                    <a:pt x="10841" y="37661"/>
                  </a:cubicBezTo>
                  <a:cubicBezTo>
                    <a:pt x="11642" y="37961"/>
                    <a:pt x="13743" y="38128"/>
                    <a:pt x="15811" y="38128"/>
                  </a:cubicBezTo>
                  <a:cubicBezTo>
                    <a:pt x="17846" y="38128"/>
                    <a:pt x="19914" y="37961"/>
                    <a:pt x="20682" y="37661"/>
                  </a:cubicBezTo>
                  <a:cubicBezTo>
                    <a:pt x="26953" y="35092"/>
                    <a:pt x="31489" y="27853"/>
                    <a:pt x="31489" y="19314"/>
                  </a:cubicBezTo>
                  <a:lnTo>
                    <a:pt x="31489" y="6505"/>
                  </a:lnTo>
                  <a:cubicBezTo>
                    <a:pt x="31489" y="2936"/>
                    <a:pt x="28254" y="0"/>
                    <a:pt x="24251" y="0"/>
                  </a:cubicBezTo>
                  <a:close/>
                </a:path>
              </a:pathLst>
            </a:custGeom>
            <a:solidFill>
              <a:srgbClr val="FFAD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2"/>
            <p:cNvSpPr/>
            <p:nvPr/>
          </p:nvSpPr>
          <p:spPr>
            <a:xfrm>
              <a:off x="3654450" y="1760025"/>
              <a:ext cx="279400" cy="109275"/>
            </a:xfrm>
            <a:custGeom>
              <a:rect b="b" l="l" r="r" t="t"/>
              <a:pathLst>
                <a:path extrusionOk="0" h="4371" w="11176">
                  <a:moveTo>
                    <a:pt x="634" y="1"/>
                  </a:moveTo>
                  <a:cubicBezTo>
                    <a:pt x="267" y="1"/>
                    <a:pt x="0" y="334"/>
                    <a:pt x="67" y="668"/>
                  </a:cubicBezTo>
                  <a:cubicBezTo>
                    <a:pt x="467" y="2770"/>
                    <a:pt x="2669" y="4371"/>
                    <a:pt x="5304" y="4371"/>
                  </a:cubicBezTo>
                  <a:lnTo>
                    <a:pt x="5871" y="4371"/>
                  </a:lnTo>
                  <a:cubicBezTo>
                    <a:pt x="8540" y="4371"/>
                    <a:pt x="10741" y="2770"/>
                    <a:pt x="11142" y="668"/>
                  </a:cubicBezTo>
                  <a:cubicBezTo>
                    <a:pt x="11175" y="334"/>
                    <a:pt x="10908" y="1"/>
                    <a:pt x="1057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2"/>
            <p:cNvSpPr/>
            <p:nvPr/>
          </p:nvSpPr>
          <p:spPr>
            <a:xfrm>
              <a:off x="3661950" y="1765050"/>
              <a:ext cx="265225" cy="98450"/>
            </a:xfrm>
            <a:custGeom>
              <a:rect b="b" l="l" r="r" t="t"/>
              <a:pathLst>
                <a:path extrusionOk="0" h="3938" w="10609">
                  <a:moveTo>
                    <a:pt x="334" y="0"/>
                  </a:moveTo>
                  <a:cubicBezTo>
                    <a:pt x="234" y="0"/>
                    <a:pt x="134" y="33"/>
                    <a:pt x="67" y="133"/>
                  </a:cubicBezTo>
                  <a:cubicBezTo>
                    <a:pt x="1" y="200"/>
                    <a:pt x="1" y="300"/>
                    <a:pt x="1" y="400"/>
                  </a:cubicBezTo>
                  <a:cubicBezTo>
                    <a:pt x="101" y="867"/>
                    <a:pt x="267" y="1268"/>
                    <a:pt x="501" y="1668"/>
                  </a:cubicBezTo>
                  <a:cubicBezTo>
                    <a:pt x="734" y="2035"/>
                    <a:pt x="1001" y="2368"/>
                    <a:pt x="1335" y="2635"/>
                  </a:cubicBezTo>
                  <a:cubicBezTo>
                    <a:pt x="2334" y="3474"/>
                    <a:pt x="3583" y="3938"/>
                    <a:pt x="4901" y="3938"/>
                  </a:cubicBezTo>
                  <a:cubicBezTo>
                    <a:pt x="4946" y="3938"/>
                    <a:pt x="4992" y="3937"/>
                    <a:pt x="5038" y="3936"/>
                  </a:cubicBezTo>
                  <a:lnTo>
                    <a:pt x="5571" y="3936"/>
                  </a:lnTo>
                  <a:cubicBezTo>
                    <a:pt x="5617" y="3937"/>
                    <a:pt x="5663" y="3938"/>
                    <a:pt x="5708" y="3938"/>
                  </a:cubicBezTo>
                  <a:cubicBezTo>
                    <a:pt x="7026" y="3938"/>
                    <a:pt x="8274" y="3474"/>
                    <a:pt x="9274" y="2635"/>
                  </a:cubicBezTo>
                  <a:cubicBezTo>
                    <a:pt x="9607" y="2368"/>
                    <a:pt x="9874" y="2035"/>
                    <a:pt x="10108" y="1668"/>
                  </a:cubicBezTo>
                  <a:cubicBezTo>
                    <a:pt x="10341" y="1268"/>
                    <a:pt x="10508" y="867"/>
                    <a:pt x="10608" y="400"/>
                  </a:cubicBezTo>
                  <a:cubicBezTo>
                    <a:pt x="10608" y="300"/>
                    <a:pt x="10608" y="200"/>
                    <a:pt x="10541" y="133"/>
                  </a:cubicBezTo>
                  <a:cubicBezTo>
                    <a:pt x="10475" y="33"/>
                    <a:pt x="10375" y="0"/>
                    <a:pt x="102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2"/>
            <p:cNvSpPr/>
            <p:nvPr/>
          </p:nvSpPr>
          <p:spPr>
            <a:xfrm>
              <a:off x="3694475" y="1798350"/>
              <a:ext cx="199325" cy="65150"/>
            </a:xfrm>
            <a:custGeom>
              <a:rect b="b" l="l" r="r" t="t"/>
              <a:pathLst>
                <a:path extrusionOk="0" h="2606" w="7973">
                  <a:moveTo>
                    <a:pt x="3569" y="1"/>
                  </a:moveTo>
                  <a:cubicBezTo>
                    <a:pt x="2282" y="1"/>
                    <a:pt x="1032" y="465"/>
                    <a:pt x="1" y="1303"/>
                  </a:cubicBezTo>
                  <a:cubicBezTo>
                    <a:pt x="1032" y="2142"/>
                    <a:pt x="2282" y="2606"/>
                    <a:pt x="3569" y="2606"/>
                  </a:cubicBezTo>
                  <a:cubicBezTo>
                    <a:pt x="3614" y="2606"/>
                    <a:pt x="3659" y="2605"/>
                    <a:pt x="3703" y="2604"/>
                  </a:cubicBezTo>
                  <a:lnTo>
                    <a:pt x="4270" y="2604"/>
                  </a:lnTo>
                  <a:cubicBezTo>
                    <a:pt x="4315" y="2605"/>
                    <a:pt x="4360" y="2606"/>
                    <a:pt x="4404" y="2606"/>
                  </a:cubicBezTo>
                  <a:cubicBezTo>
                    <a:pt x="5693" y="2606"/>
                    <a:pt x="6973" y="2142"/>
                    <a:pt x="7973" y="1303"/>
                  </a:cubicBezTo>
                  <a:cubicBezTo>
                    <a:pt x="6973" y="465"/>
                    <a:pt x="5693" y="1"/>
                    <a:pt x="4404" y="1"/>
                  </a:cubicBezTo>
                  <a:cubicBezTo>
                    <a:pt x="4360" y="1"/>
                    <a:pt x="4315" y="1"/>
                    <a:pt x="4270" y="2"/>
                  </a:cubicBezTo>
                  <a:lnTo>
                    <a:pt x="3703" y="2"/>
                  </a:lnTo>
                  <a:cubicBezTo>
                    <a:pt x="3659" y="1"/>
                    <a:pt x="3614" y="1"/>
                    <a:pt x="35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2"/>
            <p:cNvSpPr/>
            <p:nvPr/>
          </p:nvSpPr>
          <p:spPr>
            <a:xfrm>
              <a:off x="3661125" y="1765050"/>
              <a:ext cx="266050" cy="41700"/>
            </a:xfrm>
            <a:custGeom>
              <a:rect b="b" l="l" r="r" t="t"/>
              <a:pathLst>
                <a:path extrusionOk="0" h="1668" w="10642">
                  <a:moveTo>
                    <a:pt x="367" y="0"/>
                  </a:moveTo>
                  <a:cubicBezTo>
                    <a:pt x="267" y="0"/>
                    <a:pt x="167" y="33"/>
                    <a:pt x="100" y="133"/>
                  </a:cubicBezTo>
                  <a:cubicBezTo>
                    <a:pt x="34" y="200"/>
                    <a:pt x="0" y="300"/>
                    <a:pt x="34" y="400"/>
                  </a:cubicBezTo>
                  <a:cubicBezTo>
                    <a:pt x="67" y="634"/>
                    <a:pt x="134" y="867"/>
                    <a:pt x="234" y="1101"/>
                  </a:cubicBezTo>
                  <a:cubicBezTo>
                    <a:pt x="367" y="1434"/>
                    <a:pt x="734" y="1668"/>
                    <a:pt x="1101" y="1668"/>
                  </a:cubicBezTo>
                  <a:lnTo>
                    <a:pt x="9540" y="1668"/>
                  </a:lnTo>
                  <a:cubicBezTo>
                    <a:pt x="9907" y="1668"/>
                    <a:pt x="10274" y="1434"/>
                    <a:pt x="10408" y="1101"/>
                  </a:cubicBezTo>
                  <a:cubicBezTo>
                    <a:pt x="10508" y="867"/>
                    <a:pt x="10574" y="634"/>
                    <a:pt x="10641" y="400"/>
                  </a:cubicBezTo>
                  <a:cubicBezTo>
                    <a:pt x="10641" y="300"/>
                    <a:pt x="10608" y="200"/>
                    <a:pt x="10574" y="133"/>
                  </a:cubicBezTo>
                  <a:cubicBezTo>
                    <a:pt x="10508" y="33"/>
                    <a:pt x="10408" y="0"/>
                    <a:pt x="103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2"/>
            <p:cNvSpPr/>
            <p:nvPr/>
          </p:nvSpPr>
          <p:spPr>
            <a:xfrm>
              <a:off x="3661125" y="1765050"/>
              <a:ext cx="266050" cy="41700"/>
            </a:xfrm>
            <a:custGeom>
              <a:rect b="b" l="l" r="r" t="t"/>
              <a:pathLst>
                <a:path extrusionOk="0" h="1668" w="10642">
                  <a:moveTo>
                    <a:pt x="10641" y="400"/>
                  </a:moveTo>
                  <a:cubicBezTo>
                    <a:pt x="10574" y="634"/>
                    <a:pt x="10508" y="867"/>
                    <a:pt x="10408" y="1101"/>
                  </a:cubicBezTo>
                  <a:cubicBezTo>
                    <a:pt x="10274" y="1434"/>
                    <a:pt x="9907" y="1668"/>
                    <a:pt x="9540" y="1668"/>
                  </a:cubicBezTo>
                  <a:lnTo>
                    <a:pt x="1101" y="1668"/>
                  </a:lnTo>
                  <a:cubicBezTo>
                    <a:pt x="734" y="1668"/>
                    <a:pt x="367" y="1434"/>
                    <a:pt x="234" y="1101"/>
                  </a:cubicBezTo>
                  <a:cubicBezTo>
                    <a:pt x="134" y="867"/>
                    <a:pt x="67" y="634"/>
                    <a:pt x="34" y="400"/>
                  </a:cubicBezTo>
                  <a:cubicBezTo>
                    <a:pt x="0" y="300"/>
                    <a:pt x="34" y="200"/>
                    <a:pt x="100" y="133"/>
                  </a:cubicBezTo>
                  <a:cubicBezTo>
                    <a:pt x="167" y="33"/>
                    <a:pt x="267" y="0"/>
                    <a:pt x="367" y="0"/>
                  </a:cubicBezTo>
                  <a:lnTo>
                    <a:pt x="10308" y="0"/>
                  </a:lnTo>
                  <a:cubicBezTo>
                    <a:pt x="10408" y="0"/>
                    <a:pt x="10508" y="33"/>
                    <a:pt x="10574" y="133"/>
                  </a:cubicBezTo>
                  <a:cubicBezTo>
                    <a:pt x="10608" y="200"/>
                    <a:pt x="10641" y="300"/>
                    <a:pt x="10641" y="40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2"/>
            <p:cNvSpPr/>
            <p:nvPr/>
          </p:nvSpPr>
          <p:spPr>
            <a:xfrm>
              <a:off x="3481000" y="1333075"/>
              <a:ext cx="264825" cy="73400"/>
            </a:xfrm>
            <a:custGeom>
              <a:rect b="b" l="l" r="r" t="t"/>
              <a:pathLst>
                <a:path extrusionOk="0" h="2936" w="10593">
                  <a:moveTo>
                    <a:pt x="5504" y="0"/>
                  </a:moveTo>
                  <a:cubicBezTo>
                    <a:pt x="2102" y="0"/>
                    <a:pt x="0" y="2835"/>
                    <a:pt x="0" y="2835"/>
                  </a:cubicBezTo>
                  <a:cubicBezTo>
                    <a:pt x="84" y="2902"/>
                    <a:pt x="184" y="2935"/>
                    <a:pt x="284" y="2935"/>
                  </a:cubicBezTo>
                  <a:cubicBezTo>
                    <a:pt x="384" y="2935"/>
                    <a:pt x="484" y="2902"/>
                    <a:pt x="567" y="2835"/>
                  </a:cubicBezTo>
                  <a:cubicBezTo>
                    <a:pt x="2869" y="1534"/>
                    <a:pt x="3736" y="1268"/>
                    <a:pt x="5738" y="1268"/>
                  </a:cubicBezTo>
                  <a:cubicBezTo>
                    <a:pt x="7172" y="1301"/>
                    <a:pt x="8606" y="1801"/>
                    <a:pt x="9774" y="2669"/>
                  </a:cubicBezTo>
                  <a:cubicBezTo>
                    <a:pt x="9863" y="2741"/>
                    <a:pt x="9959" y="2773"/>
                    <a:pt x="10052" y="2773"/>
                  </a:cubicBezTo>
                  <a:cubicBezTo>
                    <a:pt x="10342" y="2773"/>
                    <a:pt x="10593" y="2463"/>
                    <a:pt x="10441" y="2135"/>
                  </a:cubicBezTo>
                  <a:cubicBezTo>
                    <a:pt x="9907" y="1201"/>
                    <a:pt x="7906" y="0"/>
                    <a:pt x="55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2"/>
            <p:cNvSpPr/>
            <p:nvPr/>
          </p:nvSpPr>
          <p:spPr>
            <a:xfrm>
              <a:off x="3840800" y="1333075"/>
              <a:ext cx="264825" cy="73400"/>
            </a:xfrm>
            <a:custGeom>
              <a:rect b="b" l="l" r="r" t="t"/>
              <a:pathLst>
                <a:path extrusionOk="0" h="2936" w="10593">
                  <a:moveTo>
                    <a:pt x="5089" y="0"/>
                  </a:moveTo>
                  <a:cubicBezTo>
                    <a:pt x="2687" y="0"/>
                    <a:pt x="686" y="1201"/>
                    <a:pt x="152" y="2135"/>
                  </a:cubicBezTo>
                  <a:cubicBezTo>
                    <a:pt x="0" y="2463"/>
                    <a:pt x="232" y="2773"/>
                    <a:pt x="527" y="2773"/>
                  </a:cubicBezTo>
                  <a:cubicBezTo>
                    <a:pt x="621" y="2773"/>
                    <a:pt x="722" y="2741"/>
                    <a:pt x="819" y="2669"/>
                  </a:cubicBezTo>
                  <a:cubicBezTo>
                    <a:pt x="1986" y="1801"/>
                    <a:pt x="3387" y="1301"/>
                    <a:pt x="4855" y="1234"/>
                  </a:cubicBezTo>
                  <a:cubicBezTo>
                    <a:pt x="6823" y="1234"/>
                    <a:pt x="7724" y="1501"/>
                    <a:pt x="10026" y="2835"/>
                  </a:cubicBezTo>
                  <a:cubicBezTo>
                    <a:pt x="10109" y="2902"/>
                    <a:pt x="10209" y="2935"/>
                    <a:pt x="10309" y="2935"/>
                  </a:cubicBezTo>
                  <a:cubicBezTo>
                    <a:pt x="10409" y="2935"/>
                    <a:pt x="10509" y="2902"/>
                    <a:pt x="10593" y="2835"/>
                  </a:cubicBezTo>
                  <a:cubicBezTo>
                    <a:pt x="10593" y="2835"/>
                    <a:pt x="8458" y="0"/>
                    <a:pt x="50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2"/>
            <p:cNvSpPr/>
            <p:nvPr/>
          </p:nvSpPr>
          <p:spPr>
            <a:xfrm>
              <a:off x="3872925" y="1410575"/>
              <a:ext cx="186825" cy="85200"/>
            </a:xfrm>
            <a:custGeom>
              <a:rect b="b" l="l" r="r" t="t"/>
              <a:pathLst>
                <a:path extrusionOk="0" h="3408" w="7473">
                  <a:moveTo>
                    <a:pt x="3567" y="1"/>
                  </a:moveTo>
                  <a:cubicBezTo>
                    <a:pt x="2238" y="1"/>
                    <a:pt x="982" y="631"/>
                    <a:pt x="201" y="1737"/>
                  </a:cubicBezTo>
                  <a:cubicBezTo>
                    <a:pt x="1" y="2004"/>
                    <a:pt x="68" y="2337"/>
                    <a:pt x="335" y="2571"/>
                  </a:cubicBezTo>
                  <a:cubicBezTo>
                    <a:pt x="1095" y="3109"/>
                    <a:pt x="2036" y="3407"/>
                    <a:pt x="2986" y="3407"/>
                  </a:cubicBezTo>
                  <a:cubicBezTo>
                    <a:pt x="3036" y="3407"/>
                    <a:pt x="3086" y="3406"/>
                    <a:pt x="3137" y="3405"/>
                  </a:cubicBezTo>
                  <a:cubicBezTo>
                    <a:pt x="3187" y="3406"/>
                    <a:pt x="3237" y="3406"/>
                    <a:pt x="3287" y="3406"/>
                  </a:cubicBezTo>
                  <a:cubicBezTo>
                    <a:pt x="4638" y="3406"/>
                    <a:pt x="5980" y="2975"/>
                    <a:pt x="7106" y="2170"/>
                  </a:cubicBezTo>
                  <a:cubicBezTo>
                    <a:pt x="7473" y="1870"/>
                    <a:pt x="7406" y="1270"/>
                    <a:pt x="7006" y="1036"/>
                  </a:cubicBezTo>
                  <a:cubicBezTo>
                    <a:pt x="6005" y="403"/>
                    <a:pt x="4838" y="36"/>
                    <a:pt x="3670" y="2"/>
                  </a:cubicBezTo>
                  <a:cubicBezTo>
                    <a:pt x="3636" y="1"/>
                    <a:pt x="3602" y="1"/>
                    <a:pt x="35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2"/>
            <p:cNvSpPr/>
            <p:nvPr/>
          </p:nvSpPr>
          <p:spPr>
            <a:xfrm>
              <a:off x="3917125" y="1412275"/>
              <a:ext cx="89275" cy="85100"/>
            </a:xfrm>
            <a:custGeom>
              <a:rect b="b" l="l" r="r" t="t"/>
              <a:pathLst>
                <a:path extrusionOk="0" h="3404" w="3571">
                  <a:moveTo>
                    <a:pt x="1802" y="1"/>
                  </a:moveTo>
                  <a:cubicBezTo>
                    <a:pt x="801" y="1"/>
                    <a:pt x="1" y="768"/>
                    <a:pt x="1" y="1702"/>
                  </a:cubicBezTo>
                  <a:cubicBezTo>
                    <a:pt x="1" y="2636"/>
                    <a:pt x="801" y="3403"/>
                    <a:pt x="1802" y="3403"/>
                  </a:cubicBezTo>
                  <a:cubicBezTo>
                    <a:pt x="2770" y="3403"/>
                    <a:pt x="3570" y="2636"/>
                    <a:pt x="3570" y="1702"/>
                  </a:cubicBezTo>
                  <a:cubicBezTo>
                    <a:pt x="3570" y="768"/>
                    <a:pt x="2770" y="1"/>
                    <a:pt x="18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2"/>
            <p:cNvSpPr/>
            <p:nvPr/>
          </p:nvSpPr>
          <p:spPr>
            <a:xfrm>
              <a:off x="3924650" y="1419800"/>
              <a:ext cx="74225" cy="70900"/>
            </a:xfrm>
            <a:custGeom>
              <a:rect b="b" l="l" r="r" t="t"/>
              <a:pathLst>
                <a:path extrusionOk="0" h="2836" w="2969">
                  <a:moveTo>
                    <a:pt x="2969" y="1401"/>
                  </a:moveTo>
                  <a:cubicBezTo>
                    <a:pt x="2969" y="2168"/>
                    <a:pt x="2302" y="2836"/>
                    <a:pt x="1501" y="2836"/>
                  </a:cubicBezTo>
                  <a:cubicBezTo>
                    <a:pt x="667" y="2836"/>
                    <a:pt x="0" y="2168"/>
                    <a:pt x="0" y="1401"/>
                  </a:cubicBezTo>
                  <a:cubicBezTo>
                    <a:pt x="0" y="634"/>
                    <a:pt x="667" y="0"/>
                    <a:pt x="1501" y="0"/>
                  </a:cubicBezTo>
                  <a:cubicBezTo>
                    <a:pt x="2302" y="0"/>
                    <a:pt x="2969" y="634"/>
                    <a:pt x="2969" y="140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2"/>
            <p:cNvSpPr/>
            <p:nvPr/>
          </p:nvSpPr>
          <p:spPr>
            <a:xfrm>
              <a:off x="3924650" y="1419800"/>
              <a:ext cx="74225" cy="70900"/>
            </a:xfrm>
            <a:custGeom>
              <a:rect b="b" l="l" r="r" t="t"/>
              <a:pathLst>
                <a:path extrusionOk="0" h="2836" w="2969">
                  <a:moveTo>
                    <a:pt x="2969" y="1401"/>
                  </a:moveTo>
                  <a:cubicBezTo>
                    <a:pt x="2969" y="2168"/>
                    <a:pt x="2302" y="2836"/>
                    <a:pt x="1501" y="2836"/>
                  </a:cubicBezTo>
                  <a:cubicBezTo>
                    <a:pt x="667" y="2836"/>
                    <a:pt x="0" y="2168"/>
                    <a:pt x="0" y="1401"/>
                  </a:cubicBezTo>
                  <a:cubicBezTo>
                    <a:pt x="0" y="634"/>
                    <a:pt x="667" y="0"/>
                    <a:pt x="1501" y="0"/>
                  </a:cubicBezTo>
                  <a:cubicBezTo>
                    <a:pt x="2302" y="0"/>
                    <a:pt x="2969" y="634"/>
                    <a:pt x="2969" y="140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2"/>
            <p:cNvSpPr/>
            <p:nvPr/>
          </p:nvSpPr>
          <p:spPr>
            <a:xfrm>
              <a:off x="3935475" y="1429800"/>
              <a:ext cx="52575" cy="50050"/>
            </a:xfrm>
            <a:custGeom>
              <a:rect b="b" l="l" r="r" t="t"/>
              <a:pathLst>
                <a:path extrusionOk="0" h="2002" w="2103">
                  <a:moveTo>
                    <a:pt x="1068" y="0"/>
                  </a:moveTo>
                  <a:cubicBezTo>
                    <a:pt x="468" y="0"/>
                    <a:pt x="1" y="434"/>
                    <a:pt x="1" y="1001"/>
                  </a:cubicBezTo>
                  <a:cubicBezTo>
                    <a:pt x="1" y="1568"/>
                    <a:pt x="468" y="2002"/>
                    <a:pt x="1068" y="2002"/>
                  </a:cubicBezTo>
                  <a:cubicBezTo>
                    <a:pt x="1635" y="2002"/>
                    <a:pt x="2102" y="1568"/>
                    <a:pt x="2102" y="1001"/>
                  </a:cubicBezTo>
                  <a:cubicBezTo>
                    <a:pt x="2102" y="434"/>
                    <a:pt x="1635" y="0"/>
                    <a:pt x="10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2"/>
            <p:cNvSpPr/>
            <p:nvPr/>
          </p:nvSpPr>
          <p:spPr>
            <a:xfrm>
              <a:off x="3925475" y="1431475"/>
              <a:ext cx="30875" cy="30050"/>
            </a:xfrm>
            <a:custGeom>
              <a:rect b="b" l="l" r="r" t="t"/>
              <a:pathLst>
                <a:path extrusionOk="0" h="1202" w="1235">
                  <a:moveTo>
                    <a:pt x="1168" y="467"/>
                  </a:moveTo>
                  <a:cubicBezTo>
                    <a:pt x="1235" y="767"/>
                    <a:pt x="1035" y="1068"/>
                    <a:pt x="734" y="1134"/>
                  </a:cubicBezTo>
                  <a:cubicBezTo>
                    <a:pt x="434" y="1201"/>
                    <a:pt x="134" y="1001"/>
                    <a:pt x="34" y="701"/>
                  </a:cubicBezTo>
                  <a:cubicBezTo>
                    <a:pt x="0" y="400"/>
                    <a:pt x="201" y="100"/>
                    <a:pt x="501" y="67"/>
                  </a:cubicBezTo>
                  <a:cubicBezTo>
                    <a:pt x="801" y="0"/>
                    <a:pt x="1101" y="167"/>
                    <a:pt x="1168" y="46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2"/>
            <p:cNvSpPr/>
            <p:nvPr/>
          </p:nvSpPr>
          <p:spPr>
            <a:xfrm>
              <a:off x="3873775" y="1409750"/>
              <a:ext cx="184325" cy="59275"/>
            </a:xfrm>
            <a:custGeom>
              <a:rect b="b" l="l" r="r" t="t"/>
              <a:pathLst>
                <a:path extrusionOk="0" h="2371" w="7373">
                  <a:moveTo>
                    <a:pt x="3531" y="1"/>
                  </a:moveTo>
                  <a:cubicBezTo>
                    <a:pt x="2170" y="1"/>
                    <a:pt x="915" y="631"/>
                    <a:pt x="167" y="1736"/>
                  </a:cubicBezTo>
                  <a:cubicBezTo>
                    <a:pt x="0" y="1903"/>
                    <a:pt x="0" y="2170"/>
                    <a:pt x="100" y="2370"/>
                  </a:cubicBezTo>
                  <a:cubicBezTo>
                    <a:pt x="134" y="2337"/>
                    <a:pt x="134" y="2304"/>
                    <a:pt x="167" y="2304"/>
                  </a:cubicBezTo>
                  <a:cubicBezTo>
                    <a:pt x="915" y="1198"/>
                    <a:pt x="2170" y="568"/>
                    <a:pt x="3531" y="568"/>
                  </a:cubicBezTo>
                  <a:cubicBezTo>
                    <a:pt x="3566" y="568"/>
                    <a:pt x="3601" y="568"/>
                    <a:pt x="3636" y="569"/>
                  </a:cubicBezTo>
                  <a:cubicBezTo>
                    <a:pt x="4804" y="636"/>
                    <a:pt x="5938" y="969"/>
                    <a:pt x="6972" y="1603"/>
                  </a:cubicBezTo>
                  <a:cubicBezTo>
                    <a:pt x="7072" y="1670"/>
                    <a:pt x="7172" y="1803"/>
                    <a:pt x="7239" y="1937"/>
                  </a:cubicBezTo>
                  <a:cubicBezTo>
                    <a:pt x="7372" y="1603"/>
                    <a:pt x="7272" y="1203"/>
                    <a:pt x="6972" y="1036"/>
                  </a:cubicBezTo>
                  <a:cubicBezTo>
                    <a:pt x="5938" y="402"/>
                    <a:pt x="4804" y="35"/>
                    <a:pt x="3636" y="2"/>
                  </a:cubicBezTo>
                  <a:cubicBezTo>
                    <a:pt x="3601" y="1"/>
                    <a:pt x="3566" y="1"/>
                    <a:pt x="3531" y="1"/>
                  </a:cubicBezTo>
                  <a:close/>
                </a:path>
              </a:pathLst>
            </a:custGeom>
            <a:solidFill>
              <a:srgbClr val="CA8F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2"/>
            <p:cNvSpPr/>
            <p:nvPr/>
          </p:nvSpPr>
          <p:spPr>
            <a:xfrm>
              <a:off x="3526025" y="1410575"/>
              <a:ext cx="186825" cy="85200"/>
            </a:xfrm>
            <a:custGeom>
              <a:rect b="b" l="l" r="r" t="t"/>
              <a:pathLst>
                <a:path extrusionOk="0" h="3408" w="7473">
                  <a:moveTo>
                    <a:pt x="3908" y="1"/>
                  </a:moveTo>
                  <a:cubicBezTo>
                    <a:pt x="3873" y="1"/>
                    <a:pt x="3838" y="1"/>
                    <a:pt x="3803" y="2"/>
                  </a:cubicBezTo>
                  <a:cubicBezTo>
                    <a:pt x="2636" y="36"/>
                    <a:pt x="1468" y="403"/>
                    <a:pt x="467" y="1036"/>
                  </a:cubicBezTo>
                  <a:cubicBezTo>
                    <a:pt x="67" y="1270"/>
                    <a:pt x="0" y="1870"/>
                    <a:pt x="401" y="2170"/>
                  </a:cubicBezTo>
                  <a:cubicBezTo>
                    <a:pt x="1494" y="2975"/>
                    <a:pt x="2836" y="3406"/>
                    <a:pt x="4216" y="3406"/>
                  </a:cubicBezTo>
                  <a:cubicBezTo>
                    <a:pt x="4268" y="3406"/>
                    <a:pt x="4319" y="3406"/>
                    <a:pt x="4370" y="3405"/>
                  </a:cubicBezTo>
                  <a:cubicBezTo>
                    <a:pt x="4420" y="3406"/>
                    <a:pt x="4471" y="3407"/>
                    <a:pt x="4521" y="3407"/>
                  </a:cubicBezTo>
                  <a:cubicBezTo>
                    <a:pt x="5468" y="3407"/>
                    <a:pt x="6380" y="3109"/>
                    <a:pt x="7172" y="2571"/>
                  </a:cubicBezTo>
                  <a:cubicBezTo>
                    <a:pt x="7406" y="2337"/>
                    <a:pt x="7472" y="2004"/>
                    <a:pt x="7272" y="1737"/>
                  </a:cubicBezTo>
                  <a:cubicBezTo>
                    <a:pt x="6524" y="631"/>
                    <a:pt x="5269" y="1"/>
                    <a:pt x="39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2"/>
            <p:cNvSpPr/>
            <p:nvPr/>
          </p:nvSpPr>
          <p:spPr>
            <a:xfrm>
              <a:off x="3579400" y="1412275"/>
              <a:ext cx="89250" cy="85100"/>
            </a:xfrm>
            <a:custGeom>
              <a:rect b="b" l="l" r="r" t="t"/>
              <a:pathLst>
                <a:path extrusionOk="0" h="3404" w="3570">
                  <a:moveTo>
                    <a:pt x="1802" y="1"/>
                  </a:moveTo>
                  <a:cubicBezTo>
                    <a:pt x="801" y="1"/>
                    <a:pt x="0" y="768"/>
                    <a:pt x="0" y="1702"/>
                  </a:cubicBezTo>
                  <a:cubicBezTo>
                    <a:pt x="0" y="2636"/>
                    <a:pt x="801" y="3403"/>
                    <a:pt x="1802" y="3403"/>
                  </a:cubicBezTo>
                  <a:cubicBezTo>
                    <a:pt x="2769" y="3403"/>
                    <a:pt x="3569" y="2636"/>
                    <a:pt x="3569" y="1702"/>
                  </a:cubicBezTo>
                  <a:cubicBezTo>
                    <a:pt x="3569" y="768"/>
                    <a:pt x="2769" y="1"/>
                    <a:pt x="18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2"/>
            <p:cNvSpPr/>
            <p:nvPr/>
          </p:nvSpPr>
          <p:spPr>
            <a:xfrm>
              <a:off x="3586900" y="1419800"/>
              <a:ext cx="74250" cy="70900"/>
            </a:xfrm>
            <a:custGeom>
              <a:rect b="b" l="l" r="r" t="t"/>
              <a:pathLst>
                <a:path extrusionOk="0" h="2836" w="2970">
                  <a:moveTo>
                    <a:pt x="2969" y="1401"/>
                  </a:moveTo>
                  <a:cubicBezTo>
                    <a:pt x="2969" y="2168"/>
                    <a:pt x="2302" y="2836"/>
                    <a:pt x="1502" y="2836"/>
                  </a:cubicBezTo>
                  <a:cubicBezTo>
                    <a:pt x="668" y="2836"/>
                    <a:pt x="0" y="2168"/>
                    <a:pt x="0" y="1401"/>
                  </a:cubicBezTo>
                  <a:cubicBezTo>
                    <a:pt x="0" y="634"/>
                    <a:pt x="668" y="0"/>
                    <a:pt x="1502" y="0"/>
                  </a:cubicBezTo>
                  <a:cubicBezTo>
                    <a:pt x="2302" y="0"/>
                    <a:pt x="2969" y="634"/>
                    <a:pt x="2969" y="140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2"/>
            <p:cNvSpPr/>
            <p:nvPr/>
          </p:nvSpPr>
          <p:spPr>
            <a:xfrm>
              <a:off x="3586900" y="1419800"/>
              <a:ext cx="74250" cy="70900"/>
            </a:xfrm>
            <a:custGeom>
              <a:rect b="b" l="l" r="r" t="t"/>
              <a:pathLst>
                <a:path extrusionOk="0" h="2836" w="2970">
                  <a:moveTo>
                    <a:pt x="2969" y="1401"/>
                  </a:moveTo>
                  <a:cubicBezTo>
                    <a:pt x="2969" y="2168"/>
                    <a:pt x="2302" y="2836"/>
                    <a:pt x="1502" y="2836"/>
                  </a:cubicBezTo>
                  <a:cubicBezTo>
                    <a:pt x="668" y="2836"/>
                    <a:pt x="0" y="2168"/>
                    <a:pt x="0" y="1401"/>
                  </a:cubicBezTo>
                  <a:cubicBezTo>
                    <a:pt x="0" y="634"/>
                    <a:pt x="668" y="0"/>
                    <a:pt x="1502" y="0"/>
                  </a:cubicBezTo>
                  <a:cubicBezTo>
                    <a:pt x="2302" y="0"/>
                    <a:pt x="2969" y="634"/>
                    <a:pt x="2969" y="140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2"/>
            <p:cNvSpPr/>
            <p:nvPr/>
          </p:nvSpPr>
          <p:spPr>
            <a:xfrm>
              <a:off x="3597750" y="1429800"/>
              <a:ext cx="52550" cy="50050"/>
            </a:xfrm>
            <a:custGeom>
              <a:rect b="b" l="l" r="r" t="t"/>
              <a:pathLst>
                <a:path extrusionOk="0" h="2002" w="2102">
                  <a:moveTo>
                    <a:pt x="1068" y="0"/>
                  </a:moveTo>
                  <a:cubicBezTo>
                    <a:pt x="467" y="0"/>
                    <a:pt x="0" y="434"/>
                    <a:pt x="0" y="1001"/>
                  </a:cubicBezTo>
                  <a:cubicBezTo>
                    <a:pt x="0" y="1568"/>
                    <a:pt x="467" y="2002"/>
                    <a:pt x="1068" y="2002"/>
                  </a:cubicBezTo>
                  <a:cubicBezTo>
                    <a:pt x="1635" y="2002"/>
                    <a:pt x="2102" y="1568"/>
                    <a:pt x="2102" y="1001"/>
                  </a:cubicBezTo>
                  <a:cubicBezTo>
                    <a:pt x="2102" y="434"/>
                    <a:pt x="1635" y="0"/>
                    <a:pt x="10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2"/>
            <p:cNvSpPr/>
            <p:nvPr/>
          </p:nvSpPr>
          <p:spPr>
            <a:xfrm>
              <a:off x="3586075" y="1431475"/>
              <a:ext cx="30875" cy="30050"/>
            </a:xfrm>
            <a:custGeom>
              <a:rect b="b" l="l" r="r" t="t"/>
              <a:pathLst>
                <a:path extrusionOk="0" h="1202" w="1235">
                  <a:moveTo>
                    <a:pt x="67" y="467"/>
                  </a:moveTo>
                  <a:cubicBezTo>
                    <a:pt x="0" y="767"/>
                    <a:pt x="200" y="1068"/>
                    <a:pt x="534" y="1134"/>
                  </a:cubicBezTo>
                  <a:cubicBezTo>
                    <a:pt x="801" y="1201"/>
                    <a:pt x="1101" y="1001"/>
                    <a:pt x="1201" y="701"/>
                  </a:cubicBezTo>
                  <a:cubicBezTo>
                    <a:pt x="1234" y="400"/>
                    <a:pt x="1034" y="100"/>
                    <a:pt x="734" y="67"/>
                  </a:cubicBezTo>
                  <a:cubicBezTo>
                    <a:pt x="434" y="0"/>
                    <a:pt x="134" y="167"/>
                    <a:pt x="67" y="46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2"/>
            <p:cNvSpPr/>
            <p:nvPr/>
          </p:nvSpPr>
          <p:spPr>
            <a:xfrm>
              <a:off x="3527700" y="1409750"/>
              <a:ext cx="184325" cy="59275"/>
            </a:xfrm>
            <a:custGeom>
              <a:rect b="b" l="l" r="r" t="t"/>
              <a:pathLst>
                <a:path extrusionOk="0" h="2371" w="7373">
                  <a:moveTo>
                    <a:pt x="3872" y="1"/>
                  </a:moveTo>
                  <a:cubicBezTo>
                    <a:pt x="3838" y="1"/>
                    <a:pt x="3804" y="1"/>
                    <a:pt x="3769" y="2"/>
                  </a:cubicBezTo>
                  <a:cubicBezTo>
                    <a:pt x="2569" y="35"/>
                    <a:pt x="1434" y="402"/>
                    <a:pt x="434" y="1036"/>
                  </a:cubicBezTo>
                  <a:cubicBezTo>
                    <a:pt x="100" y="1203"/>
                    <a:pt x="0" y="1603"/>
                    <a:pt x="134" y="1937"/>
                  </a:cubicBezTo>
                  <a:cubicBezTo>
                    <a:pt x="200" y="1803"/>
                    <a:pt x="300" y="1670"/>
                    <a:pt x="434" y="1603"/>
                  </a:cubicBezTo>
                  <a:cubicBezTo>
                    <a:pt x="1434" y="969"/>
                    <a:pt x="2569" y="636"/>
                    <a:pt x="3769" y="569"/>
                  </a:cubicBezTo>
                  <a:cubicBezTo>
                    <a:pt x="3804" y="568"/>
                    <a:pt x="3838" y="568"/>
                    <a:pt x="3872" y="568"/>
                  </a:cubicBezTo>
                  <a:cubicBezTo>
                    <a:pt x="5202" y="568"/>
                    <a:pt x="6458" y="1198"/>
                    <a:pt x="7239" y="2304"/>
                  </a:cubicBezTo>
                  <a:cubicBezTo>
                    <a:pt x="7239" y="2304"/>
                    <a:pt x="7272" y="2337"/>
                    <a:pt x="7272" y="2370"/>
                  </a:cubicBezTo>
                  <a:cubicBezTo>
                    <a:pt x="7372" y="2170"/>
                    <a:pt x="7372" y="1903"/>
                    <a:pt x="7239" y="1736"/>
                  </a:cubicBezTo>
                  <a:cubicBezTo>
                    <a:pt x="6458" y="631"/>
                    <a:pt x="5202" y="1"/>
                    <a:pt x="3872" y="1"/>
                  </a:cubicBezTo>
                  <a:close/>
                </a:path>
              </a:pathLst>
            </a:custGeom>
            <a:solidFill>
              <a:srgbClr val="CA8F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2"/>
            <p:cNvSpPr/>
            <p:nvPr/>
          </p:nvSpPr>
          <p:spPr>
            <a:xfrm>
              <a:off x="3872925" y="1388100"/>
              <a:ext cx="176825" cy="40900"/>
            </a:xfrm>
            <a:custGeom>
              <a:rect b="b" l="l" r="r" t="t"/>
              <a:pathLst>
                <a:path extrusionOk="0" h="1636" w="7073">
                  <a:moveTo>
                    <a:pt x="3437" y="1"/>
                  </a:moveTo>
                  <a:cubicBezTo>
                    <a:pt x="2936" y="34"/>
                    <a:pt x="2469" y="134"/>
                    <a:pt x="2036" y="301"/>
                  </a:cubicBezTo>
                  <a:cubicBezTo>
                    <a:pt x="1635" y="434"/>
                    <a:pt x="1269" y="634"/>
                    <a:pt x="935" y="868"/>
                  </a:cubicBezTo>
                  <a:cubicBezTo>
                    <a:pt x="701" y="1035"/>
                    <a:pt x="468" y="1201"/>
                    <a:pt x="234" y="1402"/>
                  </a:cubicBezTo>
                  <a:cubicBezTo>
                    <a:pt x="198" y="1438"/>
                    <a:pt x="162" y="1484"/>
                    <a:pt x="120" y="1530"/>
                  </a:cubicBezTo>
                  <a:lnTo>
                    <a:pt x="120" y="1530"/>
                  </a:lnTo>
                  <a:cubicBezTo>
                    <a:pt x="382" y="1299"/>
                    <a:pt x="650" y="1075"/>
                    <a:pt x="968" y="901"/>
                  </a:cubicBezTo>
                  <a:cubicBezTo>
                    <a:pt x="1302" y="701"/>
                    <a:pt x="1669" y="501"/>
                    <a:pt x="2069" y="368"/>
                  </a:cubicBezTo>
                  <a:cubicBezTo>
                    <a:pt x="2503" y="234"/>
                    <a:pt x="2970" y="134"/>
                    <a:pt x="3437" y="101"/>
                  </a:cubicBezTo>
                  <a:lnTo>
                    <a:pt x="4137" y="101"/>
                  </a:lnTo>
                  <a:cubicBezTo>
                    <a:pt x="4371" y="134"/>
                    <a:pt x="4604" y="167"/>
                    <a:pt x="4838" y="201"/>
                  </a:cubicBezTo>
                  <a:lnTo>
                    <a:pt x="5438" y="368"/>
                  </a:lnTo>
                  <a:cubicBezTo>
                    <a:pt x="5638" y="401"/>
                    <a:pt x="5838" y="501"/>
                    <a:pt x="6005" y="568"/>
                  </a:cubicBezTo>
                  <a:cubicBezTo>
                    <a:pt x="6139" y="601"/>
                    <a:pt x="6305" y="668"/>
                    <a:pt x="6439" y="768"/>
                  </a:cubicBezTo>
                  <a:lnTo>
                    <a:pt x="6772" y="935"/>
                  </a:lnTo>
                  <a:lnTo>
                    <a:pt x="7073" y="1068"/>
                  </a:lnTo>
                  <a:lnTo>
                    <a:pt x="7073" y="1068"/>
                  </a:lnTo>
                  <a:lnTo>
                    <a:pt x="6806" y="901"/>
                  </a:lnTo>
                  <a:lnTo>
                    <a:pt x="6472" y="701"/>
                  </a:lnTo>
                  <a:cubicBezTo>
                    <a:pt x="6305" y="634"/>
                    <a:pt x="6172" y="568"/>
                    <a:pt x="6005" y="501"/>
                  </a:cubicBezTo>
                  <a:cubicBezTo>
                    <a:pt x="5838" y="434"/>
                    <a:pt x="5672" y="334"/>
                    <a:pt x="5472" y="301"/>
                  </a:cubicBezTo>
                  <a:lnTo>
                    <a:pt x="4838" y="101"/>
                  </a:lnTo>
                  <a:cubicBezTo>
                    <a:pt x="4604" y="67"/>
                    <a:pt x="4371" y="34"/>
                    <a:pt x="4137" y="1"/>
                  </a:cubicBezTo>
                  <a:close/>
                  <a:moveTo>
                    <a:pt x="120" y="1530"/>
                  </a:moveTo>
                  <a:cubicBezTo>
                    <a:pt x="80" y="1565"/>
                    <a:pt x="41" y="1600"/>
                    <a:pt x="1" y="1635"/>
                  </a:cubicBezTo>
                  <a:cubicBezTo>
                    <a:pt x="47" y="1605"/>
                    <a:pt x="85" y="1567"/>
                    <a:pt x="120" y="153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2"/>
            <p:cNvSpPr/>
            <p:nvPr/>
          </p:nvSpPr>
          <p:spPr>
            <a:xfrm>
              <a:off x="3541875" y="1387475"/>
              <a:ext cx="170150" cy="41525"/>
            </a:xfrm>
            <a:custGeom>
              <a:rect b="b" l="l" r="r" t="t"/>
              <a:pathLst>
                <a:path extrusionOk="0" h="1661" w="6806">
                  <a:moveTo>
                    <a:pt x="3002" y="1"/>
                  </a:moveTo>
                  <a:cubicBezTo>
                    <a:pt x="2877" y="1"/>
                    <a:pt x="2752" y="9"/>
                    <a:pt x="2635" y="26"/>
                  </a:cubicBezTo>
                  <a:cubicBezTo>
                    <a:pt x="2402" y="26"/>
                    <a:pt x="2168" y="92"/>
                    <a:pt x="1935" y="126"/>
                  </a:cubicBezTo>
                  <a:lnTo>
                    <a:pt x="1334" y="292"/>
                  </a:lnTo>
                  <a:cubicBezTo>
                    <a:pt x="1134" y="359"/>
                    <a:pt x="934" y="459"/>
                    <a:pt x="767" y="526"/>
                  </a:cubicBezTo>
                  <a:cubicBezTo>
                    <a:pt x="634" y="559"/>
                    <a:pt x="467" y="626"/>
                    <a:pt x="334" y="726"/>
                  </a:cubicBezTo>
                  <a:lnTo>
                    <a:pt x="0" y="926"/>
                  </a:lnTo>
                  <a:lnTo>
                    <a:pt x="0" y="926"/>
                  </a:lnTo>
                  <a:lnTo>
                    <a:pt x="367" y="759"/>
                  </a:lnTo>
                  <a:cubicBezTo>
                    <a:pt x="501" y="693"/>
                    <a:pt x="634" y="626"/>
                    <a:pt x="801" y="559"/>
                  </a:cubicBezTo>
                  <a:cubicBezTo>
                    <a:pt x="968" y="493"/>
                    <a:pt x="1134" y="426"/>
                    <a:pt x="1334" y="359"/>
                  </a:cubicBezTo>
                  <a:lnTo>
                    <a:pt x="1968" y="192"/>
                  </a:lnTo>
                  <a:cubicBezTo>
                    <a:pt x="2202" y="192"/>
                    <a:pt x="2435" y="126"/>
                    <a:pt x="2669" y="126"/>
                  </a:cubicBezTo>
                  <a:cubicBezTo>
                    <a:pt x="2747" y="115"/>
                    <a:pt x="2824" y="111"/>
                    <a:pt x="2902" y="111"/>
                  </a:cubicBezTo>
                  <a:cubicBezTo>
                    <a:pt x="3058" y="111"/>
                    <a:pt x="3214" y="126"/>
                    <a:pt x="3369" y="126"/>
                  </a:cubicBezTo>
                  <a:cubicBezTo>
                    <a:pt x="3836" y="159"/>
                    <a:pt x="4270" y="226"/>
                    <a:pt x="4737" y="393"/>
                  </a:cubicBezTo>
                  <a:cubicBezTo>
                    <a:pt x="5104" y="526"/>
                    <a:pt x="5471" y="693"/>
                    <a:pt x="5838" y="926"/>
                  </a:cubicBezTo>
                  <a:cubicBezTo>
                    <a:pt x="6114" y="1092"/>
                    <a:pt x="6390" y="1280"/>
                    <a:pt x="6647" y="1511"/>
                  </a:cubicBezTo>
                  <a:lnTo>
                    <a:pt x="6647" y="1511"/>
                  </a:lnTo>
                  <a:cubicBezTo>
                    <a:pt x="6621" y="1480"/>
                    <a:pt x="6596" y="1451"/>
                    <a:pt x="6572" y="1427"/>
                  </a:cubicBezTo>
                  <a:cubicBezTo>
                    <a:pt x="6338" y="1226"/>
                    <a:pt x="6105" y="1060"/>
                    <a:pt x="5871" y="893"/>
                  </a:cubicBezTo>
                  <a:cubicBezTo>
                    <a:pt x="5537" y="659"/>
                    <a:pt x="5137" y="459"/>
                    <a:pt x="4770" y="326"/>
                  </a:cubicBezTo>
                  <a:cubicBezTo>
                    <a:pt x="4303" y="159"/>
                    <a:pt x="3836" y="59"/>
                    <a:pt x="3369" y="26"/>
                  </a:cubicBezTo>
                  <a:cubicBezTo>
                    <a:pt x="3253" y="9"/>
                    <a:pt x="3127" y="1"/>
                    <a:pt x="3002" y="1"/>
                  </a:cubicBezTo>
                  <a:close/>
                  <a:moveTo>
                    <a:pt x="6647" y="1511"/>
                  </a:moveTo>
                  <a:cubicBezTo>
                    <a:pt x="6692" y="1563"/>
                    <a:pt x="6742" y="1618"/>
                    <a:pt x="6805" y="1660"/>
                  </a:cubicBezTo>
                  <a:cubicBezTo>
                    <a:pt x="6753" y="1608"/>
                    <a:pt x="6701" y="1559"/>
                    <a:pt x="6647" y="151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2"/>
            <p:cNvSpPr/>
            <p:nvPr/>
          </p:nvSpPr>
          <p:spPr>
            <a:xfrm>
              <a:off x="3740350" y="1406450"/>
              <a:ext cx="110925" cy="280300"/>
            </a:xfrm>
            <a:custGeom>
              <a:rect b="b" l="l" r="r" t="t"/>
              <a:pathLst>
                <a:path extrusionOk="0" h="11212" w="4437">
                  <a:moveTo>
                    <a:pt x="4437" y="0"/>
                  </a:moveTo>
                  <a:lnTo>
                    <a:pt x="4437" y="0"/>
                  </a:lnTo>
                  <a:cubicBezTo>
                    <a:pt x="4237" y="101"/>
                    <a:pt x="4036" y="234"/>
                    <a:pt x="3836" y="367"/>
                  </a:cubicBezTo>
                  <a:cubicBezTo>
                    <a:pt x="3603" y="501"/>
                    <a:pt x="3369" y="668"/>
                    <a:pt x="3169" y="834"/>
                  </a:cubicBezTo>
                  <a:cubicBezTo>
                    <a:pt x="2936" y="1068"/>
                    <a:pt x="2735" y="1368"/>
                    <a:pt x="2569" y="1668"/>
                  </a:cubicBezTo>
                  <a:cubicBezTo>
                    <a:pt x="2268" y="2436"/>
                    <a:pt x="2202" y="3269"/>
                    <a:pt x="2302" y="4070"/>
                  </a:cubicBezTo>
                  <a:cubicBezTo>
                    <a:pt x="2402" y="4971"/>
                    <a:pt x="2569" y="5871"/>
                    <a:pt x="2802" y="6772"/>
                  </a:cubicBezTo>
                  <a:cubicBezTo>
                    <a:pt x="2902" y="7206"/>
                    <a:pt x="3069" y="7673"/>
                    <a:pt x="3202" y="8106"/>
                  </a:cubicBezTo>
                  <a:cubicBezTo>
                    <a:pt x="3369" y="8507"/>
                    <a:pt x="3536" y="8940"/>
                    <a:pt x="3669" y="9340"/>
                  </a:cubicBezTo>
                  <a:cubicBezTo>
                    <a:pt x="3770" y="9507"/>
                    <a:pt x="3770" y="9707"/>
                    <a:pt x="3736" y="9874"/>
                  </a:cubicBezTo>
                  <a:cubicBezTo>
                    <a:pt x="3669" y="10074"/>
                    <a:pt x="3569" y="10241"/>
                    <a:pt x="3436" y="10341"/>
                  </a:cubicBezTo>
                  <a:cubicBezTo>
                    <a:pt x="3102" y="10608"/>
                    <a:pt x="2769" y="10808"/>
                    <a:pt x="2402" y="10942"/>
                  </a:cubicBezTo>
                  <a:cubicBezTo>
                    <a:pt x="2301" y="11002"/>
                    <a:pt x="2202" y="11026"/>
                    <a:pt x="2106" y="11026"/>
                  </a:cubicBezTo>
                  <a:cubicBezTo>
                    <a:pt x="1886" y="11026"/>
                    <a:pt x="1677" y="10901"/>
                    <a:pt x="1468" y="10808"/>
                  </a:cubicBezTo>
                  <a:cubicBezTo>
                    <a:pt x="1296" y="10744"/>
                    <a:pt x="1109" y="10707"/>
                    <a:pt x="918" y="10707"/>
                  </a:cubicBezTo>
                  <a:cubicBezTo>
                    <a:pt x="813" y="10707"/>
                    <a:pt x="707" y="10718"/>
                    <a:pt x="601" y="10741"/>
                  </a:cubicBezTo>
                  <a:cubicBezTo>
                    <a:pt x="434" y="10775"/>
                    <a:pt x="267" y="10842"/>
                    <a:pt x="134" y="10942"/>
                  </a:cubicBezTo>
                  <a:cubicBezTo>
                    <a:pt x="100" y="10975"/>
                    <a:pt x="34" y="11042"/>
                    <a:pt x="0" y="11075"/>
                  </a:cubicBezTo>
                  <a:cubicBezTo>
                    <a:pt x="34" y="11042"/>
                    <a:pt x="100" y="11008"/>
                    <a:pt x="167" y="10975"/>
                  </a:cubicBezTo>
                  <a:cubicBezTo>
                    <a:pt x="300" y="10875"/>
                    <a:pt x="467" y="10842"/>
                    <a:pt x="634" y="10808"/>
                  </a:cubicBezTo>
                  <a:cubicBezTo>
                    <a:pt x="697" y="10800"/>
                    <a:pt x="760" y="10796"/>
                    <a:pt x="823" y="10796"/>
                  </a:cubicBezTo>
                  <a:cubicBezTo>
                    <a:pt x="1025" y="10796"/>
                    <a:pt x="1223" y="10840"/>
                    <a:pt x="1401" y="10942"/>
                  </a:cubicBezTo>
                  <a:cubicBezTo>
                    <a:pt x="1568" y="11008"/>
                    <a:pt x="1701" y="11108"/>
                    <a:pt x="1868" y="11175"/>
                  </a:cubicBezTo>
                  <a:cubicBezTo>
                    <a:pt x="1945" y="11201"/>
                    <a:pt x="2026" y="11211"/>
                    <a:pt x="2108" y="11211"/>
                  </a:cubicBezTo>
                  <a:cubicBezTo>
                    <a:pt x="2242" y="11211"/>
                    <a:pt x="2378" y="11183"/>
                    <a:pt x="2502" y="11142"/>
                  </a:cubicBezTo>
                  <a:cubicBezTo>
                    <a:pt x="2902" y="11008"/>
                    <a:pt x="3303" y="10808"/>
                    <a:pt x="3636" y="10541"/>
                  </a:cubicBezTo>
                  <a:cubicBezTo>
                    <a:pt x="3836" y="10408"/>
                    <a:pt x="3970" y="10208"/>
                    <a:pt x="4070" y="9974"/>
                  </a:cubicBezTo>
                  <a:cubicBezTo>
                    <a:pt x="4136" y="9741"/>
                    <a:pt x="4136" y="9507"/>
                    <a:pt x="4036" y="9274"/>
                  </a:cubicBezTo>
                  <a:cubicBezTo>
                    <a:pt x="3870" y="8807"/>
                    <a:pt x="3736" y="8406"/>
                    <a:pt x="3569" y="7973"/>
                  </a:cubicBezTo>
                  <a:cubicBezTo>
                    <a:pt x="3436" y="7539"/>
                    <a:pt x="3303" y="7106"/>
                    <a:pt x="3202" y="6672"/>
                  </a:cubicBezTo>
                  <a:cubicBezTo>
                    <a:pt x="2936" y="5805"/>
                    <a:pt x="2769" y="4904"/>
                    <a:pt x="2669" y="4037"/>
                  </a:cubicBezTo>
                  <a:cubicBezTo>
                    <a:pt x="2535" y="3269"/>
                    <a:pt x="2569" y="2469"/>
                    <a:pt x="2802" y="1735"/>
                  </a:cubicBezTo>
                  <a:cubicBezTo>
                    <a:pt x="3036" y="1201"/>
                    <a:pt x="3403" y="768"/>
                    <a:pt x="3870" y="434"/>
                  </a:cubicBezTo>
                  <a:cubicBezTo>
                    <a:pt x="4236" y="134"/>
                    <a:pt x="4437" y="1"/>
                    <a:pt x="4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2"/>
            <p:cNvSpPr/>
            <p:nvPr/>
          </p:nvSpPr>
          <p:spPr>
            <a:xfrm>
              <a:off x="3772025" y="1457325"/>
              <a:ext cx="56750" cy="215175"/>
            </a:xfrm>
            <a:custGeom>
              <a:rect b="b" l="l" r="r" t="t"/>
              <a:pathLst>
                <a:path extrusionOk="0" h="8607" w="2270">
                  <a:moveTo>
                    <a:pt x="1035" y="3503"/>
                  </a:moveTo>
                  <a:cubicBezTo>
                    <a:pt x="1001" y="3236"/>
                    <a:pt x="968" y="2969"/>
                    <a:pt x="935" y="2702"/>
                  </a:cubicBezTo>
                  <a:cubicBezTo>
                    <a:pt x="868" y="2135"/>
                    <a:pt x="835" y="1601"/>
                    <a:pt x="868" y="1034"/>
                  </a:cubicBezTo>
                  <a:cubicBezTo>
                    <a:pt x="868" y="701"/>
                    <a:pt x="901" y="334"/>
                    <a:pt x="901" y="0"/>
                  </a:cubicBezTo>
                  <a:cubicBezTo>
                    <a:pt x="868" y="267"/>
                    <a:pt x="801" y="567"/>
                    <a:pt x="735" y="834"/>
                  </a:cubicBezTo>
                  <a:cubicBezTo>
                    <a:pt x="668" y="1134"/>
                    <a:pt x="635" y="1435"/>
                    <a:pt x="635" y="1735"/>
                  </a:cubicBezTo>
                  <a:cubicBezTo>
                    <a:pt x="601" y="2335"/>
                    <a:pt x="601" y="2936"/>
                    <a:pt x="701" y="3569"/>
                  </a:cubicBezTo>
                  <a:cubicBezTo>
                    <a:pt x="868" y="4770"/>
                    <a:pt x="1335" y="5938"/>
                    <a:pt x="1468" y="7172"/>
                  </a:cubicBezTo>
                  <a:cubicBezTo>
                    <a:pt x="1502" y="7672"/>
                    <a:pt x="1368" y="8073"/>
                    <a:pt x="835" y="8206"/>
                  </a:cubicBezTo>
                  <a:cubicBezTo>
                    <a:pt x="534" y="8239"/>
                    <a:pt x="268" y="8239"/>
                    <a:pt x="1" y="8206"/>
                  </a:cubicBezTo>
                  <a:cubicBezTo>
                    <a:pt x="1" y="8239"/>
                    <a:pt x="67" y="8273"/>
                    <a:pt x="101" y="8306"/>
                  </a:cubicBezTo>
                  <a:cubicBezTo>
                    <a:pt x="168" y="8340"/>
                    <a:pt x="234" y="8373"/>
                    <a:pt x="268" y="8406"/>
                  </a:cubicBezTo>
                  <a:cubicBezTo>
                    <a:pt x="401" y="8440"/>
                    <a:pt x="501" y="8473"/>
                    <a:pt x="601" y="8540"/>
                  </a:cubicBezTo>
                  <a:cubicBezTo>
                    <a:pt x="868" y="8606"/>
                    <a:pt x="1135" y="8606"/>
                    <a:pt x="1368" y="8540"/>
                  </a:cubicBezTo>
                  <a:cubicBezTo>
                    <a:pt x="1502" y="8473"/>
                    <a:pt x="1635" y="8406"/>
                    <a:pt x="1769" y="8306"/>
                  </a:cubicBezTo>
                  <a:cubicBezTo>
                    <a:pt x="1935" y="8173"/>
                    <a:pt x="2069" y="8006"/>
                    <a:pt x="2136" y="7806"/>
                  </a:cubicBezTo>
                  <a:cubicBezTo>
                    <a:pt x="2269" y="7506"/>
                    <a:pt x="1969" y="7039"/>
                    <a:pt x="1869" y="6772"/>
                  </a:cubicBezTo>
                  <a:cubicBezTo>
                    <a:pt x="1735" y="6338"/>
                    <a:pt x="1602" y="5904"/>
                    <a:pt x="1502" y="5471"/>
                  </a:cubicBezTo>
                  <a:cubicBezTo>
                    <a:pt x="1302" y="4837"/>
                    <a:pt x="1168" y="4203"/>
                    <a:pt x="1035" y="350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2"/>
            <p:cNvSpPr/>
            <p:nvPr/>
          </p:nvSpPr>
          <p:spPr>
            <a:xfrm>
              <a:off x="3731175" y="721800"/>
              <a:ext cx="5850" cy="3350"/>
            </a:xfrm>
            <a:custGeom>
              <a:rect b="b" l="l" r="r" t="t"/>
              <a:pathLst>
                <a:path extrusionOk="0" h="134" w="234">
                  <a:moveTo>
                    <a:pt x="234" y="0"/>
                  </a:moveTo>
                  <a:lnTo>
                    <a:pt x="234" y="0"/>
                  </a:lnTo>
                  <a:cubicBezTo>
                    <a:pt x="134" y="34"/>
                    <a:pt x="67" y="67"/>
                    <a:pt x="0" y="134"/>
                  </a:cubicBezTo>
                  <a:cubicBezTo>
                    <a:pt x="67" y="100"/>
                    <a:pt x="167" y="34"/>
                    <a:pt x="234" y="0"/>
                  </a:cubicBezTo>
                  <a:close/>
                </a:path>
              </a:pathLst>
            </a:custGeom>
            <a:solidFill>
              <a:srgbClr val="3727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2"/>
            <p:cNvSpPr/>
            <p:nvPr/>
          </p:nvSpPr>
          <p:spPr>
            <a:xfrm>
              <a:off x="3236650" y="710675"/>
              <a:ext cx="1127500" cy="912650"/>
            </a:xfrm>
            <a:custGeom>
              <a:rect b="b" l="l" r="r" t="t"/>
              <a:pathLst>
                <a:path extrusionOk="0" h="36506" w="45100">
                  <a:moveTo>
                    <a:pt x="31289" y="2613"/>
                  </a:moveTo>
                  <a:cubicBezTo>
                    <a:pt x="31307" y="2626"/>
                    <a:pt x="31324" y="2640"/>
                    <a:pt x="31341" y="2653"/>
                  </a:cubicBezTo>
                  <a:lnTo>
                    <a:pt x="31341" y="2653"/>
                  </a:lnTo>
                  <a:cubicBezTo>
                    <a:pt x="31325" y="2636"/>
                    <a:pt x="31308" y="2623"/>
                    <a:pt x="31289" y="2613"/>
                  </a:cubicBezTo>
                  <a:close/>
                  <a:moveTo>
                    <a:pt x="22213" y="0"/>
                  </a:moveTo>
                  <a:cubicBezTo>
                    <a:pt x="21981" y="0"/>
                    <a:pt x="21749" y="15"/>
                    <a:pt x="21516" y="45"/>
                  </a:cubicBezTo>
                  <a:cubicBezTo>
                    <a:pt x="21015" y="112"/>
                    <a:pt x="20548" y="278"/>
                    <a:pt x="20148" y="579"/>
                  </a:cubicBezTo>
                  <a:cubicBezTo>
                    <a:pt x="19781" y="879"/>
                    <a:pt x="19448" y="1279"/>
                    <a:pt x="19214" y="1746"/>
                  </a:cubicBezTo>
                  <a:cubicBezTo>
                    <a:pt x="19281" y="1446"/>
                    <a:pt x="19381" y="1146"/>
                    <a:pt x="19581" y="879"/>
                  </a:cubicBezTo>
                  <a:cubicBezTo>
                    <a:pt x="19614" y="745"/>
                    <a:pt x="19715" y="645"/>
                    <a:pt x="19781" y="545"/>
                  </a:cubicBezTo>
                  <a:lnTo>
                    <a:pt x="19781" y="545"/>
                  </a:lnTo>
                  <a:cubicBezTo>
                    <a:pt x="19381" y="779"/>
                    <a:pt x="19081" y="1179"/>
                    <a:pt x="18914" y="1613"/>
                  </a:cubicBezTo>
                  <a:cubicBezTo>
                    <a:pt x="18414" y="1179"/>
                    <a:pt x="17780" y="946"/>
                    <a:pt x="17113" y="845"/>
                  </a:cubicBezTo>
                  <a:lnTo>
                    <a:pt x="17113" y="845"/>
                  </a:lnTo>
                  <a:cubicBezTo>
                    <a:pt x="17580" y="1112"/>
                    <a:pt x="17947" y="1479"/>
                    <a:pt x="18213" y="1946"/>
                  </a:cubicBezTo>
                  <a:cubicBezTo>
                    <a:pt x="17947" y="1479"/>
                    <a:pt x="17313" y="1346"/>
                    <a:pt x="16846" y="1312"/>
                  </a:cubicBezTo>
                  <a:cubicBezTo>
                    <a:pt x="16779" y="1308"/>
                    <a:pt x="16711" y="1305"/>
                    <a:pt x="16643" y="1305"/>
                  </a:cubicBezTo>
                  <a:cubicBezTo>
                    <a:pt x="15312" y="1305"/>
                    <a:pt x="13739" y="2220"/>
                    <a:pt x="13644" y="3647"/>
                  </a:cubicBezTo>
                  <a:cubicBezTo>
                    <a:pt x="13062" y="3387"/>
                    <a:pt x="12457" y="3275"/>
                    <a:pt x="11853" y="3275"/>
                  </a:cubicBezTo>
                  <a:cubicBezTo>
                    <a:pt x="10829" y="3275"/>
                    <a:pt x="9809" y="3599"/>
                    <a:pt x="8907" y="4081"/>
                  </a:cubicBezTo>
                  <a:cubicBezTo>
                    <a:pt x="8373" y="4348"/>
                    <a:pt x="7806" y="5015"/>
                    <a:pt x="7806" y="5616"/>
                  </a:cubicBezTo>
                  <a:cubicBezTo>
                    <a:pt x="7806" y="5249"/>
                    <a:pt x="7906" y="4848"/>
                    <a:pt x="8140" y="4515"/>
                  </a:cubicBezTo>
                  <a:lnTo>
                    <a:pt x="8140" y="4515"/>
                  </a:lnTo>
                  <a:cubicBezTo>
                    <a:pt x="7372" y="5149"/>
                    <a:pt x="6972" y="6183"/>
                    <a:pt x="7139" y="7150"/>
                  </a:cubicBezTo>
                  <a:cubicBezTo>
                    <a:pt x="6963" y="7129"/>
                    <a:pt x="6785" y="7118"/>
                    <a:pt x="6608" y="7118"/>
                  </a:cubicBezTo>
                  <a:cubicBezTo>
                    <a:pt x="5945" y="7118"/>
                    <a:pt x="5283" y="7268"/>
                    <a:pt x="4704" y="7584"/>
                  </a:cubicBezTo>
                  <a:cubicBezTo>
                    <a:pt x="4037" y="7951"/>
                    <a:pt x="3536" y="8551"/>
                    <a:pt x="3269" y="9251"/>
                  </a:cubicBezTo>
                  <a:cubicBezTo>
                    <a:pt x="3069" y="9718"/>
                    <a:pt x="2969" y="10219"/>
                    <a:pt x="2969" y="10719"/>
                  </a:cubicBezTo>
                  <a:cubicBezTo>
                    <a:pt x="2969" y="10886"/>
                    <a:pt x="3036" y="12154"/>
                    <a:pt x="3236" y="12187"/>
                  </a:cubicBezTo>
                  <a:cubicBezTo>
                    <a:pt x="3129" y="12172"/>
                    <a:pt x="3022" y="12164"/>
                    <a:pt x="2915" y="12164"/>
                  </a:cubicBezTo>
                  <a:cubicBezTo>
                    <a:pt x="2317" y="12164"/>
                    <a:pt x="1726" y="12397"/>
                    <a:pt x="1301" y="12821"/>
                  </a:cubicBezTo>
                  <a:cubicBezTo>
                    <a:pt x="768" y="13354"/>
                    <a:pt x="401" y="13988"/>
                    <a:pt x="234" y="14689"/>
                  </a:cubicBezTo>
                  <a:cubicBezTo>
                    <a:pt x="0" y="15423"/>
                    <a:pt x="167" y="16323"/>
                    <a:pt x="367" y="17057"/>
                  </a:cubicBezTo>
                  <a:cubicBezTo>
                    <a:pt x="434" y="17424"/>
                    <a:pt x="634" y="17724"/>
                    <a:pt x="901" y="17991"/>
                  </a:cubicBezTo>
                  <a:cubicBezTo>
                    <a:pt x="701" y="17824"/>
                    <a:pt x="501" y="17658"/>
                    <a:pt x="267" y="17491"/>
                  </a:cubicBezTo>
                  <a:lnTo>
                    <a:pt x="267" y="17491"/>
                  </a:lnTo>
                  <a:cubicBezTo>
                    <a:pt x="334" y="17758"/>
                    <a:pt x="434" y="18024"/>
                    <a:pt x="601" y="18258"/>
                  </a:cubicBezTo>
                  <a:cubicBezTo>
                    <a:pt x="665" y="18322"/>
                    <a:pt x="1034" y="18660"/>
                    <a:pt x="1124" y="18660"/>
                  </a:cubicBezTo>
                  <a:cubicBezTo>
                    <a:pt x="1128" y="18660"/>
                    <a:pt x="1132" y="18660"/>
                    <a:pt x="1135" y="18658"/>
                  </a:cubicBezTo>
                  <a:lnTo>
                    <a:pt x="1135" y="18658"/>
                  </a:lnTo>
                  <a:cubicBezTo>
                    <a:pt x="934" y="18758"/>
                    <a:pt x="768" y="18892"/>
                    <a:pt x="668" y="19092"/>
                  </a:cubicBezTo>
                  <a:cubicBezTo>
                    <a:pt x="401" y="19526"/>
                    <a:pt x="301" y="20026"/>
                    <a:pt x="334" y="20526"/>
                  </a:cubicBezTo>
                  <a:cubicBezTo>
                    <a:pt x="467" y="20093"/>
                    <a:pt x="701" y="19692"/>
                    <a:pt x="1068" y="19392"/>
                  </a:cubicBezTo>
                  <a:lnTo>
                    <a:pt x="1068" y="19392"/>
                  </a:lnTo>
                  <a:cubicBezTo>
                    <a:pt x="267" y="20593"/>
                    <a:pt x="167" y="22094"/>
                    <a:pt x="768" y="23395"/>
                  </a:cubicBezTo>
                  <a:cubicBezTo>
                    <a:pt x="1201" y="24229"/>
                    <a:pt x="1935" y="24896"/>
                    <a:pt x="2836" y="25196"/>
                  </a:cubicBezTo>
                  <a:cubicBezTo>
                    <a:pt x="2903" y="25196"/>
                    <a:pt x="3103" y="25230"/>
                    <a:pt x="3136" y="25296"/>
                  </a:cubicBezTo>
                  <a:cubicBezTo>
                    <a:pt x="3169" y="25363"/>
                    <a:pt x="3103" y="25563"/>
                    <a:pt x="3103" y="25630"/>
                  </a:cubicBezTo>
                  <a:cubicBezTo>
                    <a:pt x="3103" y="25863"/>
                    <a:pt x="3136" y="26097"/>
                    <a:pt x="3169" y="26330"/>
                  </a:cubicBezTo>
                  <a:cubicBezTo>
                    <a:pt x="3269" y="26764"/>
                    <a:pt x="3503" y="27164"/>
                    <a:pt x="3837" y="27498"/>
                  </a:cubicBezTo>
                  <a:cubicBezTo>
                    <a:pt x="4404" y="27998"/>
                    <a:pt x="5204" y="27865"/>
                    <a:pt x="5705" y="28365"/>
                  </a:cubicBezTo>
                  <a:cubicBezTo>
                    <a:pt x="6572" y="29232"/>
                    <a:pt x="6538" y="30567"/>
                    <a:pt x="6505" y="31701"/>
                  </a:cubicBezTo>
                  <a:cubicBezTo>
                    <a:pt x="6472" y="33202"/>
                    <a:pt x="6538" y="34703"/>
                    <a:pt x="6739" y="36204"/>
                  </a:cubicBezTo>
                  <a:cubicBezTo>
                    <a:pt x="6739" y="36204"/>
                    <a:pt x="6772" y="36504"/>
                    <a:pt x="6772" y="36504"/>
                  </a:cubicBezTo>
                  <a:cubicBezTo>
                    <a:pt x="6791" y="36505"/>
                    <a:pt x="6810" y="36505"/>
                    <a:pt x="6828" y="36505"/>
                  </a:cubicBezTo>
                  <a:cubicBezTo>
                    <a:pt x="7735" y="36505"/>
                    <a:pt x="8437" y="35719"/>
                    <a:pt x="8306" y="34836"/>
                  </a:cubicBezTo>
                  <a:cubicBezTo>
                    <a:pt x="8206" y="34036"/>
                    <a:pt x="8173" y="33202"/>
                    <a:pt x="8206" y="32401"/>
                  </a:cubicBezTo>
                  <a:cubicBezTo>
                    <a:pt x="8240" y="31801"/>
                    <a:pt x="8373" y="31201"/>
                    <a:pt x="8607" y="30667"/>
                  </a:cubicBezTo>
                  <a:cubicBezTo>
                    <a:pt x="8840" y="30200"/>
                    <a:pt x="9140" y="29933"/>
                    <a:pt x="9174" y="29333"/>
                  </a:cubicBezTo>
                  <a:cubicBezTo>
                    <a:pt x="9174" y="28599"/>
                    <a:pt x="9174" y="27865"/>
                    <a:pt x="9107" y="27131"/>
                  </a:cubicBezTo>
                  <a:cubicBezTo>
                    <a:pt x="9074" y="26397"/>
                    <a:pt x="9107" y="25663"/>
                    <a:pt x="9107" y="24929"/>
                  </a:cubicBezTo>
                  <a:cubicBezTo>
                    <a:pt x="9140" y="23328"/>
                    <a:pt x="10041" y="21927"/>
                    <a:pt x="11475" y="21193"/>
                  </a:cubicBezTo>
                  <a:cubicBezTo>
                    <a:pt x="12334" y="20716"/>
                    <a:pt x="13302" y="20512"/>
                    <a:pt x="14285" y="20512"/>
                  </a:cubicBezTo>
                  <a:cubicBezTo>
                    <a:pt x="15021" y="20512"/>
                    <a:pt x="15765" y="20627"/>
                    <a:pt x="16479" y="20826"/>
                  </a:cubicBezTo>
                  <a:lnTo>
                    <a:pt x="17013" y="20993"/>
                  </a:lnTo>
                  <a:cubicBezTo>
                    <a:pt x="17847" y="21260"/>
                    <a:pt x="18580" y="21827"/>
                    <a:pt x="19448" y="21894"/>
                  </a:cubicBezTo>
                  <a:cubicBezTo>
                    <a:pt x="19281" y="21827"/>
                    <a:pt x="19114" y="21760"/>
                    <a:pt x="18981" y="21660"/>
                  </a:cubicBezTo>
                  <a:lnTo>
                    <a:pt x="18981" y="21660"/>
                  </a:lnTo>
                  <a:lnTo>
                    <a:pt x="20782" y="22061"/>
                  </a:lnTo>
                  <a:cubicBezTo>
                    <a:pt x="20615" y="21994"/>
                    <a:pt x="20482" y="21894"/>
                    <a:pt x="20382" y="21760"/>
                  </a:cubicBezTo>
                  <a:lnTo>
                    <a:pt x="20382" y="21760"/>
                  </a:lnTo>
                  <a:cubicBezTo>
                    <a:pt x="21082" y="22027"/>
                    <a:pt x="21849" y="22227"/>
                    <a:pt x="22583" y="22361"/>
                  </a:cubicBezTo>
                  <a:lnTo>
                    <a:pt x="22183" y="21994"/>
                  </a:lnTo>
                  <a:lnTo>
                    <a:pt x="22183" y="21994"/>
                  </a:lnTo>
                  <a:cubicBezTo>
                    <a:pt x="22517" y="22127"/>
                    <a:pt x="22817" y="22328"/>
                    <a:pt x="23117" y="22528"/>
                  </a:cubicBezTo>
                  <a:lnTo>
                    <a:pt x="24118" y="21961"/>
                  </a:lnTo>
                  <a:lnTo>
                    <a:pt x="24118" y="21961"/>
                  </a:lnTo>
                  <a:lnTo>
                    <a:pt x="23684" y="22361"/>
                  </a:lnTo>
                  <a:cubicBezTo>
                    <a:pt x="24285" y="21981"/>
                    <a:pt x="24976" y="21692"/>
                    <a:pt x="25672" y="21520"/>
                  </a:cubicBezTo>
                  <a:lnTo>
                    <a:pt x="25672" y="21520"/>
                  </a:lnTo>
                  <a:cubicBezTo>
                    <a:pt x="25384" y="21599"/>
                    <a:pt x="25121" y="21754"/>
                    <a:pt x="24885" y="21961"/>
                  </a:cubicBezTo>
                  <a:cubicBezTo>
                    <a:pt x="25285" y="21827"/>
                    <a:pt x="25652" y="21727"/>
                    <a:pt x="26052" y="21627"/>
                  </a:cubicBezTo>
                  <a:lnTo>
                    <a:pt x="26052" y="21627"/>
                  </a:lnTo>
                  <a:cubicBezTo>
                    <a:pt x="25886" y="21727"/>
                    <a:pt x="25719" y="21827"/>
                    <a:pt x="25585" y="21961"/>
                  </a:cubicBezTo>
                  <a:cubicBezTo>
                    <a:pt x="25652" y="21894"/>
                    <a:pt x="25852" y="21894"/>
                    <a:pt x="25952" y="21894"/>
                  </a:cubicBezTo>
                  <a:cubicBezTo>
                    <a:pt x="26820" y="21660"/>
                    <a:pt x="27654" y="21394"/>
                    <a:pt x="28487" y="21093"/>
                  </a:cubicBezTo>
                  <a:cubicBezTo>
                    <a:pt x="29416" y="20765"/>
                    <a:pt x="30949" y="20301"/>
                    <a:pt x="32321" y="20301"/>
                  </a:cubicBezTo>
                  <a:cubicBezTo>
                    <a:pt x="33316" y="20301"/>
                    <a:pt x="34226" y="20545"/>
                    <a:pt x="34759" y="21260"/>
                  </a:cubicBezTo>
                  <a:cubicBezTo>
                    <a:pt x="35392" y="22161"/>
                    <a:pt x="35693" y="23295"/>
                    <a:pt x="35593" y="24396"/>
                  </a:cubicBezTo>
                  <a:cubicBezTo>
                    <a:pt x="35559" y="25963"/>
                    <a:pt x="35326" y="27565"/>
                    <a:pt x="35259" y="29132"/>
                  </a:cubicBezTo>
                  <a:cubicBezTo>
                    <a:pt x="35192" y="29499"/>
                    <a:pt x="35259" y="29833"/>
                    <a:pt x="35426" y="30166"/>
                  </a:cubicBezTo>
                  <a:cubicBezTo>
                    <a:pt x="35593" y="30433"/>
                    <a:pt x="35926" y="30533"/>
                    <a:pt x="36060" y="30834"/>
                  </a:cubicBezTo>
                  <a:cubicBezTo>
                    <a:pt x="36126" y="31034"/>
                    <a:pt x="36160" y="31234"/>
                    <a:pt x="36193" y="31434"/>
                  </a:cubicBezTo>
                  <a:cubicBezTo>
                    <a:pt x="36326" y="32135"/>
                    <a:pt x="36360" y="32835"/>
                    <a:pt x="36360" y="33502"/>
                  </a:cubicBezTo>
                  <a:cubicBezTo>
                    <a:pt x="36326" y="33969"/>
                    <a:pt x="36293" y="34369"/>
                    <a:pt x="36260" y="34803"/>
                  </a:cubicBezTo>
                  <a:cubicBezTo>
                    <a:pt x="36129" y="35686"/>
                    <a:pt x="36799" y="36472"/>
                    <a:pt x="37705" y="36472"/>
                  </a:cubicBezTo>
                  <a:cubicBezTo>
                    <a:pt x="37723" y="36472"/>
                    <a:pt x="37742" y="36472"/>
                    <a:pt x="37761" y="36471"/>
                  </a:cubicBezTo>
                  <a:cubicBezTo>
                    <a:pt x="38028" y="34770"/>
                    <a:pt x="38128" y="33035"/>
                    <a:pt x="38094" y="31301"/>
                  </a:cubicBezTo>
                  <a:cubicBezTo>
                    <a:pt x="38161" y="30033"/>
                    <a:pt x="38261" y="28832"/>
                    <a:pt x="38461" y="27631"/>
                  </a:cubicBezTo>
                  <a:cubicBezTo>
                    <a:pt x="38761" y="27698"/>
                    <a:pt x="39062" y="27765"/>
                    <a:pt x="39362" y="27798"/>
                  </a:cubicBezTo>
                  <a:cubicBezTo>
                    <a:pt x="39629" y="27765"/>
                    <a:pt x="39929" y="27765"/>
                    <a:pt x="40229" y="27765"/>
                  </a:cubicBezTo>
                  <a:cubicBezTo>
                    <a:pt x="39729" y="27665"/>
                    <a:pt x="39262" y="27498"/>
                    <a:pt x="38795" y="27264"/>
                  </a:cubicBezTo>
                  <a:lnTo>
                    <a:pt x="38795" y="27264"/>
                  </a:lnTo>
                  <a:cubicBezTo>
                    <a:pt x="38960" y="27295"/>
                    <a:pt x="39125" y="27310"/>
                    <a:pt x="39289" y="27310"/>
                  </a:cubicBezTo>
                  <a:cubicBezTo>
                    <a:pt x="39653" y="27310"/>
                    <a:pt x="40007" y="27236"/>
                    <a:pt x="40329" y="27098"/>
                  </a:cubicBezTo>
                  <a:cubicBezTo>
                    <a:pt x="40763" y="26964"/>
                    <a:pt x="41130" y="26697"/>
                    <a:pt x="41430" y="26397"/>
                  </a:cubicBezTo>
                  <a:cubicBezTo>
                    <a:pt x="41930" y="25897"/>
                    <a:pt x="42297" y="25263"/>
                    <a:pt x="42464" y="24562"/>
                  </a:cubicBezTo>
                  <a:cubicBezTo>
                    <a:pt x="42564" y="24262"/>
                    <a:pt x="42598" y="23962"/>
                    <a:pt x="42631" y="23662"/>
                  </a:cubicBezTo>
                  <a:cubicBezTo>
                    <a:pt x="42631" y="23495"/>
                    <a:pt x="42431" y="22761"/>
                    <a:pt x="42264" y="22728"/>
                  </a:cubicBezTo>
                  <a:lnTo>
                    <a:pt x="42264" y="22728"/>
                  </a:lnTo>
                  <a:cubicBezTo>
                    <a:pt x="42731" y="22795"/>
                    <a:pt x="42898" y="23395"/>
                    <a:pt x="42998" y="23862"/>
                  </a:cubicBezTo>
                  <a:cubicBezTo>
                    <a:pt x="43131" y="23362"/>
                    <a:pt x="42998" y="22795"/>
                    <a:pt x="42664" y="22394"/>
                  </a:cubicBezTo>
                  <a:cubicBezTo>
                    <a:pt x="43098" y="22227"/>
                    <a:pt x="43532" y="21994"/>
                    <a:pt x="43898" y="21727"/>
                  </a:cubicBezTo>
                  <a:lnTo>
                    <a:pt x="43898" y="21727"/>
                  </a:lnTo>
                  <a:lnTo>
                    <a:pt x="42936" y="21893"/>
                  </a:lnTo>
                  <a:lnTo>
                    <a:pt x="42936" y="21893"/>
                  </a:lnTo>
                  <a:cubicBezTo>
                    <a:pt x="44301" y="21656"/>
                    <a:pt x="45099" y="19724"/>
                    <a:pt x="45033" y="18425"/>
                  </a:cubicBezTo>
                  <a:cubicBezTo>
                    <a:pt x="44999" y="17824"/>
                    <a:pt x="44766" y="17024"/>
                    <a:pt x="44232" y="16690"/>
                  </a:cubicBezTo>
                  <a:cubicBezTo>
                    <a:pt x="44432" y="16690"/>
                    <a:pt x="44632" y="16790"/>
                    <a:pt x="44799" y="16924"/>
                  </a:cubicBezTo>
                  <a:cubicBezTo>
                    <a:pt x="44899" y="17057"/>
                    <a:pt x="44999" y="17191"/>
                    <a:pt x="45033" y="17357"/>
                  </a:cubicBezTo>
                  <a:cubicBezTo>
                    <a:pt x="44999" y="17057"/>
                    <a:pt x="44866" y="16824"/>
                    <a:pt x="44699" y="16590"/>
                  </a:cubicBezTo>
                  <a:cubicBezTo>
                    <a:pt x="44532" y="16390"/>
                    <a:pt x="44165" y="16223"/>
                    <a:pt x="44032" y="15990"/>
                  </a:cubicBezTo>
                  <a:cubicBezTo>
                    <a:pt x="43932" y="15790"/>
                    <a:pt x="44165" y="15556"/>
                    <a:pt x="44265" y="15356"/>
                  </a:cubicBezTo>
                  <a:cubicBezTo>
                    <a:pt x="44332" y="15189"/>
                    <a:pt x="44399" y="14989"/>
                    <a:pt x="44466" y="14755"/>
                  </a:cubicBezTo>
                  <a:cubicBezTo>
                    <a:pt x="44566" y="14355"/>
                    <a:pt x="44566" y="13921"/>
                    <a:pt x="44532" y="13488"/>
                  </a:cubicBezTo>
                  <a:cubicBezTo>
                    <a:pt x="44399" y="12621"/>
                    <a:pt x="43965" y="11887"/>
                    <a:pt x="43265" y="11353"/>
                  </a:cubicBezTo>
                  <a:cubicBezTo>
                    <a:pt x="42831" y="11013"/>
                    <a:pt x="42283" y="10816"/>
                    <a:pt x="41727" y="10816"/>
                  </a:cubicBezTo>
                  <a:cubicBezTo>
                    <a:pt x="41684" y="10816"/>
                    <a:pt x="41640" y="10817"/>
                    <a:pt x="41597" y="10819"/>
                  </a:cubicBezTo>
                  <a:cubicBezTo>
                    <a:pt x="41778" y="10764"/>
                    <a:pt x="41965" y="10737"/>
                    <a:pt x="42152" y="10737"/>
                  </a:cubicBezTo>
                  <a:cubicBezTo>
                    <a:pt x="42415" y="10737"/>
                    <a:pt x="42678" y="10789"/>
                    <a:pt x="42931" y="10886"/>
                  </a:cubicBezTo>
                  <a:cubicBezTo>
                    <a:pt x="42549" y="10682"/>
                    <a:pt x="42147" y="10595"/>
                    <a:pt x="41756" y="10595"/>
                  </a:cubicBezTo>
                  <a:cubicBezTo>
                    <a:pt x="41635" y="10595"/>
                    <a:pt x="41515" y="10603"/>
                    <a:pt x="41397" y="10619"/>
                  </a:cubicBezTo>
                  <a:cubicBezTo>
                    <a:pt x="41530" y="10119"/>
                    <a:pt x="41597" y="9618"/>
                    <a:pt x="41563" y="9118"/>
                  </a:cubicBezTo>
                  <a:lnTo>
                    <a:pt x="41563" y="9118"/>
                  </a:lnTo>
                  <a:lnTo>
                    <a:pt x="41331" y="9949"/>
                  </a:lnTo>
                  <a:lnTo>
                    <a:pt x="41331" y="9949"/>
                  </a:lnTo>
                  <a:cubicBezTo>
                    <a:pt x="41628" y="8882"/>
                    <a:pt x="40629" y="7783"/>
                    <a:pt x="39662" y="7484"/>
                  </a:cubicBezTo>
                  <a:cubicBezTo>
                    <a:pt x="39362" y="7417"/>
                    <a:pt x="39028" y="7350"/>
                    <a:pt x="38695" y="7350"/>
                  </a:cubicBezTo>
                  <a:cubicBezTo>
                    <a:pt x="38495" y="7350"/>
                    <a:pt x="38294" y="7350"/>
                    <a:pt x="38094" y="7383"/>
                  </a:cubicBezTo>
                  <a:cubicBezTo>
                    <a:pt x="37994" y="7383"/>
                    <a:pt x="37561" y="7450"/>
                    <a:pt x="37527" y="7517"/>
                  </a:cubicBezTo>
                  <a:cubicBezTo>
                    <a:pt x="37694" y="6716"/>
                    <a:pt x="37327" y="6049"/>
                    <a:pt x="36860" y="5415"/>
                  </a:cubicBezTo>
                  <a:cubicBezTo>
                    <a:pt x="36426" y="4815"/>
                    <a:pt x="35793" y="4348"/>
                    <a:pt x="35059" y="4114"/>
                  </a:cubicBezTo>
                  <a:cubicBezTo>
                    <a:pt x="34717" y="4017"/>
                    <a:pt x="34357" y="3955"/>
                    <a:pt x="33993" y="3955"/>
                  </a:cubicBezTo>
                  <a:cubicBezTo>
                    <a:pt x="33859" y="3955"/>
                    <a:pt x="33725" y="3963"/>
                    <a:pt x="33591" y="3981"/>
                  </a:cubicBezTo>
                  <a:cubicBezTo>
                    <a:pt x="33124" y="4014"/>
                    <a:pt x="32657" y="4148"/>
                    <a:pt x="32223" y="4348"/>
                  </a:cubicBezTo>
                  <a:cubicBezTo>
                    <a:pt x="32257" y="3981"/>
                    <a:pt x="32123" y="3614"/>
                    <a:pt x="31890" y="3314"/>
                  </a:cubicBezTo>
                  <a:cubicBezTo>
                    <a:pt x="31765" y="3064"/>
                    <a:pt x="31582" y="2844"/>
                    <a:pt x="31341" y="2653"/>
                  </a:cubicBezTo>
                  <a:lnTo>
                    <a:pt x="31341" y="2653"/>
                  </a:lnTo>
                  <a:cubicBezTo>
                    <a:pt x="31441" y="2759"/>
                    <a:pt x="31499" y="2994"/>
                    <a:pt x="31556" y="3080"/>
                  </a:cubicBezTo>
                  <a:cubicBezTo>
                    <a:pt x="31620" y="3271"/>
                    <a:pt x="31683" y="3431"/>
                    <a:pt x="31718" y="3618"/>
                  </a:cubicBezTo>
                  <a:lnTo>
                    <a:pt x="31718" y="3618"/>
                  </a:lnTo>
                  <a:cubicBezTo>
                    <a:pt x="31673" y="3482"/>
                    <a:pt x="31349" y="3274"/>
                    <a:pt x="31256" y="3180"/>
                  </a:cubicBezTo>
                  <a:cubicBezTo>
                    <a:pt x="30578" y="2626"/>
                    <a:pt x="29723" y="2337"/>
                    <a:pt x="28863" y="2337"/>
                  </a:cubicBezTo>
                  <a:cubicBezTo>
                    <a:pt x="28326" y="2337"/>
                    <a:pt x="27786" y="2449"/>
                    <a:pt x="27287" y="2680"/>
                  </a:cubicBezTo>
                  <a:cubicBezTo>
                    <a:pt x="27220" y="2713"/>
                    <a:pt x="26786" y="2947"/>
                    <a:pt x="26786" y="3047"/>
                  </a:cubicBezTo>
                  <a:cubicBezTo>
                    <a:pt x="26686" y="2246"/>
                    <a:pt x="26419" y="1513"/>
                    <a:pt x="25952" y="879"/>
                  </a:cubicBezTo>
                  <a:lnTo>
                    <a:pt x="25952" y="879"/>
                  </a:lnTo>
                  <a:lnTo>
                    <a:pt x="26152" y="2113"/>
                  </a:lnTo>
                  <a:cubicBezTo>
                    <a:pt x="25819" y="1413"/>
                    <a:pt x="25252" y="845"/>
                    <a:pt x="24551" y="512"/>
                  </a:cubicBezTo>
                  <a:cubicBezTo>
                    <a:pt x="23802" y="176"/>
                    <a:pt x="23012" y="0"/>
                    <a:pt x="222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2"/>
            <p:cNvSpPr/>
            <p:nvPr/>
          </p:nvSpPr>
          <p:spPr>
            <a:xfrm>
              <a:off x="3371750" y="2450525"/>
              <a:ext cx="90075" cy="89250"/>
            </a:xfrm>
            <a:custGeom>
              <a:rect b="b" l="l" r="r" t="t"/>
              <a:pathLst>
                <a:path extrusionOk="0" h="3570" w="3603">
                  <a:moveTo>
                    <a:pt x="1802" y="1"/>
                  </a:moveTo>
                  <a:cubicBezTo>
                    <a:pt x="801" y="1"/>
                    <a:pt x="0" y="801"/>
                    <a:pt x="0" y="1802"/>
                  </a:cubicBezTo>
                  <a:cubicBezTo>
                    <a:pt x="0" y="2769"/>
                    <a:pt x="801" y="3570"/>
                    <a:pt x="1802" y="3570"/>
                  </a:cubicBezTo>
                  <a:cubicBezTo>
                    <a:pt x="2802" y="3570"/>
                    <a:pt x="3603" y="2769"/>
                    <a:pt x="3603" y="1802"/>
                  </a:cubicBezTo>
                  <a:cubicBezTo>
                    <a:pt x="3603" y="801"/>
                    <a:pt x="2802" y="1"/>
                    <a:pt x="18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2"/>
            <p:cNvSpPr/>
            <p:nvPr/>
          </p:nvSpPr>
          <p:spPr>
            <a:xfrm>
              <a:off x="4123950" y="2450525"/>
              <a:ext cx="90100" cy="89250"/>
            </a:xfrm>
            <a:custGeom>
              <a:rect b="b" l="l" r="r" t="t"/>
              <a:pathLst>
                <a:path extrusionOk="0" h="3570" w="3604">
                  <a:moveTo>
                    <a:pt x="1802" y="1"/>
                  </a:moveTo>
                  <a:cubicBezTo>
                    <a:pt x="834" y="1"/>
                    <a:pt x="0" y="801"/>
                    <a:pt x="0" y="1802"/>
                  </a:cubicBezTo>
                  <a:cubicBezTo>
                    <a:pt x="0" y="2769"/>
                    <a:pt x="834" y="3570"/>
                    <a:pt x="1802" y="3570"/>
                  </a:cubicBezTo>
                  <a:cubicBezTo>
                    <a:pt x="2802" y="3570"/>
                    <a:pt x="3603" y="2769"/>
                    <a:pt x="3603" y="1802"/>
                  </a:cubicBezTo>
                  <a:cubicBezTo>
                    <a:pt x="3603" y="801"/>
                    <a:pt x="2802" y="1"/>
                    <a:pt x="18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2"/>
            <p:cNvSpPr/>
            <p:nvPr/>
          </p:nvSpPr>
          <p:spPr>
            <a:xfrm>
              <a:off x="3531025" y="2635350"/>
              <a:ext cx="522900" cy="87075"/>
            </a:xfrm>
            <a:custGeom>
              <a:rect b="b" l="l" r="r" t="t"/>
              <a:pathLst>
                <a:path extrusionOk="0" h="3483" w="20916">
                  <a:moveTo>
                    <a:pt x="20041" y="0"/>
                  </a:moveTo>
                  <a:cubicBezTo>
                    <a:pt x="20001" y="0"/>
                    <a:pt x="19958" y="4"/>
                    <a:pt x="19915" y="13"/>
                  </a:cubicBezTo>
                  <a:cubicBezTo>
                    <a:pt x="18547" y="246"/>
                    <a:pt x="14844" y="447"/>
                    <a:pt x="10508" y="447"/>
                  </a:cubicBezTo>
                  <a:cubicBezTo>
                    <a:pt x="6138" y="447"/>
                    <a:pt x="2402" y="246"/>
                    <a:pt x="1035" y="13"/>
                  </a:cubicBezTo>
                  <a:cubicBezTo>
                    <a:pt x="992" y="4"/>
                    <a:pt x="949" y="0"/>
                    <a:pt x="908" y="0"/>
                  </a:cubicBezTo>
                  <a:cubicBezTo>
                    <a:pt x="628" y="0"/>
                    <a:pt x="397" y="190"/>
                    <a:pt x="367" y="480"/>
                  </a:cubicBezTo>
                  <a:lnTo>
                    <a:pt x="1" y="2982"/>
                  </a:lnTo>
                  <a:cubicBezTo>
                    <a:pt x="2936" y="3249"/>
                    <a:pt x="6205" y="3449"/>
                    <a:pt x="9874" y="3482"/>
                  </a:cubicBezTo>
                  <a:lnTo>
                    <a:pt x="11075" y="3482"/>
                  </a:lnTo>
                  <a:cubicBezTo>
                    <a:pt x="14711" y="3449"/>
                    <a:pt x="18013" y="3249"/>
                    <a:pt x="20915" y="2982"/>
                  </a:cubicBezTo>
                  <a:lnTo>
                    <a:pt x="20582" y="447"/>
                  </a:lnTo>
                  <a:cubicBezTo>
                    <a:pt x="20524" y="186"/>
                    <a:pt x="20314" y="0"/>
                    <a:pt x="200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2" name="Google Shape;1122;p32"/>
          <p:cNvGrpSpPr/>
          <p:nvPr/>
        </p:nvGrpSpPr>
        <p:grpSpPr>
          <a:xfrm>
            <a:off x="1097859" y="1576078"/>
            <a:ext cx="1341195" cy="1578157"/>
            <a:chOff x="1346975" y="798400"/>
            <a:chExt cx="1551950" cy="1923175"/>
          </a:xfrm>
        </p:grpSpPr>
        <p:sp>
          <p:nvSpPr>
            <p:cNvPr id="1123" name="Google Shape;1123;p32"/>
            <p:cNvSpPr/>
            <p:nvPr/>
          </p:nvSpPr>
          <p:spPr>
            <a:xfrm>
              <a:off x="2463600" y="1266350"/>
              <a:ext cx="52550" cy="402800"/>
            </a:xfrm>
            <a:custGeom>
              <a:rect b="b" l="l" r="r" t="t"/>
              <a:pathLst>
                <a:path extrusionOk="0" h="16112" w="2102">
                  <a:moveTo>
                    <a:pt x="2102" y="0"/>
                  </a:moveTo>
                  <a:lnTo>
                    <a:pt x="2102" y="10775"/>
                  </a:lnTo>
                  <a:lnTo>
                    <a:pt x="2102" y="10775"/>
                  </a:lnTo>
                  <a:cubicBezTo>
                    <a:pt x="2102" y="12576"/>
                    <a:pt x="1935" y="14344"/>
                    <a:pt x="1602" y="16112"/>
                  </a:cubicBezTo>
                  <a:lnTo>
                    <a:pt x="1602" y="16112"/>
                  </a:lnTo>
                  <a:cubicBezTo>
                    <a:pt x="701" y="16112"/>
                    <a:pt x="0" y="15311"/>
                    <a:pt x="134" y="14411"/>
                  </a:cubicBezTo>
                  <a:cubicBezTo>
                    <a:pt x="301" y="13177"/>
                    <a:pt x="401" y="11976"/>
                    <a:pt x="401" y="10741"/>
                  </a:cubicBezTo>
                  <a:lnTo>
                    <a:pt x="401" y="10741"/>
                  </a:lnTo>
                  <a:lnTo>
                    <a:pt x="401" y="0"/>
                  </a:lnTo>
                  <a:close/>
                </a:path>
              </a:pathLst>
            </a:custGeom>
            <a:solidFill>
              <a:srgbClr val="D2D2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2"/>
            <p:cNvSpPr/>
            <p:nvPr/>
          </p:nvSpPr>
          <p:spPr>
            <a:xfrm>
              <a:off x="1346975" y="2000200"/>
              <a:ext cx="1551950" cy="721375"/>
            </a:xfrm>
            <a:custGeom>
              <a:rect b="b" l="l" r="r" t="t"/>
              <a:pathLst>
                <a:path extrusionOk="0" h="28855" w="62078">
                  <a:moveTo>
                    <a:pt x="24217" y="1"/>
                  </a:moveTo>
                  <a:cubicBezTo>
                    <a:pt x="23250" y="1"/>
                    <a:pt x="22383" y="501"/>
                    <a:pt x="21882" y="1335"/>
                  </a:cubicBezTo>
                  <a:cubicBezTo>
                    <a:pt x="21549" y="1835"/>
                    <a:pt x="21182" y="2336"/>
                    <a:pt x="20782" y="2769"/>
                  </a:cubicBezTo>
                  <a:cubicBezTo>
                    <a:pt x="19414" y="4437"/>
                    <a:pt x="17379" y="5405"/>
                    <a:pt x="15244" y="5438"/>
                  </a:cubicBezTo>
                  <a:cubicBezTo>
                    <a:pt x="10107" y="5438"/>
                    <a:pt x="0" y="12376"/>
                    <a:pt x="0" y="22951"/>
                  </a:cubicBezTo>
                  <a:cubicBezTo>
                    <a:pt x="0" y="22951"/>
                    <a:pt x="8139" y="28655"/>
                    <a:pt x="30455" y="28855"/>
                  </a:cubicBezTo>
                  <a:lnTo>
                    <a:pt x="31623" y="28855"/>
                  </a:lnTo>
                  <a:cubicBezTo>
                    <a:pt x="53939" y="28655"/>
                    <a:pt x="62078" y="22951"/>
                    <a:pt x="62078" y="22951"/>
                  </a:cubicBezTo>
                  <a:cubicBezTo>
                    <a:pt x="62078" y="12376"/>
                    <a:pt x="51971" y="5438"/>
                    <a:pt x="46834" y="5438"/>
                  </a:cubicBezTo>
                  <a:cubicBezTo>
                    <a:pt x="44699" y="5405"/>
                    <a:pt x="42664" y="4437"/>
                    <a:pt x="41296" y="2769"/>
                  </a:cubicBezTo>
                  <a:cubicBezTo>
                    <a:pt x="40896" y="2302"/>
                    <a:pt x="40529" y="1835"/>
                    <a:pt x="40229" y="1302"/>
                  </a:cubicBezTo>
                  <a:cubicBezTo>
                    <a:pt x="39729" y="501"/>
                    <a:pt x="38828" y="1"/>
                    <a:pt x="37861" y="1"/>
                  </a:cubicBezTo>
                  <a:close/>
                </a:path>
              </a:pathLst>
            </a:custGeom>
            <a:solidFill>
              <a:srgbClr val="4486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2"/>
            <p:cNvSpPr/>
            <p:nvPr/>
          </p:nvSpPr>
          <p:spPr>
            <a:xfrm>
              <a:off x="1346975" y="2000200"/>
              <a:ext cx="1551950" cy="721375"/>
            </a:xfrm>
            <a:custGeom>
              <a:rect b="b" l="l" r="r" t="t"/>
              <a:pathLst>
                <a:path extrusionOk="0" h="28855" w="62078">
                  <a:moveTo>
                    <a:pt x="62078" y="22951"/>
                  </a:moveTo>
                  <a:cubicBezTo>
                    <a:pt x="62078" y="22951"/>
                    <a:pt x="53939" y="28655"/>
                    <a:pt x="31623" y="28855"/>
                  </a:cubicBezTo>
                  <a:lnTo>
                    <a:pt x="31056" y="28855"/>
                  </a:lnTo>
                  <a:lnTo>
                    <a:pt x="30455" y="28855"/>
                  </a:lnTo>
                  <a:cubicBezTo>
                    <a:pt x="8139" y="28655"/>
                    <a:pt x="0" y="22951"/>
                    <a:pt x="0" y="22951"/>
                  </a:cubicBezTo>
                  <a:cubicBezTo>
                    <a:pt x="0" y="12376"/>
                    <a:pt x="10107" y="5438"/>
                    <a:pt x="15244" y="5438"/>
                  </a:cubicBezTo>
                  <a:cubicBezTo>
                    <a:pt x="17379" y="5405"/>
                    <a:pt x="19414" y="4437"/>
                    <a:pt x="20782" y="2769"/>
                  </a:cubicBezTo>
                  <a:cubicBezTo>
                    <a:pt x="21182" y="2336"/>
                    <a:pt x="21549" y="1835"/>
                    <a:pt x="21882" y="1335"/>
                  </a:cubicBezTo>
                  <a:cubicBezTo>
                    <a:pt x="22383" y="501"/>
                    <a:pt x="23250" y="1"/>
                    <a:pt x="24217" y="1"/>
                  </a:cubicBezTo>
                  <a:lnTo>
                    <a:pt x="37861" y="1"/>
                  </a:lnTo>
                  <a:cubicBezTo>
                    <a:pt x="38828" y="1"/>
                    <a:pt x="39729" y="501"/>
                    <a:pt x="40229" y="1302"/>
                  </a:cubicBezTo>
                  <a:cubicBezTo>
                    <a:pt x="40529" y="1835"/>
                    <a:pt x="40896" y="2302"/>
                    <a:pt x="41296" y="2769"/>
                  </a:cubicBezTo>
                  <a:cubicBezTo>
                    <a:pt x="42664" y="4437"/>
                    <a:pt x="44699" y="5405"/>
                    <a:pt x="46834" y="5438"/>
                  </a:cubicBezTo>
                  <a:cubicBezTo>
                    <a:pt x="51971" y="5438"/>
                    <a:pt x="62078" y="12376"/>
                    <a:pt x="62078" y="2295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2"/>
            <p:cNvSpPr/>
            <p:nvPr/>
          </p:nvSpPr>
          <p:spPr>
            <a:xfrm>
              <a:off x="1346975" y="2000200"/>
              <a:ext cx="1551950" cy="607125"/>
            </a:xfrm>
            <a:custGeom>
              <a:rect b="b" l="l" r="r" t="t"/>
              <a:pathLst>
                <a:path extrusionOk="0" h="24285" w="62078">
                  <a:moveTo>
                    <a:pt x="24217" y="1"/>
                  </a:moveTo>
                  <a:cubicBezTo>
                    <a:pt x="23250" y="1"/>
                    <a:pt x="22349" y="501"/>
                    <a:pt x="21849" y="1335"/>
                  </a:cubicBezTo>
                  <a:cubicBezTo>
                    <a:pt x="21516" y="1835"/>
                    <a:pt x="21149" y="2336"/>
                    <a:pt x="20748" y="2769"/>
                  </a:cubicBezTo>
                  <a:cubicBezTo>
                    <a:pt x="19381" y="4437"/>
                    <a:pt x="17346" y="5405"/>
                    <a:pt x="15211" y="5438"/>
                  </a:cubicBezTo>
                  <a:cubicBezTo>
                    <a:pt x="10074" y="5438"/>
                    <a:pt x="0" y="12376"/>
                    <a:pt x="0" y="22951"/>
                  </a:cubicBezTo>
                  <a:cubicBezTo>
                    <a:pt x="801" y="23484"/>
                    <a:pt x="1668" y="23918"/>
                    <a:pt x="2569" y="24285"/>
                  </a:cubicBezTo>
                  <a:cubicBezTo>
                    <a:pt x="2669" y="14211"/>
                    <a:pt x="11842" y="7606"/>
                    <a:pt x="16545" y="7606"/>
                  </a:cubicBezTo>
                  <a:cubicBezTo>
                    <a:pt x="18847" y="7606"/>
                    <a:pt x="20515" y="6339"/>
                    <a:pt x="21616" y="5038"/>
                  </a:cubicBezTo>
                  <a:cubicBezTo>
                    <a:pt x="21983" y="4604"/>
                    <a:pt x="22316" y="4137"/>
                    <a:pt x="22616" y="3637"/>
                  </a:cubicBezTo>
                  <a:cubicBezTo>
                    <a:pt x="23050" y="2870"/>
                    <a:pt x="23884" y="2369"/>
                    <a:pt x="24785" y="2369"/>
                  </a:cubicBezTo>
                  <a:lnTo>
                    <a:pt x="37293" y="2369"/>
                  </a:lnTo>
                  <a:cubicBezTo>
                    <a:pt x="38194" y="2369"/>
                    <a:pt x="39028" y="2870"/>
                    <a:pt x="39462" y="3637"/>
                  </a:cubicBezTo>
                  <a:cubicBezTo>
                    <a:pt x="39762" y="4137"/>
                    <a:pt x="40095" y="4604"/>
                    <a:pt x="40462" y="5038"/>
                  </a:cubicBezTo>
                  <a:cubicBezTo>
                    <a:pt x="41563" y="6339"/>
                    <a:pt x="43231" y="7606"/>
                    <a:pt x="45533" y="7606"/>
                  </a:cubicBezTo>
                  <a:cubicBezTo>
                    <a:pt x="50236" y="7606"/>
                    <a:pt x="59409" y="14211"/>
                    <a:pt x="59509" y="24285"/>
                  </a:cubicBezTo>
                  <a:cubicBezTo>
                    <a:pt x="60410" y="23918"/>
                    <a:pt x="61277" y="23484"/>
                    <a:pt x="62078" y="22951"/>
                  </a:cubicBezTo>
                  <a:cubicBezTo>
                    <a:pt x="62078" y="12376"/>
                    <a:pt x="51971" y="5438"/>
                    <a:pt x="46867" y="5438"/>
                  </a:cubicBezTo>
                  <a:cubicBezTo>
                    <a:pt x="44699" y="5405"/>
                    <a:pt x="42697" y="4437"/>
                    <a:pt x="41296" y="2769"/>
                  </a:cubicBezTo>
                  <a:cubicBezTo>
                    <a:pt x="40896" y="2336"/>
                    <a:pt x="40529" y="1835"/>
                    <a:pt x="40229" y="1335"/>
                  </a:cubicBezTo>
                  <a:cubicBezTo>
                    <a:pt x="39729" y="501"/>
                    <a:pt x="38828" y="1"/>
                    <a:pt x="37861"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2"/>
            <p:cNvSpPr/>
            <p:nvPr/>
          </p:nvSpPr>
          <p:spPr>
            <a:xfrm>
              <a:off x="1865675" y="2000200"/>
              <a:ext cx="514550" cy="339225"/>
            </a:xfrm>
            <a:custGeom>
              <a:rect b="b" l="l" r="r" t="t"/>
              <a:pathLst>
                <a:path extrusionOk="0" h="13569" w="20582">
                  <a:moveTo>
                    <a:pt x="3469" y="1"/>
                  </a:moveTo>
                  <a:cubicBezTo>
                    <a:pt x="2502" y="1"/>
                    <a:pt x="1601" y="501"/>
                    <a:pt x="1101" y="1335"/>
                  </a:cubicBezTo>
                  <a:cubicBezTo>
                    <a:pt x="768" y="1835"/>
                    <a:pt x="401" y="2336"/>
                    <a:pt x="0" y="2769"/>
                  </a:cubicBezTo>
                  <a:lnTo>
                    <a:pt x="0" y="3270"/>
                  </a:lnTo>
                  <a:cubicBezTo>
                    <a:pt x="0" y="8941"/>
                    <a:pt x="4604" y="13544"/>
                    <a:pt x="10274" y="13544"/>
                  </a:cubicBezTo>
                  <a:cubicBezTo>
                    <a:pt x="10324" y="13560"/>
                    <a:pt x="10374" y="13569"/>
                    <a:pt x="10424" y="13569"/>
                  </a:cubicBezTo>
                  <a:cubicBezTo>
                    <a:pt x="10474" y="13569"/>
                    <a:pt x="10524" y="13560"/>
                    <a:pt x="10575" y="13544"/>
                  </a:cubicBezTo>
                  <a:cubicBezTo>
                    <a:pt x="16112" y="13377"/>
                    <a:pt x="20548" y="8840"/>
                    <a:pt x="20582" y="3270"/>
                  </a:cubicBezTo>
                  <a:lnTo>
                    <a:pt x="20582" y="2769"/>
                  </a:lnTo>
                  <a:cubicBezTo>
                    <a:pt x="20148" y="2336"/>
                    <a:pt x="19781" y="1835"/>
                    <a:pt x="19481" y="1302"/>
                  </a:cubicBezTo>
                  <a:cubicBezTo>
                    <a:pt x="18981" y="501"/>
                    <a:pt x="18080" y="1"/>
                    <a:pt x="171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2"/>
            <p:cNvSpPr/>
            <p:nvPr/>
          </p:nvSpPr>
          <p:spPr>
            <a:xfrm>
              <a:off x="1948225" y="1869275"/>
              <a:ext cx="348600" cy="386975"/>
            </a:xfrm>
            <a:custGeom>
              <a:rect b="b" l="l" r="r" t="t"/>
              <a:pathLst>
                <a:path extrusionOk="0" h="15479" w="13944">
                  <a:moveTo>
                    <a:pt x="1" y="1"/>
                  </a:moveTo>
                  <a:lnTo>
                    <a:pt x="1" y="8507"/>
                  </a:lnTo>
                  <a:cubicBezTo>
                    <a:pt x="1" y="12376"/>
                    <a:pt x="3136" y="15478"/>
                    <a:pt x="6972" y="15478"/>
                  </a:cubicBezTo>
                  <a:lnTo>
                    <a:pt x="7106" y="15478"/>
                  </a:lnTo>
                  <a:cubicBezTo>
                    <a:pt x="10908" y="15412"/>
                    <a:pt x="13944" y="12310"/>
                    <a:pt x="13944" y="8540"/>
                  </a:cubicBezTo>
                  <a:lnTo>
                    <a:pt x="13944" y="1"/>
                  </a:lnTo>
                  <a:close/>
                </a:path>
              </a:pathLst>
            </a:custGeom>
            <a:solidFill>
              <a:srgbClr val="FFAD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2"/>
            <p:cNvSpPr/>
            <p:nvPr/>
          </p:nvSpPr>
          <p:spPr>
            <a:xfrm>
              <a:off x="1688050" y="1617275"/>
              <a:ext cx="176800" cy="277875"/>
            </a:xfrm>
            <a:custGeom>
              <a:rect b="b" l="l" r="r" t="t"/>
              <a:pathLst>
                <a:path extrusionOk="0" h="11115" w="7072">
                  <a:moveTo>
                    <a:pt x="3600" y="9088"/>
                  </a:moveTo>
                  <a:cubicBezTo>
                    <a:pt x="3611" y="9098"/>
                    <a:pt x="3623" y="9107"/>
                    <a:pt x="3636" y="9113"/>
                  </a:cubicBezTo>
                  <a:cubicBezTo>
                    <a:pt x="3624" y="9105"/>
                    <a:pt x="3612" y="9096"/>
                    <a:pt x="3600" y="9088"/>
                  </a:cubicBezTo>
                  <a:close/>
                  <a:moveTo>
                    <a:pt x="1863" y="1"/>
                  </a:moveTo>
                  <a:cubicBezTo>
                    <a:pt x="1809" y="1"/>
                    <a:pt x="1756" y="3"/>
                    <a:pt x="1701" y="7"/>
                  </a:cubicBezTo>
                  <a:cubicBezTo>
                    <a:pt x="0" y="107"/>
                    <a:pt x="300" y="2075"/>
                    <a:pt x="567" y="3242"/>
                  </a:cubicBezTo>
                  <a:cubicBezTo>
                    <a:pt x="801" y="4377"/>
                    <a:pt x="1134" y="5477"/>
                    <a:pt x="1601" y="6545"/>
                  </a:cubicBezTo>
                  <a:cubicBezTo>
                    <a:pt x="2029" y="7565"/>
                    <a:pt x="2717" y="8455"/>
                    <a:pt x="3600" y="9088"/>
                  </a:cubicBezTo>
                  <a:lnTo>
                    <a:pt x="3600" y="9088"/>
                  </a:lnTo>
                  <a:cubicBezTo>
                    <a:pt x="3496" y="8990"/>
                    <a:pt x="3466" y="8734"/>
                    <a:pt x="3436" y="8613"/>
                  </a:cubicBezTo>
                  <a:cubicBezTo>
                    <a:pt x="3303" y="8213"/>
                    <a:pt x="3103" y="7379"/>
                    <a:pt x="3102" y="7379"/>
                  </a:cubicBezTo>
                  <a:lnTo>
                    <a:pt x="3102" y="7379"/>
                  </a:lnTo>
                  <a:cubicBezTo>
                    <a:pt x="3169" y="7579"/>
                    <a:pt x="3269" y="7779"/>
                    <a:pt x="3436" y="7946"/>
                  </a:cubicBezTo>
                  <a:cubicBezTo>
                    <a:pt x="3536" y="8113"/>
                    <a:pt x="3670" y="8313"/>
                    <a:pt x="3803" y="8513"/>
                  </a:cubicBezTo>
                  <a:cubicBezTo>
                    <a:pt x="4203" y="9013"/>
                    <a:pt x="4637" y="9480"/>
                    <a:pt x="5137" y="9881"/>
                  </a:cubicBezTo>
                  <a:cubicBezTo>
                    <a:pt x="5437" y="10147"/>
                    <a:pt x="5771" y="10381"/>
                    <a:pt x="6138" y="10581"/>
                  </a:cubicBezTo>
                  <a:cubicBezTo>
                    <a:pt x="6271" y="10681"/>
                    <a:pt x="6872" y="11015"/>
                    <a:pt x="7072" y="11115"/>
                  </a:cubicBezTo>
                  <a:cubicBezTo>
                    <a:pt x="6038" y="8413"/>
                    <a:pt x="5204" y="5611"/>
                    <a:pt x="4604" y="2809"/>
                  </a:cubicBezTo>
                  <a:cubicBezTo>
                    <a:pt x="4537" y="2308"/>
                    <a:pt x="4403" y="1841"/>
                    <a:pt x="4170" y="1408"/>
                  </a:cubicBezTo>
                  <a:cubicBezTo>
                    <a:pt x="3870" y="941"/>
                    <a:pt x="3436" y="541"/>
                    <a:pt x="2936" y="307"/>
                  </a:cubicBezTo>
                  <a:cubicBezTo>
                    <a:pt x="2585" y="103"/>
                    <a:pt x="2235" y="1"/>
                    <a:pt x="1863" y="1"/>
                  </a:cubicBezTo>
                  <a:close/>
                </a:path>
              </a:pathLst>
            </a:custGeom>
            <a:solidFill>
              <a:srgbClr val="873F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2"/>
            <p:cNvSpPr/>
            <p:nvPr/>
          </p:nvSpPr>
          <p:spPr>
            <a:xfrm>
              <a:off x="2381050" y="1617275"/>
              <a:ext cx="176800" cy="277875"/>
            </a:xfrm>
            <a:custGeom>
              <a:rect b="b" l="l" r="r" t="t"/>
              <a:pathLst>
                <a:path extrusionOk="0" h="11115" w="7072">
                  <a:moveTo>
                    <a:pt x="3472" y="9088"/>
                  </a:moveTo>
                  <a:cubicBezTo>
                    <a:pt x="3460" y="9096"/>
                    <a:pt x="3448" y="9105"/>
                    <a:pt x="3436" y="9113"/>
                  </a:cubicBezTo>
                  <a:cubicBezTo>
                    <a:pt x="3449" y="9107"/>
                    <a:pt x="3461" y="9098"/>
                    <a:pt x="3472" y="9088"/>
                  </a:cubicBezTo>
                  <a:close/>
                  <a:moveTo>
                    <a:pt x="5208" y="1"/>
                  </a:moveTo>
                  <a:cubicBezTo>
                    <a:pt x="4830" y="1"/>
                    <a:pt x="4457" y="103"/>
                    <a:pt x="4136" y="307"/>
                  </a:cubicBezTo>
                  <a:cubicBezTo>
                    <a:pt x="3636" y="507"/>
                    <a:pt x="3202" y="907"/>
                    <a:pt x="2869" y="1374"/>
                  </a:cubicBezTo>
                  <a:cubicBezTo>
                    <a:pt x="2669" y="1808"/>
                    <a:pt x="2535" y="2275"/>
                    <a:pt x="2435" y="2742"/>
                  </a:cubicBezTo>
                  <a:cubicBezTo>
                    <a:pt x="1835" y="5611"/>
                    <a:pt x="1034" y="8413"/>
                    <a:pt x="0" y="11115"/>
                  </a:cubicBezTo>
                  <a:cubicBezTo>
                    <a:pt x="300" y="10948"/>
                    <a:pt x="634" y="10781"/>
                    <a:pt x="934" y="10581"/>
                  </a:cubicBezTo>
                  <a:cubicBezTo>
                    <a:pt x="1301" y="10381"/>
                    <a:pt x="1601" y="10147"/>
                    <a:pt x="1935" y="9881"/>
                  </a:cubicBezTo>
                  <a:cubicBezTo>
                    <a:pt x="2435" y="9480"/>
                    <a:pt x="2869" y="9013"/>
                    <a:pt x="3236" y="8513"/>
                  </a:cubicBezTo>
                  <a:cubicBezTo>
                    <a:pt x="3402" y="8313"/>
                    <a:pt x="3503" y="8113"/>
                    <a:pt x="3636" y="7946"/>
                  </a:cubicBezTo>
                  <a:cubicBezTo>
                    <a:pt x="3803" y="7779"/>
                    <a:pt x="3903" y="7579"/>
                    <a:pt x="3970" y="7379"/>
                  </a:cubicBezTo>
                  <a:lnTo>
                    <a:pt x="3970" y="7379"/>
                  </a:lnTo>
                  <a:cubicBezTo>
                    <a:pt x="3969" y="7379"/>
                    <a:pt x="3769" y="8213"/>
                    <a:pt x="3636" y="8613"/>
                  </a:cubicBezTo>
                  <a:cubicBezTo>
                    <a:pt x="3606" y="8734"/>
                    <a:pt x="3576" y="8990"/>
                    <a:pt x="3472" y="9088"/>
                  </a:cubicBezTo>
                  <a:lnTo>
                    <a:pt x="3472" y="9088"/>
                  </a:lnTo>
                  <a:cubicBezTo>
                    <a:pt x="4355" y="8455"/>
                    <a:pt x="5043" y="7565"/>
                    <a:pt x="5471" y="6545"/>
                  </a:cubicBezTo>
                  <a:cubicBezTo>
                    <a:pt x="5904" y="5477"/>
                    <a:pt x="6271" y="4377"/>
                    <a:pt x="6505" y="3242"/>
                  </a:cubicBezTo>
                  <a:cubicBezTo>
                    <a:pt x="6772" y="2075"/>
                    <a:pt x="7072" y="107"/>
                    <a:pt x="5371" y="7"/>
                  </a:cubicBezTo>
                  <a:cubicBezTo>
                    <a:pt x="5316" y="3"/>
                    <a:pt x="5262" y="1"/>
                    <a:pt x="5208" y="1"/>
                  </a:cubicBezTo>
                  <a:close/>
                </a:path>
              </a:pathLst>
            </a:custGeom>
            <a:solidFill>
              <a:srgbClr val="873F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2"/>
            <p:cNvSpPr/>
            <p:nvPr/>
          </p:nvSpPr>
          <p:spPr>
            <a:xfrm>
              <a:off x="1688050" y="1616600"/>
              <a:ext cx="176800" cy="278550"/>
            </a:xfrm>
            <a:custGeom>
              <a:rect b="b" l="l" r="r" t="t"/>
              <a:pathLst>
                <a:path extrusionOk="0" h="11142" w="7072">
                  <a:moveTo>
                    <a:pt x="2936" y="334"/>
                  </a:moveTo>
                  <a:cubicBezTo>
                    <a:pt x="2535" y="101"/>
                    <a:pt x="2135" y="0"/>
                    <a:pt x="1701" y="34"/>
                  </a:cubicBezTo>
                  <a:cubicBezTo>
                    <a:pt x="0" y="134"/>
                    <a:pt x="300" y="2102"/>
                    <a:pt x="567" y="3269"/>
                  </a:cubicBezTo>
                  <a:cubicBezTo>
                    <a:pt x="801" y="4404"/>
                    <a:pt x="1134" y="5504"/>
                    <a:pt x="1601" y="6572"/>
                  </a:cubicBezTo>
                  <a:cubicBezTo>
                    <a:pt x="2035" y="7606"/>
                    <a:pt x="2736" y="8507"/>
                    <a:pt x="3636" y="9140"/>
                  </a:cubicBezTo>
                  <a:cubicBezTo>
                    <a:pt x="3503" y="9074"/>
                    <a:pt x="3469" y="8773"/>
                    <a:pt x="3436" y="8640"/>
                  </a:cubicBezTo>
                  <a:cubicBezTo>
                    <a:pt x="3303" y="8240"/>
                    <a:pt x="3102" y="7406"/>
                    <a:pt x="3102" y="7406"/>
                  </a:cubicBezTo>
                  <a:cubicBezTo>
                    <a:pt x="3169" y="7606"/>
                    <a:pt x="3269" y="7806"/>
                    <a:pt x="3436" y="7973"/>
                  </a:cubicBezTo>
                  <a:cubicBezTo>
                    <a:pt x="3536" y="8140"/>
                    <a:pt x="3670" y="8340"/>
                    <a:pt x="3803" y="8540"/>
                  </a:cubicBezTo>
                  <a:cubicBezTo>
                    <a:pt x="4203" y="9040"/>
                    <a:pt x="4637" y="9507"/>
                    <a:pt x="5137" y="9908"/>
                  </a:cubicBezTo>
                  <a:cubicBezTo>
                    <a:pt x="5437" y="10174"/>
                    <a:pt x="5771" y="10408"/>
                    <a:pt x="6138" y="10608"/>
                  </a:cubicBezTo>
                  <a:cubicBezTo>
                    <a:pt x="6271" y="10708"/>
                    <a:pt x="6872" y="11042"/>
                    <a:pt x="7072" y="11142"/>
                  </a:cubicBezTo>
                  <a:cubicBezTo>
                    <a:pt x="6038" y="8440"/>
                    <a:pt x="5204" y="5638"/>
                    <a:pt x="4604" y="2836"/>
                  </a:cubicBezTo>
                  <a:cubicBezTo>
                    <a:pt x="4537" y="2335"/>
                    <a:pt x="4403" y="1868"/>
                    <a:pt x="4170" y="1435"/>
                  </a:cubicBezTo>
                  <a:cubicBezTo>
                    <a:pt x="3870" y="968"/>
                    <a:pt x="3436" y="568"/>
                    <a:pt x="2936" y="33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2"/>
            <p:cNvSpPr/>
            <p:nvPr/>
          </p:nvSpPr>
          <p:spPr>
            <a:xfrm>
              <a:off x="2381050" y="1616600"/>
              <a:ext cx="176800" cy="278550"/>
            </a:xfrm>
            <a:custGeom>
              <a:rect b="b" l="l" r="r" t="t"/>
              <a:pathLst>
                <a:path extrusionOk="0" h="11142" w="7072">
                  <a:moveTo>
                    <a:pt x="4136" y="334"/>
                  </a:moveTo>
                  <a:cubicBezTo>
                    <a:pt x="4503" y="101"/>
                    <a:pt x="4937" y="0"/>
                    <a:pt x="5371" y="34"/>
                  </a:cubicBezTo>
                  <a:cubicBezTo>
                    <a:pt x="7072" y="134"/>
                    <a:pt x="6772" y="2102"/>
                    <a:pt x="6505" y="3269"/>
                  </a:cubicBezTo>
                  <a:cubicBezTo>
                    <a:pt x="6271" y="4404"/>
                    <a:pt x="5904" y="5504"/>
                    <a:pt x="5471" y="6572"/>
                  </a:cubicBezTo>
                  <a:cubicBezTo>
                    <a:pt x="5037" y="7606"/>
                    <a:pt x="4336" y="8507"/>
                    <a:pt x="3436" y="9140"/>
                  </a:cubicBezTo>
                  <a:cubicBezTo>
                    <a:pt x="3569" y="9074"/>
                    <a:pt x="3603" y="8773"/>
                    <a:pt x="3636" y="8640"/>
                  </a:cubicBezTo>
                  <a:cubicBezTo>
                    <a:pt x="3769" y="8240"/>
                    <a:pt x="3970" y="7406"/>
                    <a:pt x="3970" y="7406"/>
                  </a:cubicBezTo>
                  <a:cubicBezTo>
                    <a:pt x="3903" y="7606"/>
                    <a:pt x="3803" y="7806"/>
                    <a:pt x="3636" y="7973"/>
                  </a:cubicBezTo>
                  <a:cubicBezTo>
                    <a:pt x="3503" y="8140"/>
                    <a:pt x="3402" y="8340"/>
                    <a:pt x="3236" y="8540"/>
                  </a:cubicBezTo>
                  <a:cubicBezTo>
                    <a:pt x="2869" y="9040"/>
                    <a:pt x="2435" y="9507"/>
                    <a:pt x="1935" y="9908"/>
                  </a:cubicBezTo>
                  <a:cubicBezTo>
                    <a:pt x="1601" y="10174"/>
                    <a:pt x="1301" y="10408"/>
                    <a:pt x="934" y="10608"/>
                  </a:cubicBezTo>
                  <a:cubicBezTo>
                    <a:pt x="634" y="10808"/>
                    <a:pt x="300" y="10975"/>
                    <a:pt x="0" y="11142"/>
                  </a:cubicBezTo>
                  <a:cubicBezTo>
                    <a:pt x="1034" y="8440"/>
                    <a:pt x="1835" y="5638"/>
                    <a:pt x="2435" y="2769"/>
                  </a:cubicBezTo>
                  <a:cubicBezTo>
                    <a:pt x="2535" y="2302"/>
                    <a:pt x="2669" y="1835"/>
                    <a:pt x="2869" y="1401"/>
                  </a:cubicBezTo>
                  <a:cubicBezTo>
                    <a:pt x="3202" y="934"/>
                    <a:pt x="3636" y="534"/>
                    <a:pt x="4136" y="33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2"/>
            <p:cNvSpPr/>
            <p:nvPr/>
          </p:nvSpPr>
          <p:spPr>
            <a:xfrm>
              <a:off x="2406900" y="1420625"/>
              <a:ext cx="171800" cy="275225"/>
            </a:xfrm>
            <a:custGeom>
              <a:rect b="b" l="l" r="r" t="t"/>
              <a:pathLst>
                <a:path extrusionOk="0" h="11009" w="6872">
                  <a:moveTo>
                    <a:pt x="3436" y="1"/>
                  </a:moveTo>
                  <a:cubicBezTo>
                    <a:pt x="1535" y="1"/>
                    <a:pt x="0" y="2469"/>
                    <a:pt x="0" y="5504"/>
                  </a:cubicBezTo>
                  <a:cubicBezTo>
                    <a:pt x="0" y="8540"/>
                    <a:pt x="1535" y="11008"/>
                    <a:pt x="3436" y="11008"/>
                  </a:cubicBezTo>
                  <a:cubicBezTo>
                    <a:pt x="5337" y="11008"/>
                    <a:pt x="6872" y="8540"/>
                    <a:pt x="6872" y="5504"/>
                  </a:cubicBezTo>
                  <a:cubicBezTo>
                    <a:pt x="6872" y="2469"/>
                    <a:pt x="5337" y="1"/>
                    <a:pt x="3436" y="1"/>
                  </a:cubicBezTo>
                  <a:close/>
                </a:path>
              </a:pathLst>
            </a:custGeom>
            <a:solidFill>
              <a:srgbClr val="CA8F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2"/>
            <p:cNvSpPr/>
            <p:nvPr/>
          </p:nvSpPr>
          <p:spPr>
            <a:xfrm>
              <a:off x="2431075" y="1444800"/>
              <a:ext cx="125125" cy="227700"/>
            </a:xfrm>
            <a:custGeom>
              <a:rect b="b" l="l" r="r" t="t"/>
              <a:pathLst>
                <a:path extrusionOk="0" h="9108" w="5005">
                  <a:moveTo>
                    <a:pt x="2502" y="9107"/>
                  </a:moveTo>
                  <a:cubicBezTo>
                    <a:pt x="1301" y="9107"/>
                    <a:pt x="0" y="7239"/>
                    <a:pt x="0" y="4537"/>
                  </a:cubicBezTo>
                  <a:cubicBezTo>
                    <a:pt x="0" y="1869"/>
                    <a:pt x="1301" y="1"/>
                    <a:pt x="2502" y="1"/>
                  </a:cubicBezTo>
                  <a:cubicBezTo>
                    <a:pt x="3670" y="1"/>
                    <a:pt x="5004" y="1869"/>
                    <a:pt x="5004" y="4537"/>
                  </a:cubicBezTo>
                  <a:cubicBezTo>
                    <a:pt x="5004" y="7239"/>
                    <a:pt x="3636" y="9107"/>
                    <a:pt x="2502" y="9107"/>
                  </a:cubicBezTo>
                  <a:close/>
                </a:path>
              </a:pathLst>
            </a:custGeom>
            <a:solidFill>
              <a:srgbClr val="CA8F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2"/>
            <p:cNvSpPr/>
            <p:nvPr/>
          </p:nvSpPr>
          <p:spPr>
            <a:xfrm>
              <a:off x="1667200" y="1420625"/>
              <a:ext cx="172650" cy="275225"/>
            </a:xfrm>
            <a:custGeom>
              <a:rect b="b" l="l" r="r" t="t"/>
              <a:pathLst>
                <a:path extrusionOk="0" h="11009" w="6906">
                  <a:moveTo>
                    <a:pt x="3469" y="1"/>
                  </a:moveTo>
                  <a:cubicBezTo>
                    <a:pt x="1535" y="1"/>
                    <a:pt x="0" y="2469"/>
                    <a:pt x="0" y="5504"/>
                  </a:cubicBezTo>
                  <a:cubicBezTo>
                    <a:pt x="0" y="8540"/>
                    <a:pt x="1535" y="11008"/>
                    <a:pt x="3469" y="11008"/>
                  </a:cubicBezTo>
                  <a:cubicBezTo>
                    <a:pt x="5371" y="11008"/>
                    <a:pt x="6905" y="8540"/>
                    <a:pt x="6905" y="5504"/>
                  </a:cubicBezTo>
                  <a:cubicBezTo>
                    <a:pt x="6905" y="2469"/>
                    <a:pt x="5371" y="1"/>
                    <a:pt x="3469" y="1"/>
                  </a:cubicBezTo>
                  <a:close/>
                </a:path>
              </a:pathLst>
            </a:custGeom>
            <a:solidFill>
              <a:srgbClr val="CA8F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2"/>
            <p:cNvSpPr/>
            <p:nvPr/>
          </p:nvSpPr>
          <p:spPr>
            <a:xfrm>
              <a:off x="1728900" y="1048700"/>
              <a:ext cx="787250" cy="952575"/>
            </a:xfrm>
            <a:custGeom>
              <a:rect b="b" l="l" r="r" t="t"/>
              <a:pathLst>
                <a:path extrusionOk="0" h="38103" w="31490">
                  <a:moveTo>
                    <a:pt x="7239" y="0"/>
                  </a:moveTo>
                  <a:cubicBezTo>
                    <a:pt x="3270" y="0"/>
                    <a:pt x="1" y="2936"/>
                    <a:pt x="1" y="6505"/>
                  </a:cubicBezTo>
                  <a:lnTo>
                    <a:pt x="1" y="19281"/>
                  </a:lnTo>
                  <a:cubicBezTo>
                    <a:pt x="1" y="27853"/>
                    <a:pt x="4537" y="35092"/>
                    <a:pt x="10842" y="37627"/>
                  </a:cubicBezTo>
                  <a:cubicBezTo>
                    <a:pt x="11609" y="37944"/>
                    <a:pt x="13685" y="38102"/>
                    <a:pt x="15762" y="38102"/>
                  </a:cubicBezTo>
                  <a:cubicBezTo>
                    <a:pt x="17838" y="38102"/>
                    <a:pt x="19915" y="37944"/>
                    <a:pt x="20682" y="37627"/>
                  </a:cubicBezTo>
                  <a:cubicBezTo>
                    <a:pt x="26953" y="35092"/>
                    <a:pt x="31490" y="27820"/>
                    <a:pt x="31490" y="19281"/>
                  </a:cubicBezTo>
                  <a:lnTo>
                    <a:pt x="31490" y="6505"/>
                  </a:lnTo>
                  <a:cubicBezTo>
                    <a:pt x="31490" y="2936"/>
                    <a:pt x="28254" y="0"/>
                    <a:pt x="24251" y="0"/>
                  </a:cubicBezTo>
                  <a:close/>
                </a:path>
              </a:pathLst>
            </a:custGeom>
            <a:solidFill>
              <a:srgbClr val="FFAD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2"/>
            <p:cNvSpPr/>
            <p:nvPr/>
          </p:nvSpPr>
          <p:spPr>
            <a:xfrm>
              <a:off x="1810625" y="1333075"/>
              <a:ext cx="264850" cy="73400"/>
            </a:xfrm>
            <a:custGeom>
              <a:rect b="b" l="l" r="r" t="t"/>
              <a:pathLst>
                <a:path extrusionOk="0" h="2936" w="10594">
                  <a:moveTo>
                    <a:pt x="5505" y="0"/>
                  </a:moveTo>
                  <a:cubicBezTo>
                    <a:pt x="2102" y="0"/>
                    <a:pt x="1" y="2835"/>
                    <a:pt x="1" y="2835"/>
                  </a:cubicBezTo>
                  <a:cubicBezTo>
                    <a:pt x="84" y="2902"/>
                    <a:pt x="184" y="2935"/>
                    <a:pt x="284" y="2935"/>
                  </a:cubicBezTo>
                  <a:cubicBezTo>
                    <a:pt x="384" y="2935"/>
                    <a:pt x="484" y="2902"/>
                    <a:pt x="568" y="2835"/>
                  </a:cubicBezTo>
                  <a:cubicBezTo>
                    <a:pt x="2869" y="1501"/>
                    <a:pt x="3737" y="1234"/>
                    <a:pt x="5738" y="1234"/>
                  </a:cubicBezTo>
                  <a:cubicBezTo>
                    <a:pt x="7173" y="1301"/>
                    <a:pt x="8607" y="1801"/>
                    <a:pt x="9774" y="2669"/>
                  </a:cubicBezTo>
                  <a:cubicBezTo>
                    <a:pt x="9863" y="2741"/>
                    <a:pt x="9960" y="2773"/>
                    <a:pt x="10053" y="2773"/>
                  </a:cubicBezTo>
                  <a:cubicBezTo>
                    <a:pt x="10343" y="2773"/>
                    <a:pt x="10593" y="2463"/>
                    <a:pt x="10442" y="2135"/>
                  </a:cubicBezTo>
                  <a:cubicBezTo>
                    <a:pt x="9908" y="1201"/>
                    <a:pt x="7906" y="0"/>
                    <a:pt x="55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2"/>
            <p:cNvSpPr/>
            <p:nvPr/>
          </p:nvSpPr>
          <p:spPr>
            <a:xfrm>
              <a:off x="2170425" y="1333075"/>
              <a:ext cx="264850" cy="73400"/>
            </a:xfrm>
            <a:custGeom>
              <a:rect b="b" l="l" r="r" t="t"/>
              <a:pathLst>
                <a:path extrusionOk="0" h="2936" w="10594">
                  <a:moveTo>
                    <a:pt x="5089" y="0"/>
                  </a:moveTo>
                  <a:cubicBezTo>
                    <a:pt x="2688" y="0"/>
                    <a:pt x="686" y="1201"/>
                    <a:pt x="152" y="2135"/>
                  </a:cubicBezTo>
                  <a:cubicBezTo>
                    <a:pt x="1" y="2463"/>
                    <a:pt x="251" y="2773"/>
                    <a:pt x="541" y="2773"/>
                  </a:cubicBezTo>
                  <a:cubicBezTo>
                    <a:pt x="634" y="2773"/>
                    <a:pt x="731" y="2741"/>
                    <a:pt x="820" y="2669"/>
                  </a:cubicBezTo>
                  <a:cubicBezTo>
                    <a:pt x="1987" y="1801"/>
                    <a:pt x="3388" y="1301"/>
                    <a:pt x="4856" y="1268"/>
                  </a:cubicBezTo>
                  <a:cubicBezTo>
                    <a:pt x="6857" y="1268"/>
                    <a:pt x="7725" y="1534"/>
                    <a:pt x="10026" y="2835"/>
                  </a:cubicBezTo>
                  <a:cubicBezTo>
                    <a:pt x="10110" y="2902"/>
                    <a:pt x="10210" y="2935"/>
                    <a:pt x="10310" y="2935"/>
                  </a:cubicBezTo>
                  <a:cubicBezTo>
                    <a:pt x="10410" y="2935"/>
                    <a:pt x="10510" y="2902"/>
                    <a:pt x="10593" y="2835"/>
                  </a:cubicBezTo>
                  <a:cubicBezTo>
                    <a:pt x="10593" y="2835"/>
                    <a:pt x="8492" y="0"/>
                    <a:pt x="50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2"/>
            <p:cNvSpPr/>
            <p:nvPr/>
          </p:nvSpPr>
          <p:spPr>
            <a:xfrm>
              <a:off x="1728900" y="1266350"/>
              <a:ext cx="52575" cy="402800"/>
            </a:xfrm>
            <a:custGeom>
              <a:rect b="b" l="l" r="r" t="t"/>
              <a:pathLst>
                <a:path extrusionOk="0" h="16112" w="2103">
                  <a:moveTo>
                    <a:pt x="1" y="0"/>
                  </a:moveTo>
                  <a:lnTo>
                    <a:pt x="1" y="10775"/>
                  </a:lnTo>
                  <a:cubicBezTo>
                    <a:pt x="1" y="12576"/>
                    <a:pt x="168" y="14344"/>
                    <a:pt x="501" y="16112"/>
                  </a:cubicBezTo>
                  <a:cubicBezTo>
                    <a:pt x="1402" y="16112"/>
                    <a:pt x="2102" y="15311"/>
                    <a:pt x="1969" y="14411"/>
                  </a:cubicBezTo>
                  <a:cubicBezTo>
                    <a:pt x="1802" y="13177"/>
                    <a:pt x="1702" y="11976"/>
                    <a:pt x="1702" y="10741"/>
                  </a:cubicBezTo>
                  <a:lnTo>
                    <a:pt x="17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2"/>
            <p:cNvSpPr/>
            <p:nvPr/>
          </p:nvSpPr>
          <p:spPr>
            <a:xfrm>
              <a:off x="2463600" y="1266350"/>
              <a:ext cx="52550" cy="402800"/>
            </a:xfrm>
            <a:custGeom>
              <a:rect b="b" l="l" r="r" t="t"/>
              <a:pathLst>
                <a:path extrusionOk="0" h="16112" w="2102">
                  <a:moveTo>
                    <a:pt x="401" y="0"/>
                  </a:moveTo>
                  <a:lnTo>
                    <a:pt x="401" y="10741"/>
                  </a:lnTo>
                  <a:cubicBezTo>
                    <a:pt x="401" y="11976"/>
                    <a:pt x="301" y="13177"/>
                    <a:pt x="134" y="14411"/>
                  </a:cubicBezTo>
                  <a:cubicBezTo>
                    <a:pt x="0" y="15311"/>
                    <a:pt x="701" y="16112"/>
                    <a:pt x="1602" y="16112"/>
                  </a:cubicBezTo>
                  <a:cubicBezTo>
                    <a:pt x="1935" y="14344"/>
                    <a:pt x="2102" y="12576"/>
                    <a:pt x="2102" y="10775"/>
                  </a:cubicBezTo>
                  <a:lnTo>
                    <a:pt x="21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2"/>
            <p:cNvSpPr/>
            <p:nvPr/>
          </p:nvSpPr>
          <p:spPr>
            <a:xfrm>
              <a:off x="1543775" y="798400"/>
              <a:ext cx="1160025" cy="816550"/>
            </a:xfrm>
            <a:custGeom>
              <a:rect b="b" l="l" r="r" t="t"/>
              <a:pathLst>
                <a:path extrusionOk="0" h="32662" w="46401">
                  <a:moveTo>
                    <a:pt x="24078" y="11526"/>
                  </a:moveTo>
                  <a:cubicBezTo>
                    <a:pt x="24067" y="11544"/>
                    <a:pt x="24058" y="11562"/>
                    <a:pt x="24051" y="11580"/>
                  </a:cubicBezTo>
                  <a:cubicBezTo>
                    <a:pt x="24060" y="11562"/>
                    <a:pt x="24069" y="11544"/>
                    <a:pt x="24078" y="11526"/>
                  </a:cubicBezTo>
                  <a:close/>
                  <a:moveTo>
                    <a:pt x="28192" y="0"/>
                  </a:moveTo>
                  <a:cubicBezTo>
                    <a:pt x="26067" y="0"/>
                    <a:pt x="24188" y="774"/>
                    <a:pt x="23184" y="2607"/>
                  </a:cubicBezTo>
                  <a:cubicBezTo>
                    <a:pt x="22216" y="833"/>
                    <a:pt x="20305" y="65"/>
                    <a:pt x="18137" y="65"/>
                  </a:cubicBezTo>
                  <a:cubicBezTo>
                    <a:pt x="15820" y="65"/>
                    <a:pt x="13210" y="942"/>
                    <a:pt x="11142" y="2407"/>
                  </a:cubicBezTo>
                  <a:cubicBezTo>
                    <a:pt x="8406" y="4341"/>
                    <a:pt x="6905" y="7777"/>
                    <a:pt x="6138" y="11180"/>
                  </a:cubicBezTo>
                  <a:cubicBezTo>
                    <a:pt x="4337" y="19185"/>
                    <a:pt x="3069" y="15550"/>
                    <a:pt x="1535" y="21454"/>
                  </a:cubicBezTo>
                  <a:cubicBezTo>
                    <a:pt x="0" y="27325"/>
                    <a:pt x="5304" y="32662"/>
                    <a:pt x="5304" y="32662"/>
                  </a:cubicBezTo>
                  <a:cubicBezTo>
                    <a:pt x="5304" y="32662"/>
                    <a:pt x="4637" y="25690"/>
                    <a:pt x="9674" y="25357"/>
                  </a:cubicBezTo>
                  <a:cubicBezTo>
                    <a:pt x="14711" y="24990"/>
                    <a:pt x="12876" y="21187"/>
                    <a:pt x="13677" y="15283"/>
                  </a:cubicBezTo>
                  <a:cubicBezTo>
                    <a:pt x="13777" y="14549"/>
                    <a:pt x="14044" y="13882"/>
                    <a:pt x="14444" y="13281"/>
                  </a:cubicBezTo>
                  <a:lnTo>
                    <a:pt x="14444" y="13281"/>
                  </a:lnTo>
                  <a:cubicBezTo>
                    <a:pt x="14111" y="14482"/>
                    <a:pt x="13977" y="15716"/>
                    <a:pt x="13977" y="16984"/>
                  </a:cubicBezTo>
                  <a:cubicBezTo>
                    <a:pt x="13977" y="17484"/>
                    <a:pt x="13944" y="17951"/>
                    <a:pt x="13977" y="18418"/>
                  </a:cubicBezTo>
                  <a:cubicBezTo>
                    <a:pt x="14044" y="19652"/>
                    <a:pt x="14511" y="20820"/>
                    <a:pt x="15245" y="21754"/>
                  </a:cubicBezTo>
                  <a:cubicBezTo>
                    <a:pt x="14811" y="20920"/>
                    <a:pt x="14511" y="19986"/>
                    <a:pt x="14377" y="19052"/>
                  </a:cubicBezTo>
                  <a:cubicBezTo>
                    <a:pt x="14344" y="18718"/>
                    <a:pt x="14311" y="18418"/>
                    <a:pt x="14311" y="18085"/>
                  </a:cubicBezTo>
                  <a:cubicBezTo>
                    <a:pt x="14311" y="17017"/>
                    <a:pt x="14411" y="15950"/>
                    <a:pt x="14644" y="14916"/>
                  </a:cubicBezTo>
                  <a:cubicBezTo>
                    <a:pt x="14744" y="13982"/>
                    <a:pt x="15111" y="13081"/>
                    <a:pt x="15712" y="12314"/>
                  </a:cubicBezTo>
                  <a:cubicBezTo>
                    <a:pt x="16145" y="11847"/>
                    <a:pt x="16679" y="11480"/>
                    <a:pt x="17246" y="11180"/>
                  </a:cubicBezTo>
                  <a:cubicBezTo>
                    <a:pt x="18051" y="10891"/>
                    <a:pt x="18895" y="10742"/>
                    <a:pt x="19745" y="10742"/>
                  </a:cubicBezTo>
                  <a:cubicBezTo>
                    <a:pt x="20269" y="10742"/>
                    <a:pt x="20795" y="10798"/>
                    <a:pt x="21316" y="10913"/>
                  </a:cubicBezTo>
                  <a:cubicBezTo>
                    <a:pt x="21783" y="11046"/>
                    <a:pt x="22283" y="11213"/>
                    <a:pt x="22717" y="11480"/>
                  </a:cubicBezTo>
                  <a:cubicBezTo>
                    <a:pt x="22717" y="11313"/>
                    <a:pt x="22650" y="11146"/>
                    <a:pt x="22583" y="11013"/>
                  </a:cubicBezTo>
                  <a:lnTo>
                    <a:pt x="22583" y="11013"/>
                  </a:lnTo>
                  <a:lnTo>
                    <a:pt x="23417" y="12014"/>
                  </a:lnTo>
                  <a:cubicBezTo>
                    <a:pt x="23617" y="11580"/>
                    <a:pt x="23951" y="11213"/>
                    <a:pt x="24385" y="10980"/>
                  </a:cubicBezTo>
                  <a:lnTo>
                    <a:pt x="24385" y="10980"/>
                  </a:lnTo>
                  <a:cubicBezTo>
                    <a:pt x="24263" y="11162"/>
                    <a:pt x="24169" y="11344"/>
                    <a:pt x="24078" y="11526"/>
                  </a:cubicBezTo>
                  <a:lnTo>
                    <a:pt x="24078" y="11526"/>
                  </a:lnTo>
                  <a:cubicBezTo>
                    <a:pt x="24263" y="11218"/>
                    <a:pt x="24936" y="10974"/>
                    <a:pt x="25252" y="10879"/>
                  </a:cubicBezTo>
                  <a:cubicBezTo>
                    <a:pt x="25581" y="10797"/>
                    <a:pt x="25933" y="10737"/>
                    <a:pt x="26289" y="10737"/>
                  </a:cubicBezTo>
                  <a:cubicBezTo>
                    <a:pt x="26366" y="10737"/>
                    <a:pt x="26443" y="10740"/>
                    <a:pt x="26519" y="10746"/>
                  </a:cubicBezTo>
                  <a:cubicBezTo>
                    <a:pt x="27253" y="10746"/>
                    <a:pt x="27987" y="10846"/>
                    <a:pt x="28654" y="11080"/>
                  </a:cubicBezTo>
                  <a:cubicBezTo>
                    <a:pt x="28821" y="11113"/>
                    <a:pt x="28988" y="11180"/>
                    <a:pt x="29155" y="11246"/>
                  </a:cubicBezTo>
                  <a:cubicBezTo>
                    <a:pt x="29321" y="11313"/>
                    <a:pt x="29455" y="11413"/>
                    <a:pt x="29588" y="11513"/>
                  </a:cubicBezTo>
                  <a:cubicBezTo>
                    <a:pt x="30255" y="11947"/>
                    <a:pt x="30789" y="12547"/>
                    <a:pt x="31156" y="13248"/>
                  </a:cubicBezTo>
                  <a:cubicBezTo>
                    <a:pt x="31656" y="14349"/>
                    <a:pt x="31890" y="15583"/>
                    <a:pt x="31923" y="16817"/>
                  </a:cubicBezTo>
                  <a:cubicBezTo>
                    <a:pt x="32023" y="18085"/>
                    <a:pt x="32023" y="19352"/>
                    <a:pt x="31957" y="20653"/>
                  </a:cubicBezTo>
                  <a:cubicBezTo>
                    <a:pt x="31857" y="21354"/>
                    <a:pt x="31857" y="22088"/>
                    <a:pt x="31923" y="22788"/>
                  </a:cubicBezTo>
                  <a:cubicBezTo>
                    <a:pt x="31990" y="23522"/>
                    <a:pt x="32290" y="24189"/>
                    <a:pt x="32757" y="24756"/>
                  </a:cubicBezTo>
                  <a:cubicBezTo>
                    <a:pt x="33396" y="25363"/>
                    <a:pt x="34219" y="25726"/>
                    <a:pt x="35108" y="25726"/>
                  </a:cubicBezTo>
                  <a:cubicBezTo>
                    <a:pt x="35147" y="25726"/>
                    <a:pt x="35186" y="25725"/>
                    <a:pt x="35226" y="25723"/>
                  </a:cubicBezTo>
                  <a:cubicBezTo>
                    <a:pt x="34192" y="25557"/>
                    <a:pt x="33258" y="24990"/>
                    <a:pt x="32690" y="24122"/>
                  </a:cubicBezTo>
                  <a:cubicBezTo>
                    <a:pt x="32424" y="23622"/>
                    <a:pt x="32290" y="23122"/>
                    <a:pt x="32257" y="22588"/>
                  </a:cubicBezTo>
                  <a:cubicBezTo>
                    <a:pt x="32223" y="21954"/>
                    <a:pt x="32324" y="21354"/>
                    <a:pt x="32357" y="20753"/>
                  </a:cubicBezTo>
                  <a:cubicBezTo>
                    <a:pt x="32424" y="18385"/>
                    <a:pt x="32324" y="15983"/>
                    <a:pt x="32057" y="13615"/>
                  </a:cubicBezTo>
                  <a:lnTo>
                    <a:pt x="32057" y="13481"/>
                  </a:lnTo>
                  <a:cubicBezTo>
                    <a:pt x="32057" y="13515"/>
                    <a:pt x="32090" y="13548"/>
                    <a:pt x="32123" y="13581"/>
                  </a:cubicBezTo>
                  <a:cubicBezTo>
                    <a:pt x="32390" y="14082"/>
                    <a:pt x="32590" y="14682"/>
                    <a:pt x="32657" y="15283"/>
                  </a:cubicBezTo>
                  <a:cubicBezTo>
                    <a:pt x="33424" y="21187"/>
                    <a:pt x="31656" y="24990"/>
                    <a:pt x="36660" y="25323"/>
                  </a:cubicBezTo>
                  <a:cubicBezTo>
                    <a:pt x="41697" y="25690"/>
                    <a:pt x="41096" y="32628"/>
                    <a:pt x="41096" y="32628"/>
                  </a:cubicBezTo>
                  <a:cubicBezTo>
                    <a:pt x="41096" y="32628"/>
                    <a:pt x="46400" y="27325"/>
                    <a:pt x="44832" y="21454"/>
                  </a:cubicBezTo>
                  <a:cubicBezTo>
                    <a:pt x="43265" y="15550"/>
                    <a:pt x="41997" y="19185"/>
                    <a:pt x="40229" y="11180"/>
                  </a:cubicBezTo>
                  <a:cubicBezTo>
                    <a:pt x="39462" y="7777"/>
                    <a:pt x="37961" y="4375"/>
                    <a:pt x="35226" y="2407"/>
                  </a:cubicBezTo>
                  <a:cubicBezTo>
                    <a:pt x="33135" y="926"/>
                    <a:pt x="30516" y="0"/>
                    <a:pt x="281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2"/>
            <p:cNvSpPr/>
            <p:nvPr/>
          </p:nvSpPr>
          <p:spPr>
            <a:xfrm>
              <a:off x="2203400" y="1410575"/>
              <a:ext cx="186000" cy="85200"/>
            </a:xfrm>
            <a:custGeom>
              <a:rect b="b" l="l" r="r" t="t"/>
              <a:pathLst>
                <a:path extrusionOk="0" h="3408" w="7440">
                  <a:moveTo>
                    <a:pt x="3534" y="1"/>
                  </a:moveTo>
                  <a:cubicBezTo>
                    <a:pt x="2204" y="1"/>
                    <a:pt x="948" y="631"/>
                    <a:pt x="168" y="1737"/>
                  </a:cubicBezTo>
                  <a:cubicBezTo>
                    <a:pt x="1" y="2004"/>
                    <a:pt x="34" y="2337"/>
                    <a:pt x="301" y="2571"/>
                  </a:cubicBezTo>
                  <a:cubicBezTo>
                    <a:pt x="1062" y="3109"/>
                    <a:pt x="2002" y="3407"/>
                    <a:pt x="2952" y="3407"/>
                  </a:cubicBezTo>
                  <a:cubicBezTo>
                    <a:pt x="3003" y="3407"/>
                    <a:pt x="3053" y="3406"/>
                    <a:pt x="3103" y="3405"/>
                  </a:cubicBezTo>
                  <a:cubicBezTo>
                    <a:pt x="3155" y="3406"/>
                    <a:pt x="3206" y="3406"/>
                    <a:pt x="3257" y="3406"/>
                  </a:cubicBezTo>
                  <a:cubicBezTo>
                    <a:pt x="4635" y="3406"/>
                    <a:pt x="5947" y="2975"/>
                    <a:pt x="7073" y="2170"/>
                  </a:cubicBezTo>
                  <a:cubicBezTo>
                    <a:pt x="7440" y="1870"/>
                    <a:pt x="7373" y="1270"/>
                    <a:pt x="6973" y="1036"/>
                  </a:cubicBezTo>
                  <a:cubicBezTo>
                    <a:pt x="5972" y="403"/>
                    <a:pt x="4804" y="36"/>
                    <a:pt x="3637" y="2"/>
                  </a:cubicBezTo>
                  <a:cubicBezTo>
                    <a:pt x="3603" y="1"/>
                    <a:pt x="3568" y="1"/>
                    <a:pt x="35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2"/>
            <p:cNvSpPr/>
            <p:nvPr/>
          </p:nvSpPr>
          <p:spPr>
            <a:xfrm>
              <a:off x="2246775" y="1412275"/>
              <a:ext cx="89250" cy="85100"/>
            </a:xfrm>
            <a:custGeom>
              <a:rect b="b" l="l" r="r" t="t"/>
              <a:pathLst>
                <a:path extrusionOk="0" h="3404" w="3570">
                  <a:moveTo>
                    <a:pt x="1802" y="1"/>
                  </a:moveTo>
                  <a:cubicBezTo>
                    <a:pt x="801" y="1"/>
                    <a:pt x="1" y="768"/>
                    <a:pt x="1" y="1702"/>
                  </a:cubicBezTo>
                  <a:cubicBezTo>
                    <a:pt x="1" y="2636"/>
                    <a:pt x="801" y="3403"/>
                    <a:pt x="1802" y="3403"/>
                  </a:cubicBezTo>
                  <a:cubicBezTo>
                    <a:pt x="2769" y="3403"/>
                    <a:pt x="3570" y="2636"/>
                    <a:pt x="3570" y="1702"/>
                  </a:cubicBezTo>
                  <a:cubicBezTo>
                    <a:pt x="3570" y="768"/>
                    <a:pt x="2769" y="1"/>
                    <a:pt x="18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2"/>
            <p:cNvSpPr/>
            <p:nvPr/>
          </p:nvSpPr>
          <p:spPr>
            <a:xfrm>
              <a:off x="2254275" y="1419800"/>
              <a:ext cx="74250" cy="70900"/>
            </a:xfrm>
            <a:custGeom>
              <a:rect b="b" l="l" r="r" t="t"/>
              <a:pathLst>
                <a:path extrusionOk="0" h="2836" w="2970">
                  <a:moveTo>
                    <a:pt x="2970" y="1401"/>
                  </a:moveTo>
                  <a:cubicBezTo>
                    <a:pt x="2970" y="2168"/>
                    <a:pt x="2302" y="2836"/>
                    <a:pt x="1502" y="2836"/>
                  </a:cubicBezTo>
                  <a:cubicBezTo>
                    <a:pt x="668" y="2836"/>
                    <a:pt x="1" y="2168"/>
                    <a:pt x="1" y="1401"/>
                  </a:cubicBezTo>
                  <a:cubicBezTo>
                    <a:pt x="1" y="634"/>
                    <a:pt x="668" y="0"/>
                    <a:pt x="1502" y="0"/>
                  </a:cubicBezTo>
                  <a:cubicBezTo>
                    <a:pt x="2302" y="0"/>
                    <a:pt x="2970" y="634"/>
                    <a:pt x="2970" y="140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2"/>
            <p:cNvSpPr/>
            <p:nvPr/>
          </p:nvSpPr>
          <p:spPr>
            <a:xfrm>
              <a:off x="2254275" y="1419800"/>
              <a:ext cx="74250" cy="70900"/>
            </a:xfrm>
            <a:custGeom>
              <a:rect b="b" l="l" r="r" t="t"/>
              <a:pathLst>
                <a:path extrusionOk="0" h="2836" w="2970">
                  <a:moveTo>
                    <a:pt x="2970" y="1401"/>
                  </a:moveTo>
                  <a:cubicBezTo>
                    <a:pt x="2970" y="2168"/>
                    <a:pt x="2302" y="2836"/>
                    <a:pt x="1502" y="2836"/>
                  </a:cubicBezTo>
                  <a:cubicBezTo>
                    <a:pt x="668" y="2836"/>
                    <a:pt x="1" y="2168"/>
                    <a:pt x="1" y="1401"/>
                  </a:cubicBezTo>
                  <a:cubicBezTo>
                    <a:pt x="1" y="634"/>
                    <a:pt x="668" y="0"/>
                    <a:pt x="1502" y="0"/>
                  </a:cubicBezTo>
                  <a:cubicBezTo>
                    <a:pt x="2302" y="0"/>
                    <a:pt x="2970" y="634"/>
                    <a:pt x="2970" y="140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2"/>
            <p:cNvSpPr/>
            <p:nvPr/>
          </p:nvSpPr>
          <p:spPr>
            <a:xfrm>
              <a:off x="2265125" y="1429800"/>
              <a:ext cx="52550" cy="50050"/>
            </a:xfrm>
            <a:custGeom>
              <a:rect b="b" l="l" r="r" t="t"/>
              <a:pathLst>
                <a:path extrusionOk="0" h="2002" w="2102">
                  <a:moveTo>
                    <a:pt x="1068" y="0"/>
                  </a:moveTo>
                  <a:cubicBezTo>
                    <a:pt x="467" y="0"/>
                    <a:pt x="0" y="434"/>
                    <a:pt x="0" y="1001"/>
                  </a:cubicBezTo>
                  <a:cubicBezTo>
                    <a:pt x="0" y="1568"/>
                    <a:pt x="467" y="2002"/>
                    <a:pt x="1068" y="2002"/>
                  </a:cubicBezTo>
                  <a:cubicBezTo>
                    <a:pt x="1635" y="2002"/>
                    <a:pt x="2102" y="1568"/>
                    <a:pt x="2102" y="1001"/>
                  </a:cubicBezTo>
                  <a:cubicBezTo>
                    <a:pt x="2102" y="434"/>
                    <a:pt x="1635" y="0"/>
                    <a:pt x="10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2"/>
            <p:cNvSpPr/>
            <p:nvPr/>
          </p:nvSpPr>
          <p:spPr>
            <a:xfrm>
              <a:off x="2255125" y="1431475"/>
              <a:ext cx="30875" cy="30050"/>
            </a:xfrm>
            <a:custGeom>
              <a:rect b="b" l="l" r="r" t="t"/>
              <a:pathLst>
                <a:path extrusionOk="0" h="1202" w="1235">
                  <a:moveTo>
                    <a:pt x="1201" y="467"/>
                  </a:moveTo>
                  <a:cubicBezTo>
                    <a:pt x="1234" y="767"/>
                    <a:pt x="1034" y="1068"/>
                    <a:pt x="734" y="1134"/>
                  </a:cubicBezTo>
                  <a:cubicBezTo>
                    <a:pt x="434" y="1201"/>
                    <a:pt x="134" y="1001"/>
                    <a:pt x="67" y="701"/>
                  </a:cubicBezTo>
                  <a:cubicBezTo>
                    <a:pt x="0" y="400"/>
                    <a:pt x="200" y="100"/>
                    <a:pt x="500" y="67"/>
                  </a:cubicBezTo>
                  <a:cubicBezTo>
                    <a:pt x="801" y="0"/>
                    <a:pt x="1101" y="167"/>
                    <a:pt x="1201" y="46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2"/>
            <p:cNvSpPr/>
            <p:nvPr/>
          </p:nvSpPr>
          <p:spPr>
            <a:xfrm>
              <a:off x="2203400" y="1409750"/>
              <a:ext cx="185175" cy="59275"/>
            </a:xfrm>
            <a:custGeom>
              <a:rect b="b" l="l" r="r" t="t"/>
              <a:pathLst>
                <a:path extrusionOk="0" h="2371" w="7407">
                  <a:moveTo>
                    <a:pt x="3534" y="1"/>
                  </a:moveTo>
                  <a:cubicBezTo>
                    <a:pt x="2203" y="1"/>
                    <a:pt x="916" y="631"/>
                    <a:pt x="168" y="1736"/>
                  </a:cubicBezTo>
                  <a:cubicBezTo>
                    <a:pt x="1" y="1903"/>
                    <a:pt x="1" y="2170"/>
                    <a:pt x="101" y="2370"/>
                  </a:cubicBezTo>
                  <a:cubicBezTo>
                    <a:pt x="134" y="2337"/>
                    <a:pt x="134" y="2304"/>
                    <a:pt x="168" y="2304"/>
                  </a:cubicBezTo>
                  <a:cubicBezTo>
                    <a:pt x="916" y="1198"/>
                    <a:pt x="2203" y="568"/>
                    <a:pt x="3534" y="568"/>
                  </a:cubicBezTo>
                  <a:cubicBezTo>
                    <a:pt x="3568" y="568"/>
                    <a:pt x="3603" y="568"/>
                    <a:pt x="3637" y="569"/>
                  </a:cubicBezTo>
                  <a:cubicBezTo>
                    <a:pt x="4804" y="636"/>
                    <a:pt x="5972" y="969"/>
                    <a:pt x="6973" y="1603"/>
                  </a:cubicBezTo>
                  <a:cubicBezTo>
                    <a:pt x="7073" y="1670"/>
                    <a:pt x="7173" y="1803"/>
                    <a:pt x="7239" y="1937"/>
                  </a:cubicBezTo>
                  <a:cubicBezTo>
                    <a:pt x="7406" y="1603"/>
                    <a:pt x="7273" y="1203"/>
                    <a:pt x="6973" y="1036"/>
                  </a:cubicBezTo>
                  <a:cubicBezTo>
                    <a:pt x="5972" y="402"/>
                    <a:pt x="4804" y="35"/>
                    <a:pt x="3637" y="2"/>
                  </a:cubicBezTo>
                  <a:cubicBezTo>
                    <a:pt x="3603" y="1"/>
                    <a:pt x="3568" y="1"/>
                    <a:pt x="3534" y="1"/>
                  </a:cubicBezTo>
                  <a:close/>
                </a:path>
              </a:pathLst>
            </a:custGeom>
            <a:solidFill>
              <a:srgbClr val="CA8F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2"/>
            <p:cNvSpPr/>
            <p:nvPr/>
          </p:nvSpPr>
          <p:spPr>
            <a:xfrm>
              <a:off x="1856500" y="1409750"/>
              <a:ext cx="186000" cy="86025"/>
            </a:xfrm>
            <a:custGeom>
              <a:rect b="b" l="l" r="r" t="t"/>
              <a:pathLst>
                <a:path extrusionOk="0" h="3441" w="7440">
                  <a:moveTo>
                    <a:pt x="3901" y="1"/>
                  </a:moveTo>
                  <a:cubicBezTo>
                    <a:pt x="3868" y="1"/>
                    <a:pt x="3836" y="1"/>
                    <a:pt x="3803" y="2"/>
                  </a:cubicBezTo>
                  <a:cubicBezTo>
                    <a:pt x="2602" y="69"/>
                    <a:pt x="1468" y="436"/>
                    <a:pt x="467" y="1069"/>
                  </a:cubicBezTo>
                  <a:cubicBezTo>
                    <a:pt x="34" y="1303"/>
                    <a:pt x="0" y="1870"/>
                    <a:pt x="367" y="2170"/>
                  </a:cubicBezTo>
                  <a:cubicBezTo>
                    <a:pt x="1501" y="3004"/>
                    <a:pt x="2902" y="3438"/>
                    <a:pt x="4337" y="3438"/>
                  </a:cubicBezTo>
                  <a:cubicBezTo>
                    <a:pt x="4387" y="3439"/>
                    <a:pt x="4437" y="3440"/>
                    <a:pt x="4487" y="3440"/>
                  </a:cubicBezTo>
                  <a:cubicBezTo>
                    <a:pt x="5434" y="3440"/>
                    <a:pt x="6347" y="3142"/>
                    <a:pt x="7139" y="2604"/>
                  </a:cubicBezTo>
                  <a:cubicBezTo>
                    <a:pt x="7372" y="2370"/>
                    <a:pt x="7439" y="2037"/>
                    <a:pt x="7239" y="1770"/>
                  </a:cubicBezTo>
                  <a:cubicBezTo>
                    <a:pt x="6490" y="663"/>
                    <a:pt x="5233" y="1"/>
                    <a:pt x="39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2"/>
            <p:cNvSpPr/>
            <p:nvPr/>
          </p:nvSpPr>
          <p:spPr>
            <a:xfrm>
              <a:off x="1909025" y="1412275"/>
              <a:ext cx="89275" cy="85100"/>
            </a:xfrm>
            <a:custGeom>
              <a:rect b="b" l="l" r="r" t="t"/>
              <a:pathLst>
                <a:path extrusionOk="0" h="3404" w="3571">
                  <a:moveTo>
                    <a:pt x="1802" y="1"/>
                  </a:moveTo>
                  <a:cubicBezTo>
                    <a:pt x="801" y="1"/>
                    <a:pt x="1" y="768"/>
                    <a:pt x="1" y="1702"/>
                  </a:cubicBezTo>
                  <a:cubicBezTo>
                    <a:pt x="1" y="2636"/>
                    <a:pt x="801" y="3403"/>
                    <a:pt x="1802" y="3403"/>
                  </a:cubicBezTo>
                  <a:cubicBezTo>
                    <a:pt x="2770" y="3403"/>
                    <a:pt x="3570" y="2636"/>
                    <a:pt x="3570" y="1702"/>
                  </a:cubicBezTo>
                  <a:cubicBezTo>
                    <a:pt x="3570" y="768"/>
                    <a:pt x="2770" y="1"/>
                    <a:pt x="18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2"/>
            <p:cNvSpPr/>
            <p:nvPr/>
          </p:nvSpPr>
          <p:spPr>
            <a:xfrm>
              <a:off x="1916550" y="1419800"/>
              <a:ext cx="74225" cy="70900"/>
            </a:xfrm>
            <a:custGeom>
              <a:rect b="b" l="l" r="r" t="t"/>
              <a:pathLst>
                <a:path extrusionOk="0" h="2836" w="2969">
                  <a:moveTo>
                    <a:pt x="2969" y="1401"/>
                  </a:moveTo>
                  <a:cubicBezTo>
                    <a:pt x="2969" y="2168"/>
                    <a:pt x="2302" y="2836"/>
                    <a:pt x="1501" y="2836"/>
                  </a:cubicBezTo>
                  <a:cubicBezTo>
                    <a:pt x="667" y="2836"/>
                    <a:pt x="0" y="2168"/>
                    <a:pt x="0" y="1401"/>
                  </a:cubicBezTo>
                  <a:cubicBezTo>
                    <a:pt x="0" y="634"/>
                    <a:pt x="667" y="0"/>
                    <a:pt x="1501" y="0"/>
                  </a:cubicBezTo>
                  <a:cubicBezTo>
                    <a:pt x="2302" y="0"/>
                    <a:pt x="2969" y="634"/>
                    <a:pt x="2969" y="140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2"/>
            <p:cNvSpPr/>
            <p:nvPr/>
          </p:nvSpPr>
          <p:spPr>
            <a:xfrm>
              <a:off x="1916550" y="1419800"/>
              <a:ext cx="74225" cy="70900"/>
            </a:xfrm>
            <a:custGeom>
              <a:rect b="b" l="l" r="r" t="t"/>
              <a:pathLst>
                <a:path extrusionOk="0" h="2836" w="2969">
                  <a:moveTo>
                    <a:pt x="2969" y="1401"/>
                  </a:moveTo>
                  <a:cubicBezTo>
                    <a:pt x="2969" y="2168"/>
                    <a:pt x="2302" y="2836"/>
                    <a:pt x="1501" y="2836"/>
                  </a:cubicBezTo>
                  <a:cubicBezTo>
                    <a:pt x="667" y="2836"/>
                    <a:pt x="0" y="2168"/>
                    <a:pt x="0" y="1401"/>
                  </a:cubicBezTo>
                  <a:cubicBezTo>
                    <a:pt x="0" y="634"/>
                    <a:pt x="667" y="0"/>
                    <a:pt x="1501" y="0"/>
                  </a:cubicBezTo>
                  <a:cubicBezTo>
                    <a:pt x="2302" y="0"/>
                    <a:pt x="2969" y="634"/>
                    <a:pt x="2969" y="140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2"/>
            <p:cNvSpPr/>
            <p:nvPr/>
          </p:nvSpPr>
          <p:spPr>
            <a:xfrm>
              <a:off x="1927375" y="1429800"/>
              <a:ext cx="52575" cy="50050"/>
            </a:xfrm>
            <a:custGeom>
              <a:rect b="b" l="l" r="r" t="t"/>
              <a:pathLst>
                <a:path extrusionOk="0" h="2002" w="2103">
                  <a:moveTo>
                    <a:pt x="1068" y="0"/>
                  </a:moveTo>
                  <a:cubicBezTo>
                    <a:pt x="501" y="0"/>
                    <a:pt x="1" y="434"/>
                    <a:pt x="1" y="1001"/>
                  </a:cubicBezTo>
                  <a:cubicBezTo>
                    <a:pt x="1" y="1568"/>
                    <a:pt x="501" y="2002"/>
                    <a:pt x="1068" y="2002"/>
                  </a:cubicBezTo>
                  <a:cubicBezTo>
                    <a:pt x="1635" y="2002"/>
                    <a:pt x="2102" y="1568"/>
                    <a:pt x="2102" y="1001"/>
                  </a:cubicBezTo>
                  <a:cubicBezTo>
                    <a:pt x="2102" y="434"/>
                    <a:pt x="1635" y="0"/>
                    <a:pt x="10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2"/>
            <p:cNvSpPr/>
            <p:nvPr/>
          </p:nvSpPr>
          <p:spPr>
            <a:xfrm>
              <a:off x="1915700" y="1431475"/>
              <a:ext cx="30875" cy="30050"/>
            </a:xfrm>
            <a:custGeom>
              <a:rect b="b" l="l" r="r" t="t"/>
              <a:pathLst>
                <a:path extrusionOk="0" h="1202" w="1235">
                  <a:moveTo>
                    <a:pt x="67" y="467"/>
                  </a:moveTo>
                  <a:cubicBezTo>
                    <a:pt x="1" y="767"/>
                    <a:pt x="201" y="1068"/>
                    <a:pt x="501" y="1134"/>
                  </a:cubicBezTo>
                  <a:cubicBezTo>
                    <a:pt x="801" y="1201"/>
                    <a:pt x="1102" y="1001"/>
                    <a:pt x="1168" y="701"/>
                  </a:cubicBezTo>
                  <a:cubicBezTo>
                    <a:pt x="1235" y="400"/>
                    <a:pt x="1035" y="100"/>
                    <a:pt x="735" y="67"/>
                  </a:cubicBezTo>
                  <a:cubicBezTo>
                    <a:pt x="434" y="0"/>
                    <a:pt x="134" y="167"/>
                    <a:pt x="67" y="46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2"/>
            <p:cNvSpPr/>
            <p:nvPr/>
          </p:nvSpPr>
          <p:spPr>
            <a:xfrm>
              <a:off x="1857325" y="1409750"/>
              <a:ext cx="185175" cy="59275"/>
            </a:xfrm>
            <a:custGeom>
              <a:rect b="b" l="l" r="r" t="t"/>
              <a:pathLst>
                <a:path extrusionOk="0" h="2371" w="7407">
                  <a:moveTo>
                    <a:pt x="3873" y="1"/>
                  </a:moveTo>
                  <a:cubicBezTo>
                    <a:pt x="3839" y="1"/>
                    <a:pt x="3804" y="1"/>
                    <a:pt x="3770" y="2"/>
                  </a:cubicBezTo>
                  <a:cubicBezTo>
                    <a:pt x="2569" y="69"/>
                    <a:pt x="1435" y="436"/>
                    <a:pt x="434" y="1069"/>
                  </a:cubicBezTo>
                  <a:cubicBezTo>
                    <a:pt x="134" y="1236"/>
                    <a:pt x="1" y="1603"/>
                    <a:pt x="168" y="1937"/>
                  </a:cubicBezTo>
                  <a:cubicBezTo>
                    <a:pt x="201" y="1803"/>
                    <a:pt x="301" y="1670"/>
                    <a:pt x="434" y="1603"/>
                  </a:cubicBezTo>
                  <a:cubicBezTo>
                    <a:pt x="1435" y="969"/>
                    <a:pt x="2569" y="636"/>
                    <a:pt x="3770" y="569"/>
                  </a:cubicBezTo>
                  <a:cubicBezTo>
                    <a:pt x="3804" y="568"/>
                    <a:pt x="3839" y="568"/>
                    <a:pt x="3873" y="568"/>
                  </a:cubicBezTo>
                  <a:cubicBezTo>
                    <a:pt x="5203" y="568"/>
                    <a:pt x="6459" y="1198"/>
                    <a:pt x="7239" y="2304"/>
                  </a:cubicBezTo>
                  <a:cubicBezTo>
                    <a:pt x="7239" y="2304"/>
                    <a:pt x="7273" y="2337"/>
                    <a:pt x="7273" y="2370"/>
                  </a:cubicBezTo>
                  <a:cubicBezTo>
                    <a:pt x="7406" y="2170"/>
                    <a:pt x="7373" y="1903"/>
                    <a:pt x="7239" y="1736"/>
                  </a:cubicBezTo>
                  <a:cubicBezTo>
                    <a:pt x="6459" y="631"/>
                    <a:pt x="5203" y="1"/>
                    <a:pt x="3873" y="1"/>
                  </a:cubicBezTo>
                  <a:close/>
                </a:path>
              </a:pathLst>
            </a:custGeom>
            <a:solidFill>
              <a:srgbClr val="CA8F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2"/>
            <p:cNvSpPr/>
            <p:nvPr/>
          </p:nvSpPr>
          <p:spPr>
            <a:xfrm>
              <a:off x="2203400" y="1387475"/>
              <a:ext cx="176000" cy="41525"/>
            </a:xfrm>
            <a:custGeom>
              <a:rect b="b" l="l" r="r" t="t"/>
              <a:pathLst>
                <a:path extrusionOk="0" h="1661" w="7040">
                  <a:moveTo>
                    <a:pt x="3754" y="1"/>
                  </a:moveTo>
                  <a:cubicBezTo>
                    <a:pt x="3637" y="1"/>
                    <a:pt x="3520" y="9"/>
                    <a:pt x="3403" y="26"/>
                  </a:cubicBezTo>
                  <a:cubicBezTo>
                    <a:pt x="2903" y="59"/>
                    <a:pt x="2436" y="159"/>
                    <a:pt x="2002" y="326"/>
                  </a:cubicBezTo>
                  <a:cubicBezTo>
                    <a:pt x="1602" y="459"/>
                    <a:pt x="1235" y="659"/>
                    <a:pt x="902" y="893"/>
                  </a:cubicBezTo>
                  <a:cubicBezTo>
                    <a:pt x="692" y="1043"/>
                    <a:pt x="483" y="1192"/>
                    <a:pt x="297" y="1366"/>
                  </a:cubicBezTo>
                  <a:lnTo>
                    <a:pt x="297" y="1366"/>
                  </a:lnTo>
                  <a:cubicBezTo>
                    <a:pt x="488" y="1199"/>
                    <a:pt x="697" y="1056"/>
                    <a:pt x="935" y="926"/>
                  </a:cubicBezTo>
                  <a:cubicBezTo>
                    <a:pt x="1269" y="693"/>
                    <a:pt x="1635" y="526"/>
                    <a:pt x="2036" y="393"/>
                  </a:cubicBezTo>
                  <a:cubicBezTo>
                    <a:pt x="2469" y="226"/>
                    <a:pt x="2936" y="159"/>
                    <a:pt x="3403" y="126"/>
                  </a:cubicBezTo>
                  <a:cubicBezTo>
                    <a:pt x="3559" y="126"/>
                    <a:pt x="3715" y="111"/>
                    <a:pt x="3870" y="111"/>
                  </a:cubicBezTo>
                  <a:cubicBezTo>
                    <a:pt x="3948" y="111"/>
                    <a:pt x="4026" y="115"/>
                    <a:pt x="4104" y="126"/>
                  </a:cubicBezTo>
                  <a:cubicBezTo>
                    <a:pt x="4337" y="126"/>
                    <a:pt x="4571" y="192"/>
                    <a:pt x="4804" y="192"/>
                  </a:cubicBezTo>
                  <a:lnTo>
                    <a:pt x="5405" y="359"/>
                  </a:lnTo>
                  <a:cubicBezTo>
                    <a:pt x="5605" y="426"/>
                    <a:pt x="5805" y="493"/>
                    <a:pt x="5972" y="559"/>
                  </a:cubicBezTo>
                  <a:cubicBezTo>
                    <a:pt x="6105" y="626"/>
                    <a:pt x="6272" y="693"/>
                    <a:pt x="6406" y="759"/>
                  </a:cubicBezTo>
                  <a:lnTo>
                    <a:pt x="6739" y="926"/>
                  </a:lnTo>
                  <a:lnTo>
                    <a:pt x="7039" y="1093"/>
                  </a:lnTo>
                  <a:lnTo>
                    <a:pt x="6772" y="926"/>
                  </a:lnTo>
                  <a:lnTo>
                    <a:pt x="6439" y="726"/>
                  </a:lnTo>
                  <a:cubicBezTo>
                    <a:pt x="6272" y="626"/>
                    <a:pt x="6139" y="559"/>
                    <a:pt x="5972" y="526"/>
                  </a:cubicBezTo>
                  <a:cubicBezTo>
                    <a:pt x="5805" y="459"/>
                    <a:pt x="5638" y="359"/>
                    <a:pt x="5438" y="292"/>
                  </a:cubicBezTo>
                  <a:lnTo>
                    <a:pt x="4804" y="126"/>
                  </a:lnTo>
                  <a:cubicBezTo>
                    <a:pt x="4571" y="92"/>
                    <a:pt x="4337" y="26"/>
                    <a:pt x="4104" y="26"/>
                  </a:cubicBezTo>
                  <a:cubicBezTo>
                    <a:pt x="3987" y="9"/>
                    <a:pt x="3870" y="1"/>
                    <a:pt x="3754" y="1"/>
                  </a:cubicBezTo>
                  <a:close/>
                  <a:moveTo>
                    <a:pt x="297" y="1366"/>
                  </a:moveTo>
                  <a:lnTo>
                    <a:pt x="297" y="1366"/>
                  </a:lnTo>
                  <a:cubicBezTo>
                    <a:pt x="269" y="1390"/>
                    <a:pt x="242" y="1415"/>
                    <a:pt x="215" y="1440"/>
                  </a:cubicBezTo>
                  <a:lnTo>
                    <a:pt x="215" y="1440"/>
                  </a:lnTo>
                  <a:cubicBezTo>
                    <a:pt x="221" y="1436"/>
                    <a:pt x="228" y="1431"/>
                    <a:pt x="234" y="1427"/>
                  </a:cubicBezTo>
                  <a:cubicBezTo>
                    <a:pt x="255" y="1406"/>
                    <a:pt x="276" y="1386"/>
                    <a:pt x="297" y="1366"/>
                  </a:cubicBezTo>
                  <a:close/>
                  <a:moveTo>
                    <a:pt x="215" y="1440"/>
                  </a:moveTo>
                  <a:cubicBezTo>
                    <a:pt x="152" y="1487"/>
                    <a:pt x="102" y="1546"/>
                    <a:pt x="57" y="1599"/>
                  </a:cubicBezTo>
                  <a:lnTo>
                    <a:pt x="57" y="1599"/>
                  </a:lnTo>
                  <a:cubicBezTo>
                    <a:pt x="108" y="1544"/>
                    <a:pt x="161" y="1491"/>
                    <a:pt x="215" y="1440"/>
                  </a:cubicBezTo>
                  <a:close/>
                  <a:moveTo>
                    <a:pt x="57" y="1599"/>
                  </a:moveTo>
                  <a:cubicBezTo>
                    <a:pt x="38" y="1619"/>
                    <a:pt x="19" y="1639"/>
                    <a:pt x="1" y="1660"/>
                  </a:cubicBezTo>
                  <a:cubicBezTo>
                    <a:pt x="19" y="1642"/>
                    <a:pt x="38" y="1621"/>
                    <a:pt x="57" y="159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2"/>
            <p:cNvSpPr/>
            <p:nvPr/>
          </p:nvSpPr>
          <p:spPr>
            <a:xfrm>
              <a:off x="1872350" y="1387475"/>
              <a:ext cx="169300" cy="41525"/>
            </a:xfrm>
            <a:custGeom>
              <a:rect b="b" l="l" r="r" t="t"/>
              <a:pathLst>
                <a:path extrusionOk="0" h="1661" w="6772">
                  <a:moveTo>
                    <a:pt x="2990" y="1"/>
                  </a:moveTo>
                  <a:cubicBezTo>
                    <a:pt x="2869" y="1"/>
                    <a:pt x="2752" y="9"/>
                    <a:pt x="2635" y="26"/>
                  </a:cubicBezTo>
                  <a:cubicBezTo>
                    <a:pt x="2402" y="26"/>
                    <a:pt x="2168" y="92"/>
                    <a:pt x="1935" y="126"/>
                  </a:cubicBezTo>
                  <a:lnTo>
                    <a:pt x="1301" y="292"/>
                  </a:lnTo>
                  <a:cubicBezTo>
                    <a:pt x="1101" y="359"/>
                    <a:pt x="934" y="459"/>
                    <a:pt x="767" y="526"/>
                  </a:cubicBezTo>
                  <a:cubicBezTo>
                    <a:pt x="601" y="559"/>
                    <a:pt x="467" y="626"/>
                    <a:pt x="334" y="726"/>
                  </a:cubicBezTo>
                  <a:lnTo>
                    <a:pt x="0" y="926"/>
                  </a:lnTo>
                  <a:lnTo>
                    <a:pt x="334" y="759"/>
                  </a:lnTo>
                  <a:cubicBezTo>
                    <a:pt x="467" y="693"/>
                    <a:pt x="634" y="626"/>
                    <a:pt x="801" y="559"/>
                  </a:cubicBezTo>
                  <a:cubicBezTo>
                    <a:pt x="968" y="493"/>
                    <a:pt x="1134" y="426"/>
                    <a:pt x="1334" y="359"/>
                  </a:cubicBezTo>
                  <a:lnTo>
                    <a:pt x="1968" y="192"/>
                  </a:lnTo>
                  <a:cubicBezTo>
                    <a:pt x="2168" y="192"/>
                    <a:pt x="2402" y="126"/>
                    <a:pt x="2635" y="126"/>
                  </a:cubicBezTo>
                  <a:cubicBezTo>
                    <a:pt x="2713" y="115"/>
                    <a:pt x="2791" y="111"/>
                    <a:pt x="2869" y="111"/>
                  </a:cubicBezTo>
                  <a:cubicBezTo>
                    <a:pt x="3025" y="111"/>
                    <a:pt x="3180" y="126"/>
                    <a:pt x="3336" y="126"/>
                  </a:cubicBezTo>
                  <a:cubicBezTo>
                    <a:pt x="3803" y="159"/>
                    <a:pt x="4270" y="226"/>
                    <a:pt x="4704" y="393"/>
                  </a:cubicBezTo>
                  <a:cubicBezTo>
                    <a:pt x="5104" y="526"/>
                    <a:pt x="5471" y="693"/>
                    <a:pt x="5804" y="926"/>
                  </a:cubicBezTo>
                  <a:cubicBezTo>
                    <a:pt x="6171" y="1126"/>
                    <a:pt x="6471" y="1360"/>
                    <a:pt x="6772" y="1660"/>
                  </a:cubicBezTo>
                  <a:cubicBezTo>
                    <a:pt x="6705" y="1593"/>
                    <a:pt x="6605" y="1493"/>
                    <a:pt x="6538" y="1427"/>
                  </a:cubicBezTo>
                  <a:cubicBezTo>
                    <a:pt x="6338" y="1226"/>
                    <a:pt x="6105" y="1060"/>
                    <a:pt x="5838" y="893"/>
                  </a:cubicBezTo>
                  <a:cubicBezTo>
                    <a:pt x="5504" y="659"/>
                    <a:pt x="5137" y="459"/>
                    <a:pt x="4737" y="326"/>
                  </a:cubicBezTo>
                  <a:cubicBezTo>
                    <a:pt x="4303" y="159"/>
                    <a:pt x="3836" y="59"/>
                    <a:pt x="3369" y="26"/>
                  </a:cubicBezTo>
                  <a:cubicBezTo>
                    <a:pt x="3236" y="9"/>
                    <a:pt x="3111" y="1"/>
                    <a:pt x="29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2"/>
            <p:cNvSpPr/>
            <p:nvPr/>
          </p:nvSpPr>
          <p:spPr>
            <a:xfrm>
              <a:off x="2069975" y="1406450"/>
              <a:ext cx="110950" cy="280300"/>
            </a:xfrm>
            <a:custGeom>
              <a:rect b="b" l="l" r="r" t="t"/>
              <a:pathLst>
                <a:path extrusionOk="0" h="11212" w="4438">
                  <a:moveTo>
                    <a:pt x="4437" y="0"/>
                  </a:moveTo>
                  <a:lnTo>
                    <a:pt x="4437" y="0"/>
                  </a:lnTo>
                  <a:cubicBezTo>
                    <a:pt x="4237" y="101"/>
                    <a:pt x="4037" y="234"/>
                    <a:pt x="3837" y="367"/>
                  </a:cubicBezTo>
                  <a:cubicBezTo>
                    <a:pt x="3603" y="501"/>
                    <a:pt x="3403" y="668"/>
                    <a:pt x="3203" y="834"/>
                  </a:cubicBezTo>
                  <a:cubicBezTo>
                    <a:pt x="2936" y="1068"/>
                    <a:pt x="2736" y="1368"/>
                    <a:pt x="2569" y="1668"/>
                  </a:cubicBezTo>
                  <a:cubicBezTo>
                    <a:pt x="2302" y="2436"/>
                    <a:pt x="2202" y="3269"/>
                    <a:pt x="2302" y="4070"/>
                  </a:cubicBezTo>
                  <a:cubicBezTo>
                    <a:pt x="2403" y="4971"/>
                    <a:pt x="2569" y="5871"/>
                    <a:pt x="2803" y="6772"/>
                  </a:cubicBezTo>
                  <a:cubicBezTo>
                    <a:pt x="2936" y="7206"/>
                    <a:pt x="3070" y="7673"/>
                    <a:pt x="3203" y="8106"/>
                  </a:cubicBezTo>
                  <a:cubicBezTo>
                    <a:pt x="3370" y="8507"/>
                    <a:pt x="3537" y="8940"/>
                    <a:pt x="3703" y="9340"/>
                  </a:cubicBezTo>
                  <a:cubicBezTo>
                    <a:pt x="3770" y="9507"/>
                    <a:pt x="3770" y="9707"/>
                    <a:pt x="3737" y="9874"/>
                  </a:cubicBezTo>
                  <a:cubicBezTo>
                    <a:pt x="3670" y="10074"/>
                    <a:pt x="3570" y="10241"/>
                    <a:pt x="3437" y="10341"/>
                  </a:cubicBezTo>
                  <a:cubicBezTo>
                    <a:pt x="3136" y="10608"/>
                    <a:pt x="2769" y="10808"/>
                    <a:pt x="2403" y="10942"/>
                  </a:cubicBezTo>
                  <a:cubicBezTo>
                    <a:pt x="2301" y="11002"/>
                    <a:pt x="2203" y="11026"/>
                    <a:pt x="2107" y="11026"/>
                  </a:cubicBezTo>
                  <a:cubicBezTo>
                    <a:pt x="1886" y="11026"/>
                    <a:pt x="1678" y="10901"/>
                    <a:pt x="1469" y="10808"/>
                  </a:cubicBezTo>
                  <a:cubicBezTo>
                    <a:pt x="1296" y="10744"/>
                    <a:pt x="1110" y="10707"/>
                    <a:pt x="928" y="10707"/>
                  </a:cubicBezTo>
                  <a:cubicBezTo>
                    <a:pt x="828" y="10707"/>
                    <a:pt x="729" y="10718"/>
                    <a:pt x="635" y="10741"/>
                  </a:cubicBezTo>
                  <a:cubicBezTo>
                    <a:pt x="434" y="10775"/>
                    <a:pt x="268" y="10842"/>
                    <a:pt x="134" y="10942"/>
                  </a:cubicBezTo>
                  <a:cubicBezTo>
                    <a:pt x="101" y="10975"/>
                    <a:pt x="34" y="11042"/>
                    <a:pt x="1" y="11075"/>
                  </a:cubicBezTo>
                  <a:cubicBezTo>
                    <a:pt x="34" y="11042"/>
                    <a:pt x="101" y="11008"/>
                    <a:pt x="134" y="10975"/>
                  </a:cubicBezTo>
                  <a:cubicBezTo>
                    <a:pt x="301" y="10875"/>
                    <a:pt x="468" y="10808"/>
                    <a:pt x="635" y="10808"/>
                  </a:cubicBezTo>
                  <a:cubicBezTo>
                    <a:pt x="706" y="10790"/>
                    <a:pt x="778" y="10782"/>
                    <a:pt x="848" y="10782"/>
                  </a:cubicBezTo>
                  <a:cubicBezTo>
                    <a:pt x="1042" y="10782"/>
                    <a:pt x="1231" y="10844"/>
                    <a:pt x="1402" y="10942"/>
                  </a:cubicBezTo>
                  <a:cubicBezTo>
                    <a:pt x="1535" y="11008"/>
                    <a:pt x="1702" y="11108"/>
                    <a:pt x="1835" y="11175"/>
                  </a:cubicBezTo>
                  <a:cubicBezTo>
                    <a:pt x="1925" y="11201"/>
                    <a:pt x="2009" y="11211"/>
                    <a:pt x="2090" y="11211"/>
                  </a:cubicBezTo>
                  <a:cubicBezTo>
                    <a:pt x="2222" y="11211"/>
                    <a:pt x="2346" y="11183"/>
                    <a:pt x="2469" y="11142"/>
                  </a:cubicBezTo>
                  <a:cubicBezTo>
                    <a:pt x="2903" y="10975"/>
                    <a:pt x="3270" y="10775"/>
                    <a:pt x="3637" y="10541"/>
                  </a:cubicBezTo>
                  <a:cubicBezTo>
                    <a:pt x="3804" y="10375"/>
                    <a:pt x="3970" y="10174"/>
                    <a:pt x="4037" y="9974"/>
                  </a:cubicBezTo>
                  <a:cubicBezTo>
                    <a:pt x="4104" y="9741"/>
                    <a:pt x="4104" y="9474"/>
                    <a:pt x="4004" y="9274"/>
                  </a:cubicBezTo>
                  <a:cubicBezTo>
                    <a:pt x="3870" y="8807"/>
                    <a:pt x="3703" y="8406"/>
                    <a:pt x="3570" y="7973"/>
                  </a:cubicBezTo>
                  <a:cubicBezTo>
                    <a:pt x="3437" y="7539"/>
                    <a:pt x="3303" y="7106"/>
                    <a:pt x="3170" y="6672"/>
                  </a:cubicBezTo>
                  <a:cubicBezTo>
                    <a:pt x="2936" y="5805"/>
                    <a:pt x="2769" y="4904"/>
                    <a:pt x="2669" y="4037"/>
                  </a:cubicBezTo>
                  <a:cubicBezTo>
                    <a:pt x="2536" y="3269"/>
                    <a:pt x="2569" y="2469"/>
                    <a:pt x="2803" y="1735"/>
                  </a:cubicBezTo>
                  <a:cubicBezTo>
                    <a:pt x="3036" y="1201"/>
                    <a:pt x="3403" y="768"/>
                    <a:pt x="3870" y="434"/>
                  </a:cubicBezTo>
                  <a:cubicBezTo>
                    <a:pt x="4237" y="134"/>
                    <a:pt x="4437" y="1"/>
                    <a:pt x="44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2"/>
            <p:cNvSpPr/>
            <p:nvPr/>
          </p:nvSpPr>
          <p:spPr>
            <a:xfrm>
              <a:off x="2101675" y="1457325"/>
              <a:ext cx="56725" cy="215175"/>
            </a:xfrm>
            <a:custGeom>
              <a:rect b="b" l="l" r="r" t="t"/>
              <a:pathLst>
                <a:path extrusionOk="0" h="8607" w="2269">
                  <a:moveTo>
                    <a:pt x="1034" y="3503"/>
                  </a:moveTo>
                  <a:cubicBezTo>
                    <a:pt x="1001" y="3236"/>
                    <a:pt x="968" y="2969"/>
                    <a:pt x="934" y="2702"/>
                  </a:cubicBezTo>
                  <a:cubicBezTo>
                    <a:pt x="868" y="2135"/>
                    <a:pt x="834" y="1601"/>
                    <a:pt x="868" y="1034"/>
                  </a:cubicBezTo>
                  <a:cubicBezTo>
                    <a:pt x="868" y="701"/>
                    <a:pt x="901" y="334"/>
                    <a:pt x="901" y="0"/>
                  </a:cubicBezTo>
                  <a:cubicBezTo>
                    <a:pt x="868" y="267"/>
                    <a:pt x="801" y="567"/>
                    <a:pt x="734" y="834"/>
                  </a:cubicBezTo>
                  <a:cubicBezTo>
                    <a:pt x="668" y="1134"/>
                    <a:pt x="634" y="1435"/>
                    <a:pt x="634" y="1735"/>
                  </a:cubicBezTo>
                  <a:cubicBezTo>
                    <a:pt x="601" y="2335"/>
                    <a:pt x="601" y="2936"/>
                    <a:pt x="701" y="3569"/>
                  </a:cubicBezTo>
                  <a:cubicBezTo>
                    <a:pt x="868" y="4770"/>
                    <a:pt x="1368" y="5938"/>
                    <a:pt x="1468" y="7172"/>
                  </a:cubicBezTo>
                  <a:cubicBezTo>
                    <a:pt x="1501" y="7672"/>
                    <a:pt x="1368" y="8073"/>
                    <a:pt x="834" y="8206"/>
                  </a:cubicBezTo>
                  <a:cubicBezTo>
                    <a:pt x="534" y="8239"/>
                    <a:pt x="267" y="8239"/>
                    <a:pt x="0" y="8206"/>
                  </a:cubicBezTo>
                  <a:cubicBezTo>
                    <a:pt x="34" y="8239"/>
                    <a:pt x="67" y="8273"/>
                    <a:pt x="100" y="8306"/>
                  </a:cubicBezTo>
                  <a:cubicBezTo>
                    <a:pt x="167" y="8340"/>
                    <a:pt x="234" y="8373"/>
                    <a:pt x="301" y="8406"/>
                  </a:cubicBezTo>
                  <a:cubicBezTo>
                    <a:pt x="401" y="8440"/>
                    <a:pt x="501" y="8473"/>
                    <a:pt x="634" y="8540"/>
                  </a:cubicBezTo>
                  <a:cubicBezTo>
                    <a:pt x="868" y="8606"/>
                    <a:pt x="1135" y="8606"/>
                    <a:pt x="1401" y="8540"/>
                  </a:cubicBezTo>
                  <a:cubicBezTo>
                    <a:pt x="1535" y="8473"/>
                    <a:pt x="1635" y="8406"/>
                    <a:pt x="1768" y="8306"/>
                  </a:cubicBezTo>
                  <a:cubicBezTo>
                    <a:pt x="1935" y="8173"/>
                    <a:pt x="2069" y="8006"/>
                    <a:pt x="2135" y="7806"/>
                  </a:cubicBezTo>
                  <a:cubicBezTo>
                    <a:pt x="2269" y="7506"/>
                    <a:pt x="1968" y="7039"/>
                    <a:pt x="1868" y="6772"/>
                  </a:cubicBezTo>
                  <a:cubicBezTo>
                    <a:pt x="1735" y="6338"/>
                    <a:pt x="1602" y="5904"/>
                    <a:pt x="1501" y="5471"/>
                  </a:cubicBezTo>
                  <a:cubicBezTo>
                    <a:pt x="1335" y="4837"/>
                    <a:pt x="1168" y="4203"/>
                    <a:pt x="1034" y="3503"/>
                  </a:cubicBezTo>
                  <a:close/>
                </a:path>
              </a:pathLst>
            </a:custGeom>
            <a:solidFill>
              <a:srgbClr val="A67035">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2"/>
            <p:cNvSpPr/>
            <p:nvPr/>
          </p:nvSpPr>
          <p:spPr>
            <a:xfrm>
              <a:off x="1939900" y="1740850"/>
              <a:ext cx="366100" cy="143475"/>
            </a:xfrm>
            <a:custGeom>
              <a:rect b="b" l="l" r="r" t="t"/>
              <a:pathLst>
                <a:path extrusionOk="0" h="5739" w="14644">
                  <a:moveTo>
                    <a:pt x="801" y="1"/>
                  </a:moveTo>
                  <a:cubicBezTo>
                    <a:pt x="334" y="1"/>
                    <a:pt x="0" y="401"/>
                    <a:pt x="67" y="868"/>
                  </a:cubicBezTo>
                  <a:cubicBezTo>
                    <a:pt x="601" y="3603"/>
                    <a:pt x="3469" y="5738"/>
                    <a:pt x="6938" y="5738"/>
                  </a:cubicBezTo>
                  <a:lnTo>
                    <a:pt x="7672" y="5738"/>
                  </a:lnTo>
                  <a:cubicBezTo>
                    <a:pt x="11175" y="5738"/>
                    <a:pt x="14043" y="3603"/>
                    <a:pt x="14544" y="868"/>
                  </a:cubicBezTo>
                  <a:cubicBezTo>
                    <a:pt x="14644" y="401"/>
                    <a:pt x="14277" y="1"/>
                    <a:pt x="138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2"/>
            <p:cNvSpPr/>
            <p:nvPr/>
          </p:nvSpPr>
          <p:spPr>
            <a:xfrm>
              <a:off x="1949075" y="1748350"/>
              <a:ext cx="347750" cy="127650"/>
            </a:xfrm>
            <a:custGeom>
              <a:rect b="b" l="l" r="r" t="t"/>
              <a:pathLst>
                <a:path extrusionOk="0" h="5106" w="13910">
                  <a:moveTo>
                    <a:pt x="467" y="1"/>
                  </a:moveTo>
                  <a:cubicBezTo>
                    <a:pt x="334" y="1"/>
                    <a:pt x="200" y="68"/>
                    <a:pt x="100" y="168"/>
                  </a:cubicBezTo>
                  <a:cubicBezTo>
                    <a:pt x="33" y="268"/>
                    <a:pt x="0" y="401"/>
                    <a:pt x="0" y="535"/>
                  </a:cubicBezTo>
                  <a:cubicBezTo>
                    <a:pt x="133" y="1102"/>
                    <a:pt x="334" y="1669"/>
                    <a:pt x="634" y="2169"/>
                  </a:cubicBezTo>
                  <a:cubicBezTo>
                    <a:pt x="934" y="2636"/>
                    <a:pt x="1334" y="3070"/>
                    <a:pt x="1768" y="3403"/>
                  </a:cubicBezTo>
                  <a:cubicBezTo>
                    <a:pt x="3067" y="4508"/>
                    <a:pt x="4746" y="5106"/>
                    <a:pt x="6465" y="5106"/>
                  </a:cubicBezTo>
                  <a:cubicBezTo>
                    <a:pt x="6512" y="5106"/>
                    <a:pt x="6558" y="5105"/>
                    <a:pt x="6605" y="5105"/>
                  </a:cubicBezTo>
                  <a:lnTo>
                    <a:pt x="7305" y="5105"/>
                  </a:lnTo>
                  <a:cubicBezTo>
                    <a:pt x="7352" y="5105"/>
                    <a:pt x="7398" y="5106"/>
                    <a:pt x="7445" y="5106"/>
                  </a:cubicBezTo>
                  <a:cubicBezTo>
                    <a:pt x="9163" y="5106"/>
                    <a:pt x="10810" y="4508"/>
                    <a:pt x="12142" y="3403"/>
                  </a:cubicBezTo>
                  <a:cubicBezTo>
                    <a:pt x="12576" y="3036"/>
                    <a:pt x="12943" y="2603"/>
                    <a:pt x="13243" y="2136"/>
                  </a:cubicBezTo>
                  <a:cubicBezTo>
                    <a:pt x="13576" y="1635"/>
                    <a:pt x="13777" y="1102"/>
                    <a:pt x="13910" y="501"/>
                  </a:cubicBezTo>
                  <a:cubicBezTo>
                    <a:pt x="13910" y="401"/>
                    <a:pt x="13877" y="268"/>
                    <a:pt x="13810" y="168"/>
                  </a:cubicBezTo>
                  <a:cubicBezTo>
                    <a:pt x="13710" y="68"/>
                    <a:pt x="13576" y="1"/>
                    <a:pt x="134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2"/>
            <p:cNvSpPr/>
            <p:nvPr/>
          </p:nvSpPr>
          <p:spPr>
            <a:xfrm>
              <a:off x="1993250" y="1790850"/>
              <a:ext cx="259400" cy="85950"/>
            </a:xfrm>
            <a:custGeom>
              <a:rect b="b" l="l" r="r" t="t"/>
              <a:pathLst>
                <a:path extrusionOk="0" h="3438" w="10376">
                  <a:moveTo>
                    <a:pt x="4698" y="1"/>
                  </a:moveTo>
                  <a:cubicBezTo>
                    <a:pt x="2979" y="1"/>
                    <a:pt x="1300" y="599"/>
                    <a:pt x="1" y="1703"/>
                  </a:cubicBezTo>
                  <a:cubicBezTo>
                    <a:pt x="1335" y="2837"/>
                    <a:pt x="3070" y="3438"/>
                    <a:pt x="4838" y="3438"/>
                  </a:cubicBezTo>
                  <a:lnTo>
                    <a:pt x="5538" y="3438"/>
                  </a:lnTo>
                  <a:cubicBezTo>
                    <a:pt x="7306" y="3438"/>
                    <a:pt x="9007" y="2837"/>
                    <a:pt x="10375" y="1703"/>
                  </a:cubicBezTo>
                  <a:cubicBezTo>
                    <a:pt x="9043" y="599"/>
                    <a:pt x="7396" y="1"/>
                    <a:pt x="5678" y="1"/>
                  </a:cubicBezTo>
                  <a:cubicBezTo>
                    <a:pt x="5631" y="1"/>
                    <a:pt x="5585" y="1"/>
                    <a:pt x="5538" y="2"/>
                  </a:cubicBezTo>
                  <a:lnTo>
                    <a:pt x="4838" y="2"/>
                  </a:lnTo>
                  <a:cubicBezTo>
                    <a:pt x="4791" y="1"/>
                    <a:pt x="4745" y="1"/>
                    <a:pt x="46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2"/>
            <p:cNvSpPr/>
            <p:nvPr/>
          </p:nvSpPr>
          <p:spPr>
            <a:xfrm>
              <a:off x="1948225" y="1747525"/>
              <a:ext cx="348600" cy="54225"/>
            </a:xfrm>
            <a:custGeom>
              <a:rect b="b" l="l" r="r" t="t"/>
              <a:pathLst>
                <a:path extrusionOk="0" h="2169" w="13944">
                  <a:moveTo>
                    <a:pt x="501" y="1"/>
                  </a:moveTo>
                  <a:cubicBezTo>
                    <a:pt x="334" y="1"/>
                    <a:pt x="234" y="67"/>
                    <a:pt x="134" y="167"/>
                  </a:cubicBezTo>
                  <a:cubicBezTo>
                    <a:pt x="34" y="267"/>
                    <a:pt x="1" y="401"/>
                    <a:pt x="34" y="534"/>
                  </a:cubicBezTo>
                  <a:cubicBezTo>
                    <a:pt x="101" y="834"/>
                    <a:pt x="167" y="1135"/>
                    <a:pt x="301" y="1435"/>
                  </a:cubicBezTo>
                  <a:cubicBezTo>
                    <a:pt x="501" y="1869"/>
                    <a:pt x="968" y="2169"/>
                    <a:pt x="1468" y="2169"/>
                  </a:cubicBezTo>
                  <a:lnTo>
                    <a:pt x="12510" y="2169"/>
                  </a:lnTo>
                  <a:cubicBezTo>
                    <a:pt x="13010" y="2169"/>
                    <a:pt x="13444" y="1902"/>
                    <a:pt x="13677" y="1435"/>
                  </a:cubicBezTo>
                  <a:cubicBezTo>
                    <a:pt x="13777" y="1168"/>
                    <a:pt x="13877" y="868"/>
                    <a:pt x="13944" y="534"/>
                  </a:cubicBezTo>
                  <a:cubicBezTo>
                    <a:pt x="13944" y="401"/>
                    <a:pt x="13911" y="267"/>
                    <a:pt x="13844" y="167"/>
                  </a:cubicBezTo>
                  <a:cubicBezTo>
                    <a:pt x="13744" y="67"/>
                    <a:pt x="13610" y="1"/>
                    <a:pt x="134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2"/>
            <p:cNvSpPr/>
            <p:nvPr/>
          </p:nvSpPr>
          <p:spPr>
            <a:xfrm>
              <a:off x="1948225" y="1747525"/>
              <a:ext cx="348600" cy="54225"/>
            </a:xfrm>
            <a:custGeom>
              <a:rect b="b" l="l" r="r" t="t"/>
              <a:pathLst>
                <a:path extrusionOk="0" h="2169" w="13944">
                  <a:moveTo>
                    <a:pt x="13944" y="534"/>
                  </a:moveTo>
                  <a:cubicBezTo>
                    <a:pt x="13877" y="868"/>
                    <a:pt x="13777" y="1168"/>
                    <a:pt x="13677" y="1435"/>
                  </a:cubicBezTo>
                  <a:cubicBezTo>
                    <a:pt x="13444" y="1902"/>
                    <a:pt x="13010" y="2169"/>
                    <a:pt x="12510" y="2169"/>
                  </a:cubicBezTo>
                  <a:lnTo>
                    <a:pt x="1468" y="2169"/>
                  </a:lnTo>
                  <a:cubicBezTo>
                    <a:pt x="968" y="2169"/>
                    <a:pt x="501" y="1869"/>
                    <a:pt x="301" y="1435"/>
                  </a:cubicBezTo>
                  <a:cubicBezTo>
                    <a:pt x="167" y="1135"/>
                    <a:pt x="101" y="834"/>
                    <a:pt x="34" y="534"/>
                  </a:cubicBezTo>
                  <a:cubicBezTo>
                    <a:pt x="1" y="401"/>
                    <a:pt x="34" y="267"/>
                    <a:pt x="134" y="167"/>
                  </a:cubicBezTo>
                  <a:cubicBezTo>
                    <a:pt x="234" y="67"/>
                    <a:pt x="334" y="1"/>
                    <a:pt x="501" y="1"/>
                  </a:cubicBezTo>
                  <a:lnTo>
                    <a:pt x="13477" y="1"/>
                  </a:lnTo>
                  <a:cubicBezTo>
                    <a:pt x="13610" y="1"/>
                    <a:pt x="13744" y="67"/>
                    <a:pt x="13844" y="167"/>
                  </a:cubicBezTo>
                  <a:cubicBezTo>
                    <a:pt x="13911" y="267"/>
                    <a:pt x="13944" y="401"/>
                    <a:pt x="13944" y="53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5" name="Google Shape;1165;p32">
            <a:hlinkClick/>
          </p:cNvPr>
          <p:cNvSpPr/>
          <p:nvPr/>
        </p:nvSpPr>
        <p:spPr>
          <a:xfrm flipH="1">
            <a:off x="-134825" y="13716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166" name="Google Shape;1166;p32">
            <a:hlinkClick action="ppaction://hlinksldjump" r:id="rId3"/>
          </p:cNvPr>
          <p:cNvSpPr/>
          <p:nvPr/>
        </p:nvSpPr>
        <p:spPr>
          <a:xfrm flipH="1">
            <a:off x="-134825" y="19050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167" name="Google Shape;1167;p32">
            <a:hlinkClick/>
          </p:cNvPr>
          <p:cNvSpPr/>
          <p:nvPr/>
        </p:nvSpPr>
        <p:spPr>
          <a:xfrm flipH="1">
            <a:off x="-134825" y="24384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168" name="Google Shape;1168;p32">
            <a:hlinkClick/>
          </p:cNvPr>
          <p:cNvSpPr/>
          <p:nvPr/>
        </p:nvSpPr>
        <p:spPr>
          <a:xfrm flipH="1">
            <a:off x="-134825" y="29718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169" name="Google Shape;1169;p32">
            <a:hlinkClick/>
          </p:cNvPr>
          <p:cNvSpPr/>
          <p:nvPr/>
        </p:nvSpPr>
        <p:spPr>
          <a:xfrm flipH="1">
            <a:off x="-134825" y="35052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170" name="Google Shape;1170;p32">
            <a:hlinkClick/>
          </p:cNvPr>
          <p:cNvSpPr/>
          <p:nvPr/>
        </p:nvSpPr>
        <p:spPr>
          <a:xfrm flipH="1">
            <a:off x="-134825" y="40386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171" name="Google Shape;1171;p32"/>
          <p:cNvSpPr/>
          <p:nvPr/>
        </p:nvSpPr>
        <p:spPr>
          <a:xfrm>
            <a:off x="7036525" y="1243200"/>
            <a:ext cx="1992300" cy="249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2"/>
          <p:cNvSpPr/>
          <p:nvPr/>
        </p:nvSpPr>
        <p:spPr>
          <a:xfrm>
            <a:off x="7088975" y="1320500"/>
            <a:ext cx="1890900" cy="2358300"/>
          </a:xfrm>
          <a:prstGeom prst="rect">
            <a:avLst/>
          </a:prstGeom>
          <a:gradFill>
            <a:gsLst>
              <a:gs pos="0">
                <a:srgbClr val="FFF8C6">
                  <a:alpha val="0"/>
                </a:srgbClr>
              </a:gs>
              <a:gs pos="0">
                <a:schemeClr val="lt1"/>
              </a:gs>
              <a:gs pos="41000">
                <a:schemeClr val="accent5"/>
              </a:gs>
              <a:gs pos="91000">
                <a:srgbClr val="1B1938">
                  <a:alpha val="34117"/>
                </a:srgbClr>
              </a:gs>
              <a:gs pos="100000">
                <a:srgbClr val="FFF8C6">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3" name="Google Shape;1173;p32"/>
          <p:cNvGrpSpPr/>
          <p:nvPr/>
        </p:nvGrpSpPr>
        <p:grpSpPr>
          <a:xfrm>
            <a:off x="7326510" y="1616819"/>
            <a:ext cx="1359996" cy="1496657"/>
            <a:chOff x="6326638" y="1952000"/>
            <a:chExt cx="1551975" cy="1938675"/>
          </a:xfrm>
        </p:grpSpPr>
        <p:sp>
          <p:nvSpPr>
            <p:cNvPr id="1174" name="Google Shape;1174;p32"/>
            <p:cNvSpPr/>
            <p:nvPr/>
          </p:nvSpPr>
          <p:spPr>
            <a:xfrm>
              <a:off x="6612688" y="2999925"/>
              <a:ext cx="518725" cy="526325"/>
            </a:xfrm>
            <a:custGeom>
              <a:rect b="b" l="l" r="r" t="t"/>
              <a:pathLst>
                <a:path extrusionOk="0" h="21053" w="20749">
                  <a:moveTo>
                    <a:pt x="13362" y="1"/>
                  </a:moveTo>
                  <a:cubicBezTo>
                    <a:pt x="12157" y="1"/>
                    <a:pt x="10973" y="126"/>
                    <a:pt x="9807" y="404"/>
                  </a:cubicBezTo>
                  <a:cubicBezTo>
                    <a:pt x="8906" y="605"/>
                    <a:pt x="8039" y="838"/>
                    <a:pt x="7205" y="1105"/>
                  </a:cubicBezTo>
                  <a:cubicBezTo>
                    <a:pt x="6538" y="1372"/>
                    <a:pt x="5938" y="1805"/>
                    <a:pt x="5471" y="2373"/>
                  </a:cubicBezTo>
                  <a:cubicBezTo>
                    <a:pt x="4904" y="3173"/>
                    <a:pt x="4937" y="3874"/>
                    <a:pt x="5237" y="4741"/>
                  </a:cubicBezTo>
                  <a:cubicBezTo>
                    <a:pt x="4670" y="4841"/>
                    <a:pt x="4136" y="5041"/>
                    <a:pt x="3636" y="5308"/>
                  </a:cubicBezTo>
                  <a:cubicBezTo>
                    <a:pt x="1134" y="6876"/>
                    <a:pt x="33" y="10111"/>
                    <a:pt x="33" y="12947"/>
                  </a:cubicBezTo>
                  <a:cubicBezTo>
                    <a:pt x="0" y="13280"/>
                    <a:pt x="33" y="13647"/>
                    <a:pt x="133" y="13981"/>
                  </a:cubicBezTo>
                  <a:cubicBezTo>
                    <a:pt x="667" y="15348"/>
                    <a:pt x="2902" y="16182"/>
                    <a:pt x="4103" y="16783"/>
                  </a:cubicBezTo>
                  <a:cubicBezTo>
                    <a:pt x="5771" y="17684"/>
                    <a:pt x="7472" y="18451"/>
                    <a:pt x="9207" y="19118"/>
                  </a:cubicBezTo>
                  <a:cubicBezTo>
                    <a:pt x="9874" y="19351"/>
                    <a:pt x="10541" y="19585"/>
                    <a:pt x="11208" y="19785"/>
                  </a:cubicBezTo>
                  <a:cubicBezTo>
                    <a:pt x="12776" y="20185"/>
                    <a:pt x="14377" y="20452"/>
                    <a:pt x="15978" y="20586"/>
                  </a:cubicBezTo>
                  <a:lnTo>
                    <a:pt x="20548" y="21053"/>
                  </a:lnTo>
                  <a:lnTo>
                    <a:pt x="20481" y="17984"/>
                  </a:lnTo>
                  <a:lnTo>
                    <a:pt x="20481" y="15849"/>
                  </a:lnTo>
                  <a:lnTo>
                    <a:pt x="20481" y="7776"/>
                  </a:lnTo>
                  <a:lnTo>
                    <a:pt x="20481" y="4040"/>
                  </a:lnTo>
                  <a:cubicBezTo>
                    <a:pt x="20481" y="3407"/>
                    <a:pt x="20748" y="2339"/>
                    <a:pt x="20248" y="1839"/>
                  </a:cubicBezTo>
                  <a:cubicBezTo>
                    <a:pt x="19914" y="1505"/>
                    <a:pt x="19080" y="1238"/>
                    <a:pt x="18647" y="1038"/>
                  </a:cubicBezTo>
                  <a:cubicBezTo>
                    <a:pt x="17346" y="404"/>
                    <a:pt x="15945" y="71"/>
                    <a:pt x="14510" y="38"/>
                  </a:cubicBezTo>
                  <a:cubicBezTo>
                    <a:pt x="14126" y="13"/>
                    <a:pt x="13743" y="1"/>
                    <a:pt x="133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2"/>
            <p:cNvSpPr/>
            <p:nvPr/>
          </p:nvSpPr>
          <p:spPr>
            <a:xfrm>
              <a:off x="6728588" y="3062450"/>
              <a:ext cx="360275" cy="302850"/>
            </a:xfrm>
            <a:custGeom>
              <a:rect b="b" l="l" r="r" t="t"/>
              <a:pathLst>
                <a:path extrusionOk="0" h="12114" w="14411">
                  <a:moveTo>
                    <a:pt x="4204" y="1"/>
                  </a:moveTo>
                  <a:cubicBezTo>
                    <a:pt x="3539" y="1"/>
                    <a:pt x="2782" y="195"/>
                    <a:pt x="2536" y="872"/>
                  </a:cubicBezTo>
                  <a:cubicBezTo>
                    <a:pt x="2470" y="1071"/>
                    <a:pt x="2404" y="2941"/>
                    <a:pt x="2695" y="2941"/>
                  </a:cubicBezTo>
                  <a:cubicBezTo>
                    <a:pt x="2697" y="2941"/>
                    <a:pt x="2700" y="2941"/>
                    <a:pt x="2703" y="2940"/>
                  </a:cubicBezTo>
                  <a:lnTo>
                    <a:pt x="2703" y="2940"/>
                  </a:lnTo>
                  <a:cubicBezTo>
                    <a:pt x="1468" y="3107"/>
                    <a:pt x="234" y="3708"/>
                    <a:pt x="101" y="5109"/>
                  </a:cubicBezTo>
                  <a:cubicBezTo>
                    <a:pt x="1" y="5876"/>
                    <a:pt x="268" y="6510"/>
                    <a:pt x="434" y="7243"/>
                  </a:cubicBezTo>
                  <a:cubicBezTo>
                    <a:pt x="601" y="7977"/>
                    <a:pt x="634" y="8611"/>
                    <a:pt x="735" y="9278"/>
                  </a:cubicBezTo>
                  <a:cubicBezTo>
                    <a:pt x="868" y="10079"/>
                    <a:pt x="901" y="10913"/>
                    <a:pt x="1568" y="11480"/>
                  </a:cubicBezTo>
                  <a:cubicBezTo>
                    <a:pt x="1902" y="11713"/>
                    <a:pt x="2269" y="11847"/>
                    <a:pt x="2669" y="11880"/>
                  </a:cubicBezTo>
                  <a:cubicBezTo>
                    <a:pt x="3370" y="12030"/>
                    <a:pt x="4070" y="12105"/>
                    <a:pt x="4771" y="12105"/>
                  </a:cubicBezTo>
                  <a:cubicBezTo>
                    <a:pt x="5004" y="12105"/>
                    <a:pt x="5238" y="12097"/>
                    <a:pt x="5471" y="12080"/>
                  </a:cubicBezTo>
                  <a:lnTo>
                    <a:pt x="5471" y="12114"/>
                  </a:lnTo>
                  <a:lnTo>
                    <a:pt x="14378" y="12114"/>
                  </a:lnTo>
                  <a:lnTo>
                    <a:pt x="14378" y="6576"/>
                  </a:lnTo>
                  <a:lnTo>
                    <a:pt x="14378" y="4708"/>
                  </a:lnTo>
                  <a:cubicBezTo>
                    <a:pt x="14378" y="4241"/>
                    <a:pt x="14411" y="3941"/>
                    <a:pt x="14077" y="3608"/>
                  </a:cubicBezTo>
                  <a:cubicBezTo>
                    <a:pt x="13777" y="3341"/>
                    <a:pt x="13410" y="3141"/>
                    <a:pt x="13043" y="3007"/>
                  </a:cubicBezTo>
                  <a:cubicBezTo>
                    <a:pt x="12076" y="2640"/>
                    <a:pt x="11109" y="2373"/>
                    <a:pt x="10141" y="2140"/>
                  </a:cubicBezTo>
                  <a:cubicBezTo>
                    <a:pt x="8874" y="1740"/>
                    <a:pt x="7639" y="1239"/>
                    <a:pt x="6439" y="672"/>
                  </a:cubicBezTo>
                  <a:cubicBezTo>
                    <a:pt x="5805" y="305"/>
                    <a:pt x="5104" y="72"/>
                    <a:pt x="4370" y="5"/>
                  </a:cubicBezTo>
                  <a:cubicBezTo>
                    <a:pt x="4316" y="2"/>
                    <a:pt x="4260" y="1"/>
                    <a:pt x="42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2"/>
            <p:cNvSpPr/>
            <p:nvPr/>
          </p:nvSpPr>
          <p:spPr>
            <a:xfrm>
              <a:off x="7057163" y="2999925"/>
              <a:ext cx="519550" cy="526325"/>
            </a:xfrm>
            <a:custGeom>
              <a:rect b="b" l="l" r="r" t="t"/>
              <a:pathLst>
                <a:path extrusionOk="0" h="21053" w="20782">
                  <a:moveTo>
                    <a:pt x="7406" y="1"/>
                  </a:moveTo>
                  <a:cubicBezTo>
                    <a:pt x="7027" y="1"/>
                    <a:pt x="6648" y="13"/>
                    <a:pt x="6272" y="38"/>
                  </a:cubicBezTo>
                  <a:cubicBezTo>
                    <a:pt x="4837" y="71"/>
                    <a:pt x="3436" y="404"/>
                    <a:pt x="2135" y="1038"/>
                  </a:cubicBezTo>
                  <a:cubicBezTo>
                    <a:pt x="1702" y="1238"/>
                    <a:pt x="868" y="1505"/>
                    <a:pt x="534" y="1839"/>
                  </a:cubicBezTo>
                  <a:cubicBezTo>
                    <a:pt x="0" y="2339"/>
                    <a:pt x="301" y="3407"/>
                    <a:pt x="301" y="4040"/>
                  </a:cubicBezTo>
                  <a:lnTo>
                    <a:pt x="301" y="7776"/>
                  </a:lnTo>
                  <a:lnTo>
                    <a:pt x="301" y="15849"/>
                  </a:lnTo>
                  <a:lnTo>
                    <a:pt x="301" y="17984"/>
                  </a:lnTo>
                  <a:lnTo>
                    <a:pt x="234" y="21053"/>
                  </a:lnTo>
                  <a:lnTo>
                    <a:pt x="4737" y="20552"/>
                  </a:lnTo>
                  <a:cubicBezTo>
                    <a:pt x="6372" y="20419"/>
                    <a:pt x="7973" y="20152"/>
                    <a:pt x="9541" y="19752"/>
                  </a:cubicBezTo>
                  <a:cubicBezTo>
                    <a:pt x="10208" y="19552"/>
                    <a:pt x="10875" y="19318"/>
                    <a:pt x="11542" y="19085"/>
                  </a:cubicBezTo>
                  <a:cubicBezTo>
                    <a:pt x="13277" y="18417"/>
                    <a:pt x="15011" y="17650"/>
                    <a:pt x="16679" y="16783"/>
                  </a:cubicBezTo>
                  <a:cubicBezTo>
                    <a:pt x="17846" y="16182"/>
                    <a:pt x="20115" y="15348"/>
                    <a:pt x="20615" y="13981"/>
                  </a:cubicBezTo>
                  <a:cubicBezTo>
                    <a:pt x="20715" y="13647"/>
                    <a:pt x="20782" y="13280"/>
                    <a:pt x="20749" y="12947"/>
                  </a:cubicBezTo>
                  <a:cubicBezTo>
                    <a:pt x="20715" y="10111"/>
                    <a:pt x="19648" y="6876"/>
                    <a:pt x="17146" y="5308"/>
                  </a:cubicBezTo>
                  <a:cubicBezTo>
                    <a:pt x="16612" y="5041"/>
                    <a:pt x="16079" y="4841"/>
                    <a:pt x="15511" y="4741"/>
                  </a:cubicBezTo>
                  <a:cubicBezTo>
                    <a:pt x="15845" y="3874"/>
                    <a:pt x="15878" y="3173"/>
                    <a:pt x="15278" y="2373"/>
                  </a:cubicBezTo>
                  <a:cubicBezTo>
                    <a:pt x="14844" y="1805"/>
                    <a:pt x="14244" y="1372"/>
                    <a:pt x="13577" y="1105"/>
                  </a:cubicBezTo>
                  <a:cubicBezTo>
                    <a:pt x="12709" y="838"/>
                    <a:pt x="11842" y="605"/>
                    <a:pt x="10975" y="404"/>
                  </a:cubicBezTo>
                  <a:cubicBezTo>
                    <a:pt x="9809" y="126"/>
                    <a:pt x="8605" y="1"/>
                    <a:pt x="74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2"/>
            <p:cNvSpPr/>
            <p:nvPr/>
          </p:nvSpPr>
          <p:spPr>
            <a:xfrm>
              <a:off x="7118038" y="3062550"/>
              <a:ext cx="358625" cy="305250"/>
            </a:xfrm>
            <a:custGeom>
              <a:rect b="b" l="l" r="r" t="t"/>
              <a:pathLst>
                <a:path extrusionOk="0" h="12210" w="14345">
                  <a:moveTo>
                    <a:pt x="10575" y="1"/>
                  </a:moveTo>
                  <a:cubicBezTo>
                    <a:pt x="10074" y="1"/>
                    <a:pt x="9607" y="68"/>
                    <a:pt x="9174" y="201"/>
                  </a:cubicBezTo>
                  <a:cubicBezTo>
                    <a:pt x="6472" y="902"/>
                    <a:pt x="3770" y="1635"/>
                    <a:pt x="1201" y="2770"/>
                  </a:cubicBezTo>
                  <a:lnTo>
                    <a:pt x="768" y="2936"/>
                  </a:lnTo>
                  <a:cubicBezTo>
                    <a:pt x="234" y="3170"/>
                    <a:pt x="0" y="3370"/>
                    <a:pt x="0" y="3937"/>
                  </a:cubicBezTo>
                  <a:lnTo>
                    <a:pt x="0" y="5438"/>
                  </a:lnTo>
                  <a:lnTo>
                    <a:pt x="0" y="8540"/>
                  </a:lnTo>
                  <a:lnTo>
                    <a:pt x="0" y="12210"/>
                  </a:lnTo>
                  <a:lnTo>
                    <a:pt x="8907" y="12210"/>
                  </a:lnTo>
                  <a:lnTo>
                    <a:pt x="8907" y="12143"/>
                  </a:lnTo>
                  <a:cubicBezTo>
                    <a:pt x="9148" y="12160"/>
                    <a:pt x="9389" y="12169"/>
                    <a:pt x="9630" y="12169"/>
                  </a:cubicBezTo>
                  <a:cubicBezTo>
                    <a:pt x="10321" y="12169"/>
                    <a:pt x="11008" y="12100"/>
                    <a:pt x="11675" y="11976"/>
                  </a:cubicBezTo>
                  <a:cubicBezTo>
                    <a:pt x="12076" y="11909"/>
                    <a:pt x="12476" y="11776"/>
                    <a:pt x="12776" y="11543"/>
                  </a:cubicBezTo>
                  <a:cubicBezTo>
                    <a:pt x="13443" y="11009"/>
                    <a:pt x="13510" y="10142"/>
                    <a:pt x="13610" y="9374"/>
                  </a:cubicBezTo>
                  <a:cubicBezTo>
                    <a:pt x="13710" y="8674"/>
                    <a:pt x="13777" y="8040"/>
                    <a:pt x="13944" y="7306"/>
                  </a:cubicBezTo>
                  <a:cubicBezTo>
                    <a:pt x="14111" y="6606"/>
                    <a:pt x="14344" y="5939"/>
                    <a:pt x="14277" y="5171"/>
                  </a:cubicBezTo>
                  <a:cubicBezTo>
                    <a:pt x="14111" y="3804"/>
                    <a:pt x="12910" y="3203"/>
                    <a:pt x="11675" y="3003"/>
                  </a:cubicBezTo>
                  <a:lnTo>
                    <a:pt x="11675" y="3003"/>
                  </a:lnTo>
                  <a:cubicBezTo>
                    <a:pt x="11678" y="3003"/>
                    <a:pt x="11680" y="3004"/>
                    <a:pt x="11682" y="3004"/>
                  </a:cubicBezTo>
                  <a:cubicBezTo>
                    <a:pt x="11909" y="3004"/>
                    <a:pt x="11909" y="1267"/>
                    <a:pt x="11876" y="1102"/>
                  </a:cubicBezTo>
                  <a:cubicBezTo>
                    <a:pt x="11742" y="468"/>
                    <a:pt x="11208" y="34"/>
                    <a:pt x="105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2"/>
            <p:cNvSpPr/>
            <p:nvPr/>
          </p:nvSpPr>
          <p:spPr>
            <a:xfrm>
              <a:off x="7424088" y="3332750"/>
              <a:ext cx="454525" cy="539575"/>
            </a:xfrm>
            <a:custGeom>
              <a:rect b="b" l="l" r="r" t="t"/>
              <a:pathLst>
                <a:path extrusionOk="0" h="21583" w="18181">
                  <a:moveTo>
                    <a:pt x="7172" y="1"/>
                  </a:moveTo>
                  <a:lnTo>
                    <a:pt x="7172" y="34"/>
                  </a:lnTo>
                  <a:cubicBezTo>
                    <a:pt x="7172" y="34"/>
                    <a:pt x="7172" y="67"/>
                    <a:pt x="7172" y="67"/>
                  </a:cubicBezTo>
                  <a:cubicBezTo>
                    <a:pt x="7139" y="1068"/>
                    <a:pt x="6705" y="2002"/>
                    <a:pt x="5938" y="2669"/>
                  </a:cubicBezTo>
                  <a:cubicBezTo>
                    <a:pt x="5571" y="2936"/>
                    <a:pt x="5171" y="3136"/>
                    <a:pt x="4771" y="3336"/>
                  </a:cubicBezTo>
                  <a:cubicBezTo>
                    <a:pt x="4671" y="3370"/>
                    <a:pt x="4604" y="3403"/>
                    <a:pt x="4504" y="3470"/>
                  </a:cubicBezTo>
                  <a:cubicBezTo>
                    <a:pt x="3436" y="4104"/>
                    <a:pt x="3003" y="5371"/>
                    <a:pt x="2602" y="6572"/>
                  </a:cubicBezTo>
                  <a:cubicBezTo>
                    <a:pt x="2369" y="7306"/>
                    <a:pt x="2135" y="8040"/>
                    <a:pt x="1969" y="8807"/>
                  </a:cubicBezTo>
                  <a:cubicBezTo>
                    <a:pt x="1869" y="9374"/>
                    <a:pt x="1869" y="9941"/>
                    <a:pt x="1802" y="10475"/>
                  </a:cubicBezTo>
                  <a:cubicBezTo>
                    <a:pt x="1768" y="10575"/>
                    <a:pt x="1768" y="10708"/>
                    <a:pt x="1768" y="10808"/>
                  </a:cubicBezTo>
                  <a:cubicBezTo>
                    <a:pt x="1768" y="10842"/>
                    <a:pt x="1768" y="10842"/>
                    <a:pt x="1768" y="10842"/>
                  </a:cubicBezTo>
                  <a:cubicBezTo>
                    <a:pt x="1502" y="12310"/>
                    <a:pt x="1101" y="13744"/>
                    <a:pt x="901" y="15245"/>
                  </a:cubicBezTo>
                  <a:cubicBezTo>
                    <a:pt x="601" y="17346"/>
                    <a:pt x="301" y="19448"/>
                    <a:pt x="1" y="21583"/>
                  </a:cubicBezTo>
                  <a:cubicBezTo>
                    <a:pt x="13110" y="19982"/>
                    <a:pt x="18180" y="16412"/>
                    <a:pt x="18180" y="16412"/>
                  </a:cubicBezTo>
                  <a:cubicBezTo>
                    <a:pt x="18180" y="8340"/>
                    <a:pt x="12276" y="2369"/>
                    <a:pt x="71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2"/>
            <p:cNvSpPr/>
            <p:nvPr/>
          </p:nvSpPr>
          <p:spPr>
            <a:xfrm>
              <a:off x="7423263" y="3594600"/>
              <a:ext cx="45875" cy="276900"/>
            </a:xfrm>
            <a:custGeom>
              <a:rect b="b" l="l" r="r" t="t"/>
              <a:pathLst>
                <a:path extrusionOk="0" h="11076" w="1835">
                  <a:moveTo>
                    <a:pt x="1835" y="1"/>
                  </a:moveTo>
                  <a:cubicBezTo>
                    <a:pt x="1835" y="22"/>
                    <a:pt x="1835" y="45"/>
                    <a:pt x="1835" y="69"/>
                  </a:cubicBezTo>
                  <a:lnTo>
                    <a:pt x="1835" y="69"/>
                  </a:lnTo>
                  <a:cubicBezTo>
                    <a:pt x="1835" y="68"/>
                    <a:pt x="1835" y="68"/>
                    <a:pt x="1835" y="68"/>
                  </a:cubicBezTo>
                  <a:lnTo>
                    <a:pt x="1835" y="1"/>
                  </a:lnTo>
                  <a:close/>
                  <a:moveTo>
                    <a:pt x="1835" y="69"/>
                  </a:moveTo>
                  <a:cubicBezTo>
                    <a:pt x="1368" y="1603"/>
                    <a:pt x="1068" y="3170"/>
                    <a:pt x="867" y="4738"/>
                  </a:cubicBezTo>
                  <a:cubicBezTo>
                    <a:pt x="567" y="6872"/>
                    <a:pt x="300" y="8974"/>
                    <a:pt x="0" y="11075"/>
                  </a:cubicBezTo>
                  <a:lnTo>
                    <a:pt x="67" y="11075"/>
                  </a:lnTo>
                  <a:cubicBezTo>
                    <a:pt x="367" y="8974"/>
                    <a:pt x="634" y="6872"/>
                    <a:pt x="934" y="4771"/>
                  </a:cubicBezTo>
                  <a:cubicBezTo>
                    <a:pt x="1168" y="3303"/>
                    <a:pt x="1568" y="1836"/>
                    <a:pt x="1801" y="368"/>
                  </a:cubicBezTo>
                  <a:cubicBezTo>
                    <a:pt x="1801" y="368"/>
                    <a:pt x="1801" y="368"/>
                    <a:pt x="1801" y="334"/>
                  </a:cubicBezTo>
                  <a:cubicBezTo>
                    <a:pt x="1828" y="256"/>
                    <a:pt x="1833" y="156"/>
                    <a:pt x="1835" y="69"/>
                  </a:cubicBezTo>
                  <a:close/>
                </a:path>
              </a:pathLst>
            </a:custGeom>
            <a:solidFill>
              <a:srgbClr val="873F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2"/>
            <p:cNvSpPr/>
            <p:nvPr/>
          </p:nvSpPr>
          <p:spPr>
            <a:xfrm>
              <a:off x="7597538" y="3330250"/>
              <a:ext cx="6700" cy="5025"/>
            </a:xfrm>
            <a:custGeom>
              <a:rect b="b" l="l" r="r" t="t"/>
              <a:pathLst>
                <a:path extrusionOk="0" h="201" w="268">
                  <a:moveTo>
                    <a:pt x="1" y="1"/>
                  </a:moveTo>
                  <a:lnTo>
                    <a:pt x="268" y="201"/>
                  </a:lnTo>
                  <a:cubicBezTo>
                    <a:pt x="268" y="201"/>
                    <a:pt x="268" y="167"/>
                    <a:pt x="268" y="167"/>
                  </a:cubicBezTo>
                  <a:lnTo>
                    <a:pt x="268" y="134"/>
                  </a:lnTo>
                  <a:lnTo>
                    <a:pt x="1" y="1"/>
                  </a:lnTo>
                  <a:close/>
                </a:path>
              </a:pathLst>
            </a:custGeom>
            <a:solidFill>
              <a:srgbClr val="873F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2"/>
            <p:cNvSpPr/>
            <p:nvPr/>
          </p:nvSpPr>
          <p:spPr>
            <a:xfrm>
              <a:off x="7508313" y="3419475"/>
              <a:ext cx="32550" cy="351125"/>
            </a:xfrm>
            <a:custGeom>
              <a:rect b="b" l="l" r="r" t="t"/>
              <a:pathLst>
                <a:path extrusionOk="0" h="14045" w="1302">
                  <a:moveTo>
                    <a:pt x="1" y="1"/>
                  </a:moveTo>
                  <a:lnTo>
                    <a:pt x="1" y="14044"/>
                  </a:lnTo>
                  <a:lnTo>
                    <a:pt x="1302" y="14044"/>
                  </a:lnTo>
                  <a:lnTo>
                    <a:pt x="130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2"/>
            <p:cNvSpPr/>
            <p:nvPr/>
          </p:nvSpPr>
          <p:spPr>
            <a:xfrm>
              <a:off x="7498313" y="3737200"/>
              <a:ext cx="54225" cy="65925"/>
            </a:xfrm>
            <a:custGeom>
              <a:rect b="b" l="l" r="r" t="t"/>
              <a:pathLst>
                <a:path extrusionOk="0" h="2637" w="2169">
                  <a:moveTo>
                    <a:pt x="401" y="1"/>
                  </a:moveTo>
                  <a:cubicBezTo>
                    <a:pt x="167" y="1"/>
                    <a:pt x="0" y="168"/>
                    <a:pt x="0" y="401"/>
                  </a:cubicBezTo>
                  <a:lnTo>
                    <a:pt x="0" y="2236"/>
                  </a:lnTo>
                  <a:cubicBezTo>
                    <a:pt x="0" y="2469"/>
                    <a:pt x="167" y="2636"/>
                    <a:pt x="401" y="2636"/>
                  </a:cubicBezTo>
                  <a:lnTo>
                    <a:pt x="1735" y="2636"/>
                  </a:lnTo>
                  <a:cubicBezTo>
                    <a:pt x="1968" y="2636"/>
                    <a:pt x="2169" y="2469"/>
                    <a:pt x="2169" y="2236"/>
                  </a:cubicBezTo>
                  <a:lnTo>
                    <a:pt x="2169" y="401"/>
                  </a:lnTo>
                  <a:cubicBezTo>
                    <a:pt x="2169" y="168"/>
                    <a:pt x="1968" y="1"/>
                    <a:pt x="17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2"/>
            <p:cNvSpPr/>
            <p:nvPr/>
          </p:nvSpPr>
          <p:spPr>
            <a:xfrm>
              <a:off x="6326638" y="3331925"/>
              <a:ext cx="457025" cy="540400"/>
            </a:xfrm>
            <a:custGeom>
              <a:rect b="b" l="l" r="r" t="t"/>
              <a:pathLst>
                <a:path extrusionOk="0" h="21616" w="18281">
                  <a:moveTo>
                    <a:pt x="11075" y="0"/>
                  </a:moveTo>
                  <a:cubicBezTo>
                    <a:pt x="10875" y="100"/>
                    <a:pt x="10641" y="200"/>
                    <a:pt x="10441" y="301"/>
                  </a:cubicBezTo>
                  <a:cubicBezTo>
                    <a:pt x="5504" y="2802"/>
                    <a:pt x="1" y="8640"/>
                    <a:pt x="1" y="16445"/>
                  </a:cubicBezTo>
                  <a:cubicBezTo>
                    <a:pt x="1" y="16445"/>
                    <a:pt x="5104" y="20048"/>
                    <a:pt x="18280" y="21616"/>
                  </a:cubicBezTo>
                  <a:cubicBezTo>
                    <a:pt x="17980" y="19514"/>
                    <a:pt x="17680" y="17379"/>
                    <a:pt x="17380" y="15278"/>
                  </a:cubicBezTo>
                  <a:cubicBezTo>
                    <a:pt x="17179" y="13810"/>
                    <a:pt x="16779" y="12343"/>
                    <a:pt x="16546" y="10875"/>
                  </a:cubicBezTo>
                  <a:cubicBezTo>
                    <a:pt x="16546" y="10875"/>
                    <a:pt x="16546" y="10875"/>
                    <a:pt x="16546" y="10841"/>
                  </a:cubicBezTo>
                  <a:cubicBezTo>
                    <a:pt x="16412" y="10208"/>
                    <a:pt x="16446" y="9507"/>
                    <a:pt x="16312" y="8873"/>
                  </a:cubicBezTo>
                  <a:cubicBezTo>
                    <a:pt x="16145" y="8106"/>
                    <a:pt x="15912" y="7339"/>
                    <a:pt x="15678" y="6605"/>
                  </a:cubicBezTo>
                  <a:cubicBezTo>
                    <a:pt x="15278" y="5438"/>
                    <a:pt x="14844" y="4170"/>
                    <a:pt x="13777" y="3536"/>
                  </a:cubicBezTo>
                  <a:cubicBezTo>
                    <a:pt x="13677" y="3469"/>
                    <a:pt x="13610" y="3403"/>
                    <a:pt x="13510" y="3369"/>
                  </a:cubicBezTo>
                  <a:cubicBezTo>
                    <a:pt x="13110" y="3203"/>
                    <a:pt x="12710" y="2969"/>
                    <a:pt x="12343" y="2736"/>
                  </a:cubicBezTo>
                  <a:cubicBezTo>
                    <a:pt x="11542" y="2068"/>
                    <a:pt x="11108" y="1101"/>
                    <a:pt x="11075" y="100"/>
                  </a:cubicBezTo>
                  <a:lnTo>
                    <a:pt x="1107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2"/>
            <p:cNvSpPr/>
            <p:nvPr/>
          </p:nvSpPr>
          <p:spPr>
            <a:xfrm>
              <a:off x="6603513" y="3328575"/>
              <a:ext cx="7525" cy="5875"/>
            </a:xfrm>
            <a:custGeom>
              <a:rect b="b" l="l" r="r" t="t"/>
              <a:pathLst>
                <a:path extrusionOk="0" h="235" w="301">
                  <a:moveTo>
                    <a:pt x="300" y="1"/>
                  </a:moveTo>
                  <a:lnTo>
                    <a:pt x="0" y="134"/>
                  </a:lnTo>
                  <a:lnTo>
                    <a:pt x="0" y="234"/>
                  </a:lnTo>
                  <a:lnTo>
                    <a:pt x="300" y="1"/>
                  </a:lnTo>
                  <a:close/>
                </a:path>
              </a:pathLst>
            </a:custGeom>
            <a:solidFill>
              <a:srgbClr val="873F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2"/>
            <p:cNvSpPr/>
            <p:nvPr/>
          </p:nvSpPr>
          <p:spPr>
            <a:xfrm>
              <a:off x="6740263" y="3603775"/>
              <a:ext cx="21700" cy="110100"/>
            </a:xfrm>
            <a:custGeom>
              <a:rect b="b" l="l" r="r" t="t"/>
              <a:pathLst>
                <a:path extrusionOk="0" h="4404" w="868">
                  <a:moveTo>
                    <a:pt x="1" y="1"/>
                  </a:moveTo>
                  <a:cubicBezTo>
                    <a:pt x="234" y="1469"/>
                    <a:pt x="634" y="2903"/>
                    <a:pt x="868" y="4404"/>
                  </a:cubicBezTo>
                  <a:cubicBezTo>
                    <a:pt x="668" y="2903"/>
                    <a:pt x="401" y="1435"/>
                    <a:pt x="1" y="1"/>
                  </a:cubicBezTo>
                  <a:close/>
                </a:path>
              </a:pathLst>
            </a:custGeom>
            <a:solidFill>
              <a:srgbClr val="873F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2"/>
            <p:cNvSpPr/>
            <p:nvPr/>
          </p:nvSpPr>
          <p:spPr>
            <a:xfrm>
              <a:off x="6670213" y="3419475"/>
              <a:ext cx="32550" cy="351125"/>
            </a:xfrm>
            <a:custGeom>
              <a:rect b="b" l="l" r="r" t="t"/>
              <a:pathLst>
                <a:path extrusionOk="0" h="14045" w="1302">
                  <a:moveTo>
                    <a:pt x="1" y="1"/>
                  </a:moveTo>
                  <a:lnTo>
                    <a:pt x="1" y="14044"/>
                  </a:lnTo>
                  <a:lnTo>
                    <a:pt x="1302" y="14044"/>
                  </a:lnTo>
                  <a:lnTo>
                    <a:pt x="130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2"/>
            <p:cNvSpPr/>
            <p:nvPr/>
          </p:nvSpPr>
          <p:spPr>
            <a:xfrm>
              <a:off x="6603513" y="3169300"/>
              <a:ext cx="1000725" cy="721375"/>
            </a:xfrm>
            <a:custGeom>
              <a:rect b="b" l="l" r="r" t="t"/>
              <a:pathLst>
                <a:path extrusionOk="0" h="28855" w="40029">
                  <a:moveTo>
                    <a:pt x="13109" y="1"/>
                  </a:moveTo>
                  <a:cubicBezTo>
                    <a:pt x="12142" y="1"/>
                    <a:pt x="11241" y="501"/>
                    <a:pt x="10741" y="1302"/>
                  </a:cubicBezTo>
                  <a:cubicBezTo>
                    <a:pt x="10441" y="1835"/>
                    <a:pt x="10074" y="2302"/>
                    <a:pt x="9674" y="2769"/>
                  </a:cubicBezTo>
                  <a:cubicBezTo>
                    <a:pt x="9173" y="3336"/>
                    <a:pt x="8640" y="3803"/>
                    <a:pt x="8006" y="4237"/>
                  </a:cubicBezTo>
                  <a:cubicBezTo>
                    <a:pt x="7339" y="4704"/>
                    <a:pt x="6571" y="5071"/>
                    <a:pt x="5738" y="5271"/>
                  </a:cubicBezTo>
                  <a:lnTo>
                    <a:pt x="5671" y="5271"/>
                  </a:lnTo>
                  <a:cubicBezTo>
                    <a:pt x="5170" y="5371"/>
                    <a:pt x="4637" y="5438"/>
                    <a:pt x="4103" y="5438"/>
                  </a:cubicBezTo>
                  <a:cubicBezTo>
                    <a:pt x="2769" y="5505"/>
                    <a:pt x="1468" y="5805"/>
                    <a:pt x="267" y="6372"/>
                  </a:cubicBezTo>
                  <a:lnTo>
                    <a:pt x="0" y="6605"/>
                  </a:lnTo>
                  <a:cubicBezTo>
                    <a:pt x="0" y="7606"/>
                    <a:pt x="467" y="8573"/>
                    <a:pt x="1234" y="9207"/>
                  </a:cubicBezTo>
                  <a:cubicBezTo>
                    <a:pt x="1601" y="9474"/>
                    <a:pt x="2002" y="9708"/>
                    <a:pt x="2435" y="9874"/>
                  </a:cubicBezTo>
                  <a:cubicBezTo>
                    <a:pt x="2502" y="9908"/>
                    <a:pt x="2602" y="9974"/>
                    <a:pt x="2669" y="10008"/>
                  </a:cubicBezTo>
                  <a:cubicBezTo>
                    <a:pt x="3736" y="10675"/>
                    <a:pt x="4203" y="11943"/>
                    <a:pt x="4570" y="13110"/>
                  </a:cubicBezTo>
                  <a:cubicBezTo>
                    <a:pt x="4837" y="13844"/>
                    <a:pt x="5037" y="14611"/>
                    <a:pt x="5237" y="15345"/>
                  </a:cubicBezTo>
                  <a:cubicBezTo>
                    <a:pt x="5371" y="16012"/>
                    <a:pt x="5337" y="16713"/>
                    <a:pt x="5437" y="17346"/>
                  </a:cubicBezTo>
                  <a:lnTo>
                    <a:pt x="5437" y="17380"/>
                  </a:lnTo>
                  <a:cubicBezTo>
                    <a:pt x="5838" y="18814"/>
                    <a:pt x="6138" y="20282"/>
                    <a:pt x="6305" y="21783"/>
                  </a:cubicBezTo>
                  <a:cubicBezTo>
                    <a:pt x="6605" y="23884"/>
                    <a:pt x="6905" y="25986"/>
                    <a:pt x="7172" y="28121"/>
                  </a:cubicBezTo>
                  <a:lnTo>
                    <a:pt x="7639" y="28154"/>
                  </a:lnTo>
                  <a:lnTo>
                    <a:pt x="7972" y="28221"/>
                  </a:lnTo>
                  <a:cubicBezTo>
                    <a:pt x="9574" y="28388"/>
                    <a:pt x="11275" y="28554"/>
                    <a:pt x="13109" y="28655"/>
                  </a:cubicBezTo>
                  <a:cubicBezTo>
                    <a:pt x="14911" y="28755"/>
                    <a:pt x="16845" y="28821"/>
                    <a:pt x="18880" y="28855"/>
                  </a:cubicBezTo>
                  <a:lnTo>
                    <a:pt x="20515" y="28855"/>
                  </a:lnTo>
                  <a:cubicBezTo>
                    <a:pt x="24451" y="28821"/>
                    <a:pt x="28387" y="28588"/>
                    <a:pt x="32290" y="28154"/>
                  </a:cubicBezTo>
                  <a:lnTo>
                    <a:pt x="32357" y="28154"/>
                  </a:lnTo>
                  <a:lnTo>
                    <a:pt x="32757" y="28121"/>
                  </a:lnTo>
                  <a:cubicBezTo>
                    <a:pt x="33057" y="25986"/>
                    <a:pt x="33324" y="23884"/>
                    <a:pt x="33624" y="21783"/>
                  </a:cubicBezTo>
                  <a:cubicBezTo>
                    <a:pt x="33824" y="20182"/>
                    <a:pt x="34124" y="18614"/>
                    <a:pt x="34591" y="17080"/>
                  </a:cubicBezTo>
                  <a:lnTo>
                    <a:pt x="34625" y="17013"/>
                  </a:lnTo>
                  <a:cubicBezTo>
                    <a:pt x="34692" y="16446"/>
                    <a:pt x="34692" y="15879"/>
                    <a:pt x="34792" y="15345"/>
                  </a:cubicBezTo>
                  <a:cubicBezTo>
                    <a:pt x="34958" y="14578"/>
                    <a:pt x="35192" y="13844"/>
                    <a:pt x="35425" y="13110"/>
                  </a:cubicBezTo>
                  <a:cubicBezTo>
                    <a:pt x="35826" y="11909"/>
                    <a:pt x="36293" y="10675"/>
                    <a:pt x="37327" y="10008"/>
                  </a:cubicBezTo>
                  <a:cubicBezTo>
                    <a:pt x="37427" y="9941"/>
                    <a:pt x="37494" y="9908"/>
                    <a:pt x="37594" y="9874"/>
                  </a:cubicBezTo>
                  <a:cubicBezTo>
                    <a:pt x="38027" y="9674"/>
                    <a:pt x="38428" y="9474"/>
                    <a:pt x="38794" y="9207"/>
                  </a:cubicBezTo>
                  <a:cubicBezTo>
                    <a:pt x="39562" y="8573"/>
                    <a:pt x="39995" y="7639"/>
                    <a:pt x="40029" y="6639"/>
                  </a:cubicBezTo>
                  <a:lnTo>
                    <a:pt x="39728" y="6439"/>
                  </a:lnTo>
                  <a:cubicBezTo>
                    <a:pt x="38494" y="5838"/>
                    <a:pt x="37127" y="5471"/>
                    <a:pt x="35759" y="5438"/>
                  </a:cubicBezTo>
                  <a:cubicBezTo>
                    <a:pt x="35259" y="5438"/>
                    <a:pt x="34792" y="5371"/>
                    <a:pt x="34291" y="5271"/>
                  </a:cubicBezTo>
                  <a:lnTo>
                    <a:pt x="34158" y="5238"/>
                  </a:lnTo>
                  <a:cubicBezTo>
                    <a:pt x="32623" y="4837"/>
                    <a:pt x="31256" y="3970"/>
                    <a:pt x="30222" y="2769"/>
                  </a:cubicBezTo>
                  <a:cubicBezTo>
                    <a:pt x="29821" y="2302"/>
                    <a:pt x="29454" y="1835"/>
                    <a:pt x="29121" y="1302"/>
                  </a:cubicBezTo>
                  <a:cubicBezTo>
                    <a:pt x="28621" y="501"/>
                    <a:pt x="27720" y="1"/>
                    <a:pt x="267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2"/>
            <p:cNvSpPr/>
            <p:nvPr/>
          </p:nvSpPr>
          <p:spPr>
            <a:xfrm>
              <a:off x="6845338" y="3169300"/>
              <a:ext cx="513725" cy="338600"/>
            </a:xfrm>
            <a:custGeom>
              <a:rect b="b" l="l" r="r" t="t"/>
              <a:pathLst>
                <a:path extrusionOk="0" h="13544" w="20549">
                  <a:moveTo>
                    <a:pt x="3436" y="1"/>
                  </a:moveTo>
                  <a:cubicBezTo>
                    <a:pt x="2469" y="1"/>
                    <a:pt x="1568" y="501"/>
                    <a:pt x="1068" y="1302"/>
                  </a:cubicBezTo>
                  <a:cubicBezTo>
                    <a:pt x="768" y="1835"/>
                    <a:pt x="401" y="2302"/>
                    <a:pt x="1" y="2769"/>
                  </a:cubicBezTo>
                  <a:lnTo>
                    <a:pt x="1" y="3303"/>
                  </a:lnTo>
                  <a:cubicBezTo>
                    <a:pt x="1" y="8974"/>
                    <a:pt x="4604" y="13544"/>
                    <a:pt x="10275" y="13544"/>
                  </a:cubicBezTo>
                  <a:lnTo>
                    <a:pt x="10542" y="13544"/>
                  </a:lnTo>
                  <a:cubicBezTo>
                    <a:pt x="16112" y="13377"/>
                    <a:pt x="20549" y="8840"/>
                    <a:pt x="20549" y="3270"/>
                  </a:cubicBezTo>
                  <a:lnTo>
                    <a:pt x="20549" y="2769"/>
                  </a:lnTo>
                  <a:cubicBezTo>
                    <a:pt x="20148" y="2302"/>
                    <a:pt x="19781" y="1835"/>
                    <a:pt x="19448" y="1302"/>
                  </a:cubicBezTo>
                  <a:cubicBezTo>
                    <a:pt x="18948" y="501"/>
                    <a:pt x="18047" y="1"/>
                    <a:pt x="170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2"/>
            <p:cNvSpPr/>
            <p:nvPr/>
          </p:nvSpPr>
          <p:spPr>
            <a:xfrm>
              <a:off x="6928738" y="3038375"/>
              <a:ext cx="347775" cy="386975"/>
            </a:xfrm>
            <a:custGeom>
              <a:rect b="b" l="l" r="r" t="t"/>
              <a:pathLst>
                <a:path extrusionOk="0" h="15479" w="13911">
                  <a:moveTo>
                    <a:pt x="0" y="1"/>
                  </a:moveTo>
                  <a:lnTo>
                    <a:pt x="0" y="8540"/>
                  </a:lnTo>
                  <a:cubicBezTo>
                    <a:pt x="0" y="12376"/>
                    <a:pt x="3103" y="15478"/>
                    <a:pt x="6939" y="15478"/>
                  </a:cubicBezTo>
                  <a:lnTo>
                    <a:pt x="7072" y="15478"/>
                  </a:lnTo>
                  <a:cubicBezTo>
                    <a:pt x="10875" y="15412"/>
                    <a:pt x="13910" y="12309"/>
                    <a:pt x="13910" y="8540"/>
                  </a:cubicBezTo>
                  <a:lnTo>
                    <a:pt x="13910" y="1"/>
                  </a:lnTo>
                  <a:close/>
                </a:path>
              </a:pathLst>
            </a:custGeom>
            <a:solidFill>
              <a:srgbClr val="FFAD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2"/>
            <p:cNvSpPr/>
            <p:nvPr/>
          </p:nvSpPr>
          <p:spPr>
            <a:xfrm>
              <a:off x="6928738" y="3037550"/>
              <a:ext cx="347775" cy="387800"/>
            </a:xfrm>
            <a:custGeom>
              <a:rect b="b" l="l" r="r" t="t"/>
              <a:pathLst>
                <a:path extrusionOk="0" h="15512" w="13911">
                  <a:moveTo>
                    <a:pt x="13910" y="34"/>
                  </a:moveTo>
                  <a:lnTo>
                    <a:pt x="13910" y="8573"/>
                  </a:lnTo>
                  <a:cubicBezTo>
                    <a:pt x="13910" y="9707"/>
                    <a:pt x="13643" y="10808"/>
                    <a:pt x="13110" y="11809"/>
                  </a:cubicBezTo>
                  <a:cubicBezTo>
                    <a:pt x="12676" y="12609"/>
                    <a:pt x="12109" y="13310"/>
                    <a:pt x="11442" y="13910"/>
                  </a:cubicBezTo>
                  <a:cubicBezTo>
                    <a:pt x="10208" y="14944"/>
                    <a:pt x="8673" y="15511"/>
                    <a:pt x="7072" y="15511"/>
                  </a:cubicBezTo>
                  <a:lnTo>
                    <a:pt x="7072" y="7639"/>
                  </a:lnTo>
                  <a:cubicBezTo>
                    <a:pt x="7072" y="7239"/>
                    <a:pt x="6772" y="6872"/>
                    <a:pt x="6372" y="6772"/>
                  </a:cubicBezTo>
                  <a:lnTo>
                    <a:pt x="6372" y="6772"/>
                  </a:lnTo>
                  <a:cubicBezTo>
                    <a:pt x="3970" y="6238"/>
                    <a:pt x="1768" y="5071"/>
                    <a:pt x="0" y="3336"/>
                  </a:cubicBezTo>
                  <a:lnTo>
                    <a:pt x="0" y="0"/>
                  </a:lnTo>
                  <a:close/>
                </a:path>
              </a:pathLst>
            </a:custGeom>
            <a:solidFill>
              <a:srgbClr val="EAA0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2"/>
            <p:cNvSpPr/>
            <p:nvPr/>
          </p:nvSpPr>
          <p:spPr>
            <a:xfrm>
              <a:off x="7385738" y="2589725"/>
              <a:ext cx="172650" cy="275225"/>
            </a:xfrm>
            <a:custGeom>
              <a:rect b="b" l="l" r="r" t="t"/>
              <a:pathLst>
                <a:path extrusionOk="0" h="11009" w="6906">
                  <a:moveTo>
                    <a:pt x="3469" y="0"/>
                  </a:moveTo>
                  <a:cubicBezTo>
                    <a:pt x="1568" y="0"/>
                    <a:pt x="0" y="2469"/>
                    <a:pt x="0" y="5504"/>
                  </a:cubicBezTo>
                  <a:cubicBezTo>
                    <a:pt x="0" y="8573"/>
                    <a:pt x="1568" y="11008"/>
                    <a:pt x="3469" y="11008"/>
                  </a:cubicBezTo>
                  <a:cubicBezTo>
                    <a:pt x="5371" y="11008"/>
                    <a:pt x="6905" y="8573"/>
                    <a:pt x="6905" y="5504"/>
                  </a:cubicBezTo>
                  <a:cubicBezTo>
                    <a:pt x="6905" y="2469"/>
                    <a:pt x="5371" y="0"/>
                    <a:pt x="3469" y="0"/>
                  </a:cubicBezTo>
                  <a:close/>
                </a:path>
              </a:pathLst>
            </a:custGeom>
            <a:solidFill>
              <a:srgbClr val="DF88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2"/>
            <p:cNvSpPr/>
            <p:nvPr/>
          </p:nvSpPr>
          <p:spPr>
            <a:xfrm>
              <a:off x="7409913" y="2613900"/>
              <a:ext cx="125125" cy="227700"/>
            </a:xfrm>
            <a:custGeom>
              <a:rect b="b" l="l" r="r" t="t"/>
              <a:pathLst>
                <a:path extrusionOk="0" h="9108" w="5005">
                  <a:moveTo>
                    <a:pt x="2502" y="9107"/>
                  </a:moveTo>
                  <a:cubicBezTo>
                    <a:pt x="1301" y="9107"/>
                    <a:pt x="0" y="7239"/>
                    <a:pt x="0" y="4537"/>
                  </a:cubicBezTo>
                  <a:cubicBezTo>
                    <a:pt x="0" y="1869"/>
                    <a:pt x="1301" y="1"/>
                    <a:pt x="2502" y="1"/>
                  </a:cubicBezTo>
                  <a:cubicBezTo>
                    <a:pt x="3670" y="1"/>
                    <a:pt x="5004" y="1869"/>
                    <a:pt x="5004" y="4537"/>
                  </a:cubicBezTo>
                  <a:cubicBezTo>
                    <a:pt x="5004" y="7239"/>
                    <a:pt x="3670" y="9107"/>
                    <a:pt x="2502" y="9107"/>
                  </a:cubicBezTo>
                  <a:close/>
                </a:path>
              </a:pathLst>
            </a:custGeom>
            <a:solidFill>
              <a:srgbClr val="EAA0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2"/>
            <p:cNvSpPr/>
            <p:nvPr/>
          </p:nvSpPr>
          <p:spPr>
            <a:xfrm>
              <a:off x="6646863" y="2589725"/>
              <a:ext cx="172650" cy="275225"/>
            </a:xfrm>
            <a:custGeom>
              <a:rect b="b" l="l" r="r" t="t"/>
              <a:pathLst>
                <a:path extrusionOk="0" h="11009" w="6906">
                  <a:moveTo>
                    <a:pt x="3436" y="0"/>
                  </a:moveTo>
                  <a:cubicBezTo>
                    <a:pt x="1535" y="0"/>
                    <a:pt x="1" y="2469"/>
                    <a:pt x="1" y="5504"/>
                  </a:cubicBezTo>
                  <a:cubicBezTo>
                    <a:pt x="1" y="8573"/>
                    <a:pt x="1535" y="11008"/>
                    <a:pt x="3436" y="11008"/>
                  </a:cubicBezTo>
                  <a:cubicBezTo>
                    <a:pt x="5338" y="11008"/>
                    <a:pt x="6906" y="8573"/>
                    <a:pt x="6906" y="5504"/>
                  </a:cubicBezTo>
                  <a:cubicBezTo>
                    <a:pt x="6906" y="2469"/>
                    <a:pt x="5338" y="0"/>
                    <a:pt x="3436" y="0"/>
                  </a:cubicBezTo>
                  <a:close/>
                </a:path>
              </a:pathLst>
            </a:custGeom>
            <a:solidFill>
              <a:srgbClr val="DF88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2"/>
            <p:cNvSpPr/>
            <p:nvPr/>
          </p:nvSpPr>
          <p:spPr>
            <a:xfrm>
              <a:off x="6670213" y="2613900"/>
              <a:ext cx="125125" cy="227700"/>
            </a:xfrm>
            <a:custGeom>
              <a:rect b="b" l="l" r="r" t="t"/>
              <a:pathLst>
                <a:path extrusionOk="0" h="9108" w="5005">
                  <a:moveTo>
                    <a:pt x="2502" y="9107"/>
                  </a:moveTo>
                  <a:cubicBezTo>
                    <a:pt x="1335" y="9107"/>
                    <a:pt x="1" y="7239"/>
                    <a:pt x="1" y="4537"/>
                  </a:cubicBezTo>
                  <a:cubicBezTo>
                    <a:pt x="1" y="1869"/>
                    <a:pt x="1335" y="1"/>
                    <a:pt x="2502" y="1"/>
                  </a:cubicBezTo>
                  <a:cubicBezTo>
                    <a:pt x="3703" y="1"/>
                    <a:pt x="5004" y="1869"/>
                    <a:pt x="5004" y="4537"/>
                  </a:cubicBezTo>
                  <a:cubicBezTo>
                    <a:pt x="5004" y="7239"/>
                    <a:pt x="3703" y="9107"/>
                    <a:pt x="2502" y="9107"/>
                  </a:cubicBezTo>
                  <a:close/>
                </a:path>
              </a:pathLst>
            </a:custGeom>
            <a:solidFill>
              <a:srgbClr val="EAA0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2"/>
            <p:cNvSpPr/>
            <p:nvPr/>
          </p:nvSpPr>
          <p:spPr>
            <a:xfrm>
              <a:off x="6708588" y="2217800"/>
              <a:ext cx="787250" cy="953400"/>
            </a:xfrm>
            <a:custGeom>
              <a:rect b="b" l="l" r="r" t="t"/>
              <a:pathLst>
                <a:path extrusionOk="0" h="38136" w="31490">
                  <a:moveTo>
                    <a:pt x="7239" y="0"/>
                  </a:moveTo>
                  <a:cubicBezTo>
                    <a:pt x="3236" y="0"/>
                    <a:pt x="0" y="2936"/>
                    <a:pt x="0" y="6505"/>
                  </a:cubicBezTo>
                  <a:lnTo>
                    <a:pt x="0" y="19314"/>
                  </a:lnTo>
                  <a:cubicBezTo>
                    <a:pt x="0" y="27853"/>
                    <a:pt x="4537" y="35125"/>
                    <a:pt x="10841" y="37660"/>
                  </a:cubicBezTo>
                  <a:cubicBezTo>
                    <a:pt x="11608" y="37977"/>
                    <a:pt x="13677" y="38136"/>
                    <a:pt x="15749" y="38136"/>
                  </a:cubicBezTo>
                  <a:cubicBezTo>
                    <a:pt x="17821" y="38136"/>
                    <a:pt x="19898" y="37977"/>
                    <a:pt x="20682" y="37660"/>
                  </a:cubicBezTo>
                  <a:cubicBezTo>
                    <a:pt x="26953" y="35092"/>
                    <a:pt x="31489" y="27853"/>
                    <a:pt x="31489" y="19314"/>
                  </a:cubicBezTo>
                  <a:lnTo>
                    <a:pt x="31489" y="6538"/>
                  </a:lnTo>
                  <a:cubicBezTo>
                    <a:pt x="31489" y="2936"/>
                    <a:pt x="28254" y="0"/>
                    <a:pt x="24251" y="0"/>
                  </a:cubicBezTo>
                  <a:close/>
                </a:path>
              </a:pathLst>
            </a:custGeom>
            <a:solidFill>
              <a:srgbClr val="FFAD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2"/>
            <p:cNvSpPr/>
            <p:nvPr/>
          </p:nvSpPr>
          <p:spPr>
            <a:xfrm>
              <a:off x="6789463" y="2502150"/>
              <a:ext cx="265125" cy="73625"/>
            </a:xfrm>
            <a:custGeom>
              <a:rect b="b" l="l" r="r" t="t"/>
              <a:pathLst>
                <a:path extrusionOk="0" h="2945" w="10605">
                  <a:moveTo>
                    <a:pt x="5633" y="0"/>
                  </a:moveTo>
                  <a:cubicBezTo>
                    <a:pt x="5602" y="0"/>
                    <a:pt x="5570" y="0"/>
                    <a:pt x="5538" y="1"/>
                  </a:cubicBezTo>
                  <a:cubicBezTo>
                    <a:pt x="2136" y="1"/>
                    <a:pt x="1" y="2870"/>
                    <a:pt x="1" y="2870"/>
                  </a:cubicBezTo>
                  <a:cubicBezTo>
                    <a:pt x="84" y="2920"/>
                    <a:pt x="184" y="2945"/>
                    <a:pt x="288" y="2945"/>
                  </a:cubicBezTo>
                  <a:cubicBezTo>
                    <a:pt x="393" y="2945"/>
                    <a:pt x="501" y="2920"/>
                    <a:pt x="601" y="2870"/>
                  </a:cubicBezTo>
                  <a:cubicBezTo>
                    <a:pt x="2903" y="1535"/>
                    <a:pt x="3770" y="1268"/>
                    <a:pt x="5738" y="1268"/>
                  </a:cubicBezTo>
                  <a:cubicBezTo>
                    <a:pt x="7206" y="1302"/>
                    <a:pt x="8607" y="1802"/>
                    <a:pt x="9808" y="2703"/>
                  </a:cubicBezTo>
                  <a:cubicBezTo>
                    <a:pt x="9890" y="2763"/>
                    <a:pt x="9977" y="2789"/>
                    <a:pt x="10061" y="2789"/>
                  </a:cubicBezTo>
                  <a:cubicBezTo>
                    <a:pt x="10352" y="2789"/>
                    <a:pt x="10604" y="2472"/>
                    <a:pt x="10475" y="2136"/>
                  </a:cubicBezTo>
                  <a:cubicBezTo>
                    <a:pt x="9948" y="1214"/>
                    <a:pt x="7993" y="0"/>
                    <a:pt x="56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2"/>
            <p:cNvSpPr/>
            <p:nvPr/>
          </p:nvSpPr>
          <p:spPr>
            <a:xfrm>
              <a:off x="7150013" y="2502150"/>
              <a:ext cx="264925" cy="73625"/>
            </a:xfrm>
            <a:custGeom>
              <a:rect b="b" l="l" r="r" t="t"/>
              <a:pathLst>
                <a:path extrusionOk="0" h="2945" w="10597">
                  <a:moveTo>
                    <a:pt x="4997" y="0"/>
                  </a:moveTo>
                  <a:cubicBezTo>
                    <a:pt x="2638" y="0"/>
                    <a:pt x="682" y="1214"/>
                    <a:pt x="156" y="2136"/>
                  </a:cubicBezTo>
                  <a:cubicBezTo>
                    <a:pt x="0" y="2472"/>
                    <a:pt x="247" y="2789"/>
                    <a:pt x="552" y="2789"/>
                  </a:cubicBezTo>
                  <a:cubicBezTo>
                    <a:pt x="640" y="2789"/>
                    <a:pt x="733" y="2763"/>
                    <a:pt x="823" y="2703"/>
                  </a:cubicBezTo>
                  <a:cubicBezTo>
                    <a:pt x="1990" y="1802"/>
                    <a:pt x="3391" y="1302"/>
                    <a:pt x="4859" y="1268"/>
                  </a:cubicBezTo>
                  <a:cubicBezTo>
                    <a:pt x="6861" y="1268"/>
                    <a:pt x="7728" y="1535"/>
                    <a:pt x="10030" y="2870"/>
                  </a:cubicBezTo>
                  <a:cubicBezTo>
                    <a:pt x="10113" y="2920"/>
                    <a:pt x="10213" y="2945"/>
                    <a:pt x="10313" y="2945"/>
                  </a:cubicBezTo>
                  <a:cubicBezTo>
                    <a:pt x="10413" y="2945"/>
                    <a:pt x="10513" y="2920"/>
                    <a:pt x="10597" y="2870"/>
                  </a:cubicBezTo>
                  <a:cubicBezTo>
                    <a:pt x="10597" y="2870"/>
                    <a:pt x="8462" y="1"/>
                    <a:pt x="5093" y="1"/>
                  </a:cubicBezTo>
                  <a:cubicBezTo>
                    <a:pt x="5061" y="0"/>
                    <a:pt x="5029" y="0"/>
                    <a:pt x="49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2"/>
            <p:cNvSpPr/>
            <p:nvPr/>
          </p:nvSpPr>
          <p:spPr>
            <a:xfrm>
              <a:off x="7496638" y="2617250"/>
              <a:ext cx="850" cy="400"/>
            </a:xfrm>
            <a:custGeom>
              <a:rect b="b" l="l" r="r" t="t"/>
              <a:pathLst>
                <a:path extrusionOk="0" h="16" w="34">
                  <a:moveTo>
                    <a:pt x="1" y="0"/>
                  </a:moveTo>
                  <a:cubicBezTo>
                    <a:pt x="1" y="0"/>
                    <a:pt x="15" y="15"/>
                    <a:pt x="25" y="15"/>
                  </a:cubicBezTo>
                  <a:cubicBezTo>
                    <a:pt x="30" y="15"/>
                    <a:pt x="34" y="11"/>
                    <a:pt x="34" y="0"/>
                  </a:cubicBezTo>
                  <a:close/>
                </a:path>
              </a:pathLst>
            </a:custGeom>
            <a:solidFill>
              <a:srgbClr val="A95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2"/>
            <p:cNvSpPr/>
            <p:nvPr/>
          </p:nvSpPr>
          <p:spPr>
            <a:xfrm>
              <a:off x="7017138" y="1970125"/>
              <a:ext cx="6700" cy="3350"/>
            </a:xfrm>
            <a:custGeom>
              <a:rect b="b" l="l" r="r" t="t"/>
              <a:pathLst>
                <a:path extrusionOk="0" h="134" w="268">
                  <a:moveTo>
                    <a:pt x="267" y="0"/>
                  </a:moveTo>
                  <a:lnTo>
                    <a:pt x="267" y="0"/>
                  </a:lnTo>
                  <a:cubicBezTo>
                    <a:pt x="167" y="33"/>
                    <a:pt x="67" y="67"/>
                    <a:pt x="0" y="133"/>
                  </a:cubicBezTo>
                  <a:cubicBezTo>
                    <a:pt x="67" y="100"/>
                    <a:pt x="167" y="33"/>
                    <a:pt x="267" y="0"/>
                  </a:cubicBezTo>
                  <a:close/>
                </a:path>
              </a:pathLst>
            </a:custGeom>
            <a:solidFill>
              <a:srgbClr val="A95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2"/>
            <p:cNvSpPr/>
            <p:nvPr/>
          </p:nvSpPr>
          <p:spPr>
            <a:xfrm>
              <a:off x="7496638" y="2617250"/>
              <a:ext cx="850" cy="850"/>
            </a:xfrm>
            <a:custGeom>
              <a:rect b="b" l="l" r="r" t="t"/>
              <a:pathLst>
                <a:path extrusionOk="0" h="34" w="34">
                  <a:moveTo>
                    <a:pt x="34" y="0"/>
                  </a:moveTo>
                  <a:lnTo>
                    <a:pt x="1" y="0"/>
                  </a:lnTo>
                  <a:cubicBezTo>
                    <a:pt x="1" y="0"/>
                    <a:pt x="34" y="34"/>
                    <a:pt x="34" y="0"/>
                  </a:cubicBezTo>
                  <a:close/>
                </a:path>
              </a:pathLst>
            </a:custGeom>
            <a:solidFill>
              <a:srgbClr val="D2D2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2"/>
            <p:cNvSpPr/>
            <p:nvPr/>
          </p:nvSpPr>
          <p:spPr>
            <a:xfrm>
              <a:off x="7017138" y="1970125"/>
              <a:ext cx="6700" cy="3350"/>
            </a:xfrm>
            <a:custGeom>
              <a:rect b="b" l="l" r="r" t="t"/>
              <a:pathLst>
                <a:path extrusionOk="0" h="134" w="268">
                  <a:moveTo>
                    <a:pt x="0" y="133"/>
                  </a:moveTo>
                  <a:cubicBezTo>
                    <a:pt x="67" y="100"/>
                    <a:pt x="167" y="33"/>
                    <a:pt x="267" y="0"/>
                  </a:cubicBezTo>
                  <a:cubicBezTo>
                    <a:pt x="167" y="33"/>
                    <a:pt x="67" y="67"/>
                    <a:pt x="0" y="133"/>
                  </a:cubicBezTo>
                  <a:close/>
                </a:path>
              </a:pathLst>
            </a:custGeom>
            <a:solidFill>
              <a:srgbClr val="D2D2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2"/>
            <p:cNvSpPr/>
            <p:nvPr/>
          </p:nvSpPr>
          <p:spPr>
            <a:xfrm>
              <a:off x="7182238" y="2579675"/>
              <a:ext cx="186825" cy="85200"/>
            </a:xfrm>
            <a:custGeom>
              <a:rect b="b" l="l" r="r" t="t"/>
              <a:pathLst>
                <a:path extrusionOk="0" h="3408" w="7473">
                  <a:moveTo>
                    <a:pt x="3567" y="1"/>
                  </a:moveTo>
                  <a:cubicBezTo>
                    <a:pt x="2238" y="1"/>
                    <a:pt x="982" y="631"/>
                    <a:pt x="201" y="1737"/>
                  </a:cubicBezTo>
                  <a:cubicBezTo>
                    <a:pt x="1" y="2004"/>
                    <a:pt x="68" y="2371"/>
                    <a:pt x="335" y="2571"/>
                  </a:cubicBezTo>
                  <a:cubicBezTo>
                    <a:pt x="1095" y="3109"/>
                    <a:pt x="2036" y="3407"/>
                    <a:pt x="2986" y="3407"/>
                  </a:cubicBezTo>
                  <a:cubicBezTo>
                    <a:pt x="3036" y="3407"/>
                    <a:pt x="3086" y="3406"/>
                    <a:pt x="3137" y="3405"/>
                  </a:cubicBezTo>
                  <a:cubicBezTo>
                    <a:pt x="3187" y="3406"/>
                    <a:pt x="3237" y="3406"/>
                    <a:pt x="3287" y="3406"/>
                  </a:cubicBezTo>
                  <a:cubicBezTo>
                    <a:pt x="4638" y="3406"/>
                    <a:pt x="5980" y="2974"/>
                    <a:pt x="7106" y="2170"/>
                  </a:cubicBezTo>
                  <a:cubicBezTo>
                    <a:pt x="7473" y="1870"/>
                    <a:pt x="7406" y="1270"/>
                    <a:pt x="7006" y="1036"/>
                  </a:cubicBezTo>
                  <a:cubicBezTo>
                    <a:pt x="6005" y="402"/>
                    <a:pt x="4838" y="69"/>
                    <a:pt x="3670" y="2"/>
                  </a:cubicBezTo>
                  <a:cubicBezTo>
                    <a:pt x="3636" y="1"/>
                    <a:pt x="3602" y="1"/>
                    <a:pt x="35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2"/>
            <p:cNvSpPr/>
            <p:nvPr/>
          </p:nvSpPr>
          <p:spPr>
            <a:xfrm>
              <a:off x="7226438" y="2581375"/>
              <a:ext cx="89275" cy="85100"/>
            </a:xfrm>
            <a:custGeom>
              <a:rect b="b" l="l" r="r" t="t"/>
              <a:pathLst>
                <a:path extrusionOk="0" h="3404" w="3571">
                  <a:moveTo>
                    <a:pt x="1802" y="1"/>
                  </a:moveTo>
                  <a:cubicBezTo>
                    <a:pt x="801" y="1"/>
                    <a:pt x="1" y="768"/>
                    <a:pt x="1" y="1702"/>
                  </a:cubicBezTo>
                  <a:cubicBezTo>
                    <a:pt x="1" y="2636"/>
                    <a:pt x="801" y="3403"/>
                    <a:pt x="1802" y="3403"/>
                  </a:cubicBezTo>
                  <a:cubicBezTo>
                    <a:pt x="2770" y="3403"/>
                    <a:pt x="3570" y="2636"/>
                    <a:pt x="3570" y="1702"/>
                  </a:cubicBezTo>
                  <a:cubicBezTo>
                    <a:pt x="3570" y="768"/>
                    <a:pt x="2770" y="1"/>
                    <a:pt x="18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2"/>
            <p:cNvSpPr/>
            <p:nvPr/>
          </p:nvSpPr>
          <p:spPr>
            <a:xfrm>
              <a:off x="7233963" y="2588900"/>
              <a:ext cx="74225" cy="70900"/>
            </a:xfrm>
            <a:custGeom>
              <a:rect b="b" l="l" r="r" t="t"/>
              <a:pathLst>
                <a:path extrusionOk="0" h="2836" w="2969">
                  <a:moveTo>
                    <a:pt x="2969" y="1401"/>
                  </a:moveTo>
                  <a:cubicBezTo>
                    <a:pt x="2969" y="2202"/>
                    <a:pt x="2302" y="2835"/>
                    <a:pt x="1501" y="2835"/>
                  </a:cubicBezTo>
                  <a:cubicBezTo>
                    <a:pt x="667" y="2835"/>
                    <a:pt x="0" y="2202"/>
                    <a:pt x="0" y="1401"/>
                  </a:cubicBezTo>
                  <a:cubicBezTo>
                    <a:pt x="0" y="634"/>
                    <a:pt x="667" y="0"/>
                    <a:pt x="1501" y="0"/>
                  </a:cubicBezTo>
                  <a:cubicBezTo>
                    <a:pt x="2302" y="0"/>
                    <a:pt x="2969" y="634"/>
                    <a:pt x="2969" y="140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2"/>
            <p:cNvSpPr/>
            <p:nvPr/>
          </p:nvSpPr>
          <p:spPr>
            <a:xfrm>
              <a:off x="7233963" y="2588900"/>
              <a:ext cx="74225" cy="70900"/>
            </a:xfrm>
            <a:custGeom>
              <a:rect b="b" l="l" r="r" t="t"/>
              <a:pathLst>
                <a:path extrusionOk="0" h="2836" w="2969">
                  <a:moveTo>
                    <a:pt x="2969" y="1401"/>
                  </a:moveTo>
                  <a:cubicBezTo>
                    <a:pt x="2969" y="2202"/>
                    <a:pt x="2302" y="2835"/>
                    <a:pt x="1501" y="2835"/>
                  </a:cubicBezTo>
                  <a:cubicBezTo>
                    <a:pt x="667" y="2835"/>
                    <a:pt x="0" y="2202"/>
                    <a:pt x="0" y="1401"/>
                  </a:cubicBezTo>
                  <a:cubicBezTo>
                    <a:pt x="0" y="634"/>
                    <a:pt x="667" y="0"/>
                    <a:pt x="1501" y="0"/>
                  </a:cubicBezTo>
                  <a:cubicBezTo>
                    <a:pt x="2302" y="0"/>
                    <a:pt x="2969" y="634"/>
                    <a:pt x="2969" y="140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2"/>
            <p:cNvSpPr/>
            <p:nvPr/>
          </p:nvSpPr>
          <p:spPr>
            <a:xfrm>
              <a:off x="7244788" y="2598900"/>
              <a:ext cx="52575" cy="50050"/>
            </a:xfrm>
            <a:custGeom>
              <a:rect b="b" l="l" r="r" t="t"/>
              <a:pathLst>
                <a:path extrusionOk="0" h="2002" w="2103">
                  <a:moveTo>
                    <a:pt x="1068" y="0"/>
                  </a:moveTo>
                  <a:cubicBezTo>
                    <a:pt x="468" y="0"/>
                    <a:pt x="1" y="467"/>
                    <a:pt x="1" y="1001"/>
                  </a:cubicBezTo>
                  <a:cubicBezTo>
                    <a:pt x="1" y="1568"/>
                    <a:pt x="468" y="2002"/>
                    <a:pt x="1068" y="2002"/>
                  </a:cubicBezTo>
                  <a:cubicBezTo>
                    <a:pt x="1635" y="2002"/>
                    <a:pt x="2102" y="1568"/>
                    <a:pt x="2102" y="1001"/>
                  </a:cubicBezTo>
                  <a:cubicBezTo>
                    <a:pt x="2102" y="467"/>
                    <a:pt x="1635" y="0"/>
                    <a:pt x="10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2"/>
            <p:cNvSpPr/>
            <p:nvPr/>
          </p:nvSpPr>
          <p:spPr>
            <a:xfrm>
              <a:off x="7234788" y="2601400"/>
              <a:ext cx="30875" cy="29200"/>
            </a:xfrm>
            <a:custGeom>
              <a:rect b="b" l="l" r="r" t="t"/>
              <a:pathLst>
                <a:path extrusionOk="0" h="1168" w="1235">
                  <a:moveTo>
                    <a:pt x="1168" y="467"/>
                  </a:moveTo>
                  <a:cubicBezTo>
                    <a:pt x="1235" y="768"/>
                    <a:pt x="1035" y="1068"/>
                    <a:pt x="734" y="1101"/>
                  </a:cubicBezTo>
                  <a:cubicBezTo>
                    <a:pt x="434" y="1168"/>
                    <a:pt x="134" y="1001"/>
                    <a:pt x="34" y="701"/>
                  </a:cubicBezTo>
                  <a:cubicBezTo>
                    <a:pt x="0" y="401"/>
                    <a:pt x="201" y="101"/>
                    <a:pt x="501" y="67"/>
                  </a:cubicBezTo>
                  <a:cubicBezTo>
                    <a:pt x="801" y="0"/>
                    <a:pt x="1101" y="167"/>
                    <a:pt x="1168" y="46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2"/>
            <p:cNvSpPr/>
            <p:nvPr/>
          </p:nvSpPr>
          <p:spPr>
            <a:xfrm>
              <a:off x="6835338" y="2579675"/>
              <a:ext cx="186825" cy="85200"/>
            </a:xfrm>
            <a:custGeom>
              <a:rect b="b" l="l" r="r" t="t"/>
              <a:pathLst>
                <a:path extrusionOk="0" h="3408" w="7473">
                  <a:moveTo>
                    <a:pt x="3908" y="1"/>
                  </a:moveTo>
                  <a:cubicBezTo>
                    <a:pt x="3873" y="1"/>
                    <a:pt x="3838" y="1"/>
                    <a:pt x="3803" y="2"/>
                  </a:cubicBezTo>
                  <a:cubicBezTo>
                    <a:pt x="2636" y="69"/>
                    <a:pt x="1468" y="402"/>
                    <a:pt x="467" y="1036"/>
                  </a:cubicBezTo>
                  <a:cubicBezTo>
                    <a:pt x="67" y="1270"/>
                    <a:pt x="0" y="1870"/>
                    <a:pt x="401" y="2170"/>
                  </a:cubicBezTo>
                  <a:cubicBezTo>
                    <a:pt x="1494" y="2974"/>
                    <a:pt x="2836" y="3406"/>
                    <a:pt x="4216" y="3406"/>
                  </a:cubicBezTo>
                  <a:cubicBezTo>
                    <a:pt x="4268" y="3406"/>
                    <a:pt x="4319" y="3406"/>
                    <a:pt x="4370" y="3405"/>
                  </a:cubicBezTo>
                  <a:cubicBezTo>
                    <a:pt x="4420" y="3406"/>
                    <a:pt x="4471" y="3407"/>
                    <a:pt x="4521" y="3407"/>
                  </a:cubicBezTo>
                  <a:cubicBezTo>
                    <a:pt x="5468" y="3407"/>
                    <a:pt x="6380" y="3109"/>
                    <a:pt x="7172" y="2571"/>
                  </a:cubicBezTo>
                  <a:cubicBezTo>
                    <a:pt x="7406" y="2371"/>
                    <a:pt x="7472" y="2004"/>
                    <a:pt x="7272" y="1737"/>
                  </a:cubicBezTo>
                  <a:cubicBezTo>
                    <a:pt x="6524" y="631"/>
                    <a:pt x="5269" y="1"/>
                    <a:pt x="39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2"/>
            <p:cNvSpPr/>
            <p:nvPr/>
          </p:nvSpPr>
          <p:spPr>
            <a:xfrm>
              <a:off x="6888713" y="2581375"/>
              <a:ext cx="89250" cy="85100"/>
            </a:xfrm>
            <a:custGeom>
              <a:rect b="b" l="l" r="r" t="t"/>
              <a:pathLst>
                <a:path extrusionOk="0" h="3404" w="3570">
                  <a:moveTo>
                    <a:pt x="1802" y="1"/>
                  </a:moveTo>
                  <a:cubicBezTo>
                    <a:pt x="801" y="1"/>
                    <a:pt x="0" y="768"/>
                    <a:pt x="0" y="1702"/>
                  </a:cubicBezTo>
                  <a:cubicBezTo>
                    <a:pt x="0" y="2636"/>
                    <a:pt x="801" y="3403"/>
                    <a:pt x="1802" y="3403"/>
                  </a:cubicBezTo>
                  <a:cubicBezTo>
                    <a:pt x="2769" y="3403"/>
                    <a:pt x="3569" y="2636"/>
                    <a:pt x="3569" y="1702"/>
                  </a:cubicBezTo>
                  <a:cubicBezTo>
                    <a:pt x="3569" y="768"/>
                    <a:pt x="2769" y="1"/>
                    <a:pt x="18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2"/>
            <p:cNvSpPr/>
            <p:nvPr/>
          </p:nvSpPr>
          <p:spPr>
            <a:xfrm>
              <a:off x="6896213" y="2588900"/>
              <a:ext cx="74250" cy="70900"/>
            </a:xfrm>
            <a:custGeom>
              <a:rect b="b" l="l" r="r" t="t"/>
              <a:pathLst>
                <a:path extrusionOk="0" h="2836" w="2970">
                  <a:moveTo>
                    <a:pt x="2969" y="1401"/>
                  </a:moveTo>
                  <a:cubicBezTo>
                    <a:pt x="2969" y="2202"/>
                    <a:pt x="2302" y="2835"/>
                    <a:pt x="1502" y="2835"/>
                  </a:cubicBezTo>
                  <a:cubicBezTo>
                    <a:pt x="668" y="2835"/>
                    <a:pt x="0" y="2202"/>
                    <a:pt x="0" y="1401"/>
                  </a:cubicBezTo>
                  <a:cubicBezTo>
                    <a:pt x="0" y="634"/>
                    <a:pt x="668" y="0"/>
                    <a:pt x="1502" y="0"/>
                  </a:cubicBezTo>
                  <a:cubicBezTo>
                    <a:pt x="2302" y="0"/>
                    <a:pt x="2969" y="634"/>
                    <a:pt x="2969" y="140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2"/>
            <p:cNvSpPr/>
            <p:nvPr/>
          </p:nvSpPr>
          <p:spPr>
            <a:xfrm>
              <a:off x="6896213" y="2588900"/>
              <a:ext cx="74250" cy="70900"/>
            </a:xfrm>
            <a:custGeom>
              <a:rect b="b" l="l" r="r" t="t"/>
              <a:pathLst>
                <a:path extrusionOk="0" h="2836" w="2970">
                  <a:moveTo>
                    <a:pt x="2969" y="1401"/>
                  </a:moveTo>
                  <a:cubicBezTo>
                    <a:pt x="2969" y="2202"/>
                    <a:pt x="2302" y="2835"/>
                    <a:pt x="1502" y="2835"/>
                  </a:cubicBezTo>
                  <a:cubicBezTo>
                    <a:pt x="668" y="2835"/>
                    <a:pt x="0" y="2202"/>
                    <a:pt x="0" y="1401"/>
                  </a:cubicBezTo>
                  <a:cubicBezTo>
                    <a:pt x="0" y="634"/>
                    <a:pt x="668" y="0"/>
                    <a:pt x="1502" y="0"/>
                  </a:cubicBezTo>
                  <a:cubicBezTo>
                    <a:pt x="2302" y="0"/>
                    <a:pt x="2969" y="634"/>
                    <a:pt x="2969" y="140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2"/>
            <p:cNvSpPr/>
            <p:nvPr/>
          </p:nvSpPr>
          <p:spPr>
            <a:xfrm>
              <a:off x="6907063" y="2598900"/>
              <a:ext cx="52550" cy="50050"/>
            </a:xfrm>
            <a:custGeom>
              <a:rect b="b" l="l" r="r" t="t"/>
              <a:pathLst>
                <a:path extrusionOk="0" h="2002" w="2102">
                  <a:moveTo>
                    <a:pt x="1068" y="0"/>
                  </a:moveTo>
                  <a:cubicBezTo>
                    <a:pt x="467" y="0"/>
                    <a:pt x="0" y="467"/>
                    <a:pt x="0" y="1001"/>
                  </a:cubicBezTo>
                  <a:cubicBezTo>
                    <a:pt x="0" y="1568"/>
                    <a:pt x="467" y="2002"/>
                    <a:pt x="1068" y="2002"/>
                  </a:cubicBezTo>
                  <a:cubicBezTo>
                    <a:pt x="1635" y="2002"/>
                    <a:pt x="2102" y="1568"/>
                    <a:pt x="2102" y="1001"/>
                  </a:cubicBezTo>
                  <a:cubicBezTo>
                    <a:pt x="2102" y="467"/>
                    <a:pt x="1635" y="0"/>
                    <a:pt x="10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2"/>
            <p:cNvSpPr/>
            <p:nvPr/>
          </p:nvSpPr>
          <p:spPr>
            <a:xfrm>
              <a:off x="6895388" y="2601400"/>
              <a:ext cx="30875" cy="29200"/>
            </a:xfrm>
            <a:custGeom>
              <a:rect b="b" l="l" r="r" t="t"/>
              <a:pathLst>
                <a:path extrusionOk="0" h="1168" w="1235">
                  <a:moveTo>
                    <a:pt x="67" y="467"/>
                  </a:moveTo>
                  <a:cubicBezTo>
                    <a:pt x="0" y="768"/>
                    <a:pt x="200" y="1068"/>
                    <a:pt x="534" y="1101"/>
                  </a:cubicBezTo>
                  <a:cubicBezTo>
                    <a:pt x="801" y="1168"/>
                    <a:pt x="1101" y="1001"/>
                    <a:pt x="1201" y="701"/>
                  </a:cubicBezTo>
                  <a:cubicBezTo>
                    <a:pt x="1234" y="401"/>
                    <a:pt x="1034" y="101"/>
                    <a:pt x="734" y="67"/>
                  </a:cubicBezTo>
                  <a:cubicBezTo>
                    <a:pt x="434" y="0"/>
                    <a:pt x="134" y="167"/>
                    <a:pt x="67" y="46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2"/>
            <p:cNvSpPr/>
            <p:nvPr/>
          </p:nvSpPr>
          <p:spPr>
            <a:xfrm>
              <a:off x="7182238" y="2557200"/>
              <a:ext cx="176825" cy="40875"/>
            </a:xfrm>
            <a:custGeom>
              <a:rect b="b" l="l" r="r" t="t"/>
              <a:pathLst>
                <a:path extrusionOk="0" h="1635" w="7073">
                  <a:moveTo>
                    <a:pt x="3403" y="1"/>
                  </a:moveTo>
                  <a:cubicBezTo>
                    <a:pt x="2936" y="34"/>
                    <a:pt x="2469" y="134"/>
                    <a:pt x="2036" y="301"/>
                  </a:cubicBezTo>
                  <a:cubicBezTo>
                    <a:pt x="1635" y="434"/>
                    <a:pt x="1269" y="634"/>
                    <a:pt x="935" y="868"/>
                  </a:cubicBezTo>
                  <a:cubicBezTo>
                    <a:pt x="668" y="1035"/>
                    <a:pt x="468" y="1201"/>
                    <a:pt x="234" y="1402"/>
                  </a:cubicBezTo>
                  <a:cubicBezTo>
                    <a:pt x="198" y="1438"/>
                    <a:pt x="162" y="1484"/>
                    <a:pt x="120" y="1529"/>
                  </a:cubicBezTo>
                  <a:lnTo>
                    <a:pt x="120" y="1529"/>
                  </a:lnTo>
                  <a:cubicBezTo>
                    <a:pt x="382" y="1299"/>
                    <a:pt x="650" y="1075"/>
                    <a:pt x="968" y="901"/>
                  </a:cubicBezTo>
                  <a:cubicBezTo>
                    <a:pt x="1302" y="701"/>
                    <a:pt x="1669" y="501"/>
                    <a:pt x="2069" y="367"/>
                  </a:cubicBezTo>
                  <a:cubicBezTo>
                    <a:pt x="2503" y="234"/>
                    <a:pt x="2970" y="134"/>
                    <a:pt x="3437" y="101"/>
                  </a:cubicBezTo>
                  <a:lnTo>
                    <a:pt x="4137" y="101"/>
                  </a:lnTo>
                  <a:cubicBezTo>
                    <a:pt x="4371" y="134"/>
                    <a:pt x="4604" y="167"/>
                    <a:pt x="4804" y="201"/>
                  </a:cubicBezTo>
                  <a:lnTo>
                    <a:pt x="5438" y="367"/>
                  </a:lnTo>
                  <a:cubicBezTo>
                    <a:pt x="5638" y="401"/>
                    <a:pt x="5805" y="501"/>
                    <a:pt x="5972" y="568"/>
                  </a:cubicBezTo>
                  <a:cubicBezTo>
                    <a:pt x="6139" y="601"/>
                    <a:pt x="6305" y="668"/>
                    <a:pt x="6439" y="768"/>
                  </a:cubicBezTo>
                  <a:lnTo>
                    <a:pt x="6772" y="935"/>
                  </a:lnTo>
                  <a:lnTo>
                    <a:pt x="7073" y="1068"/>
                  </a:lnTo>
                  <a:lnTo>
                    <a:pt x="6772" y="901"/>
                  </a:lnTo>
                  <a:lnTo>
                    <a:pt x="6439" y="701"/>
                  </a:lnTo>
                  <a:cubicBezTo>
                    <a:pt x="6305" y="634"/>
                    <a:pt x="6172" y="568"/>
                    <a:pt x="6005" y="501"/>
                  </a:cubicBezTo>
                  <a:cubicBezTo>
                    <a:pt x="5838" y="434"/>
                    <a:pt x="5672" y="334"/>
                    <a:pt x="5472" y="301"/>
                  </a:cubicBezTo>
                  <a:lnTo>
                    <a:pt x="4838" y="101"/>
                  </a:lnTo>
                  <a:cubicBezTo>
                    <a:pt x="4604" y="67"/>
                    <a:pt x="4371" y="34"/>
                    <a:pt x="4137" y="1"/>
                  </a:cubicBezTo>
                  <a:close/>
                  <a:moveTo>
                    <a:pt x="120" y="1529"/>
                  </a:moveTo>
                  <a:lnTo>
                    <a:pt x="120" y="1529"/>
                  </a:lnTo>
                  <a:cubicBezTo>
                    <a:pt x="80" y="1565"/>
                    <a:pt x="41" y="1600"/>
                    <a:pt x="1" y="1635"/>
                  </a:cubicBezTo>
                  <a:cubicBezTo>
                    <a:pt x="47" y="1605"/>
                    <a:pt x="85" y="1567"/>
                    <a:pt x="120" y="152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2"/>
            <p:cNvSpPr/>
            <p:nvPr/>
          </p:nvSpPr>
          <p:spPr>
            <a:xfrm>
              <a:off x="6844513" y="2557200"/>
              <a:ext cx="176825" cy="40875"/>
            </a:xfrm>
            <a:custGeom>
              <a:rect b="b" l="l" r="r" t="t"/>
              <a:pathLst>
                <a:path extrusionOk="0" h="1635" w="7073">
                  <a:moveTo>
                    <a:pt x="2936" y="1"/>
                  </a:moveTo>
                  <a:cubicBezTo>
                    <a:pt x="2669" y="34"/>
                    <a:pt x="2469" y="67"/>
                    <a:pt x="2235" y="101"/>
                  </a:cubicBezTo>
                  <a:lnTo>
                    <a:pt x="1601" y="301"/>
                  </a:lnTo>
                  <a:cubicBezTo>
                    <a:pt x="1401" y="334"/>
                    <a:pt x="1235" y="434"/>
                    <a:pt x="1068" y="501"/>
                  </a:cubicBezTo>
                  <a:cubicBezTo>
                    <a:pt x="901" y="568"/>
                    <a:pt x="768" y="634"/>
                    <a:pt x="601" y="701"/>
                  </a:cubicBezTo>
                  <a:lnTo>
                    <a:pt x="301" y="901"/>
                  </a:lnTo>
                  <a:lnTo>
                    <a:pt x="0" y="1068"/>
                  </a:lnTo>
                  <a:lnTo>
                    <a:pt x="301" y="935"/>
                  </a:lnTo>
                  <a:lnTo>
                    <a:pt x="634" y="768"/>
                  </a:lnTo>
                  <a:cubicBezTo>
                    <a:pt x="768" y="668"/>
                    <a:pt x="934" y="601"/>
                    <a:pt x="1101" y="568"/>
                  </a:cubicBezTo>
                  <a:cubicBezTo>
                    <a:pt x="1268" y="501"/>
                    <a:pt x="1435" y="401"/>
                    <a:pt x="1635" y="367"/>
                  </a:cubicBezTo>
                  <a:lnTo>
                    <a:pt x="2269" y="201"/>
                  </a:lnTo>
                  <a:cubicBezTo>
                    <a:pt x="2469" y="167"/>
                    <a:pt x="2702" y="134"/>
                    <a:pt x="2936" y="101"/>
                  </a:cubicBezTo>
                  <a:lnTo>
                    <a:pt x="3636" y="101"/>
                  </a:lnTo>
                  <a:cubicBezTo>
                    <a:pt x="4103" y="134"/>
                    <a:pt x="4570" y="234"/>
                    <a:pt x="5004" y="367"/>
                  </a:cubicBezTo>
                  <a:cubicBezTo>
                    <a:pt x="5404" y="501"/>
                    <a:pt x="5771" y="701"/>
                    <a:pt x="6105" y="901"/>
                  </a:cubicBezTo>
                  <a:cubicBezTo>
                    <a:pt x="6423" y="1075"/>
                    <a:pt x="6691" y="1299"/>
                    <a:pt x="6953" y="1529"/>
                  </a:cubicBezTo>
                  <a:lnTo>
                    <a:pt x="6953" y="1529"/>
                  </a:lnTo>
                  <a:cubicBezTo>
                    <a:pt x="6911" y="1484"/>
                    <a:pt x="6875" y="1438"/>
                    <a:pt x="6839" y="1402"/>
                  </a:cubicBezTo>
                  <a:cubicBezTo>
                    <a:pt x="6605" y="1201"/>
                    <a:pt x="6372" y="1035"/>
                    <a:pt x="6138" y="868"/>
                  </a:cubicBezTo>
                  <a:cubicBezTo>
                    <a:pt x="5804" y="634"/>
                    <a:pt x="5438" y="434"/>
                    <a:pt x="5037" y="301"/>
                  </a:cubicBezTo>
                  <a:cubicBezTo>
                    <a:pt x="4604" y="134"/>
                    <a:pt x="4137" y="34"/>
                    <a:pt x="3636" y="1"/>
                  </a:cubicBezTo>
                  <a:close/>
                  <a:moveTo>
                    <a:pt x="6953" y="1529"/>
                  </a:moveTo>
                  <a:cubicBezTo>
                    <a:pt x="6988" y="1567"/>
                    <a:pt x="7026" y="1605"/>
                    <a:pt x="7072" y="1635"/>
                  </a:cubicBezTo>
                  <a:cubicBezTo>
                    <a:pt x="7032" y="1600"/>
                    <a:pt x="6993" y="1565"/>
                    <a:pt x="6953" y="152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2"/>
            <p:cNvSpPr/>
            <p:nvPr/>
          </p:nvSpPr>
          <p:spPr>
            <a:xfrm>
              <a:off x="7049688" y="2576375"/>
              <a:ext cx="110900" cy="278900"/>
            </a:xfrm>
            <a:custGeom>
              <a:rect b="b" l="l" r="r" t="t"/>
              <a:pathLst>
                <a:path extrusionOk="0" h="11156" w="4436">
                  <a:moveTo>
                    <a:pt x="208" y="10888"/>
                  </a:moveTo>
                  <a:lnTo>
                    <a:pt x="208" y="10888"/>
                  </a:lnTo>
                  <a:cubicBezTo>
                    <a:pt x="194" y="10895"/>
                    <a:pt x="180" y="10902"/>
                    <a:pt x="166" y="10909"/>
                  </a:cubicBezTo>
                  <a:cubicBezTo>
                    <a:pt x="121" y="10953"/>
                    <a:pt x="76" y="10983"/>
                    <a:pt x="42" y="11018"/>
                  </a:cubicBezTo>
                  <a:lnTo>
                    <a:pt x="42" y="11018"/>
                  </a:lnTo>
                  <a:cubicBezTo>
                    <a:pt x="74" y="10986"/>
                    <a:pt x="111" y="10964"/>
                    <a:pt x="133" y="10942"/>
                  </a:cubicBezTo>
                  <a:cubicBezTo>
                    <a:pt x="157" y="10924"/>
                    <a:pt x="182" y="10906"/>
                    <a:pt x="208" y="10888"/>
                  </a:cubicBezTo>
                  <a:close/>
                  <a:moveTo>
                    <a:pt x="42" y="11018"/>
                  </a:moveTo>
                  <a:cubicBezTo>
                    <a:pt x="26" y="11034"/>
                    <a:pt x="11" y="11052"/>
                    <a:pt x="0" y="11073"/>
                  </a:cubicBezTo>
                  <a:lnTo>
                    <a:pt x="0" y="11073"/>
                  </a:lnTo>
                  <a:cubicBezTo>
                    <a:pt x="11" y="11052"/>
                    <a:pt x="25" y="11034"/>
                    <a:pt x="42" y="11018"/>
                  </a:cubicBezTo>
                  <a:close/>
                  <a:moveTo>
                    <a:pt x="4436" y="1"/>
                  </a:moveTo>
                  <a:cubicBezTo>
                    <a:pt x="4236" y="101"/>
                    <a:pt x="4035" y="234"/>
                    <a:pt x="3835" y="334"/>
                  </a:cubicBezTo>
                  <a:cubicBezTo>
                    <a:pt x="3602" y="501"/>
                    <a:pt x="3368" y="668"/>
                    <a:pt x="3168" y="835"/>
                  </a:cubicBezTo>
                  <a:cubicBezTo>
                    <a:pt x="2935" y="1068"/>
                    <a:pt x="2734" y="1368"/>
                    <a:pt x="2568" y="1669"/>
                  </a:cubicBezTo>
                  <a:cubicBezTo>
                    <a:pt x="2267" y="2436"/>
                    <a:pt x="2201" y="3236"/>
                    <a:pt x="2301" y="4070"/>
                  </a:cubicBezTo>
                  <a:cubicBezTo>
                    <a:pt x="2401" y="4971"/>
                    <a:pt x="2568" y="5872"/>
                    <a:pt x="2801" y="6739"/>
                  </a:cubicBezTo>
                  <a:cubicBezTo>
                    <a:pt x="2901" y="7206"/>
                    <a:pt x="3068" y="7673"/>
                    <a:pt x="3201" y="8073"/>
                  </a:cubicBezTo>
                  <a:cubicBezTo>
                    <a:pt x="3368" y="8507"/>
                    <a:pt x="3535" y="8907"/>
                    <a:pt x="3668" y="9341"/>
                  </a:cubicBezTo>
                  <a:cubicBezTo>
                    <a:pt x="3769" y="9508"/>
                    <a:pt x="3769" y="9708"/>
                    <a:pt x="3735" y="9874"/>
                  </a:cubicBezTo>
                  <a:cubicBezTo>
                    <a:pt x="3668" y="10041"/>
                    <a:pt x="3568" y="10208"/>
                    <a:pt x="3435" y="10341"/>
                  </a:cubicBezTo>
                  <a:cubicBezTo>
                    <a:pt x="3101" y="10575"/>
                    <a:pt x="2768" y="10808"/>
                    <a:pt x="2401" y="10942"/>
                  </a:cubicBezTo>
                  <a:cubicBezTo>
                    <a:pt x="2301" y="10992"/>
                    <a:pt x="2204" y="11012"/>
                    <a:pt x="2110" y="11012"/>
                  </a:cubicBezTo>
                  <a:cubicBezTo>
                    <a:pt x="1888" y="11012"/>
                    <a:pt x="1677" y="10902"/>
                    <a:pt x="1467" y="10808"/>
                  </a:cubicBezTo>
                  <a:cubicBezTo>
                    <a:pt x="1289" y="10720"/>
                    <a:pt x="1096" y="10675"/>
                    <a:pt x="899" y="10675"/>
                  </a:cubicBezTo>
                  <a:cubicBezTo>
                    <a:pt x="800" y="10675"/>
                    <a:pt x="700" y="10686"/>
                    <a:pt x="600" y="10708"/>
                  </a:cubicBezTo>
                  <a:cubicBezTo>
                    <a:pt x="463" y="10736"/>
                    <a:pt x="326" y="10808"/>
                    <a:pt x="208" y="10888"/>
                  </a:cubicBezTo>
                  <a:lnTo>
                    <a:pt x="208" y="10888"/>
                  </a:lnTo>
                  <a:cubicBezTo>
                    <a:pt x="334" y="10829"/>
                    <a:pt x="483" y="10772"/>
                    <a:pt x="633" y="10742"/>
                  </a:cubicBezTo>
                  <a:cubicBezTo>
                    <a:pt x="696" y="10734"/>
                    <a:pt x="759" y="10730"/>
                    <a:pt x="822" y="10730"/>
                  </a:cubicBezTo>
                  <a:cubicBezTo>
                    <a:pt x="1024" y="10730"/>
                    <a:pt x="1222" y="10773"/>
                    <a:pt x="1400" y="10875"/>
                  </a:cubicBezTo>
                  <a:cubicBezTo>
                    <a:pt x="1567" y="10975"/>
                    <a:pt x="1700" y="11042"/>
                    <a:pt x="1867" y="11109"/>
                  </a:cubicBezTo>
                  <a:cubicBezTo>
                    <a:pt x="1957" y="11139"/>
                    <a:pt x="2054" y="11155"/>
                    <a:pt x="2151" y="11155"/>
                  </a:cubicBezTo>
                  <a:cubicBezTo>
                    <a:pt x="2271" y="11155"/>
                    <a:pt x="2391" y="11130"/>
                    <a:pt x="2501" y="11075"/>
                  </a:cubicBezTo>
                  <a:cubicBezTo>
                    <a:pt x="2901" y="10942"/>
                    <a:pt x="3302" y="10742"/>
                    <a:pt x="3635" y="10475"/>
                  </a:cubicBezTo>
                  <a:cubicBezTo>
                    <a:pt x="3835" y="10341"/>
                    <a:pt x="3969" y="10141"/>
                    <a:pt x="4069" y="9908"/>
                  </a:cubicBezTo>
                  <a:cubicBezTo>
                    <a:pt x="4135" y="9674"/>
                    <a:pt x="4102" y="9441"/>
                    <a:pt x="4035" y="9207"/>
                  </a:cubicBezTo>
                  <a:cubicBezTo>
                    <a:pt x="3869" y="8774"/>
                    <a:pt x="3702" y="8373"/>
                    <a:pt x="3568" y="7940"/>
                  </a:cubicBezTo>
                  <a:cubicBezTo>
                    <a:pt x="3435" y="7506"/>
                    <a:pt x="3302" y="7072"/>
                    <a:pt x="3168" y="6605"/>
                  </a:cubicBezTo>
                  <a:cubicBezTo>
                    <a:pt x="2935" y="5738"/>
                    <a:pt x="2768" y="4871"/>
                    <a:pt x="2668" y="3970"/>
                  </a:cubicBezTo>
                  <a:cubicBezTo>
                    <a:pt x="2534" y="3236"/>
                    <a:pt x="2568" y="2469"/>
                    <a:pt x="2801" y="1735"/>
                  </a:cubicBezTo>
                  <a:cubicBezTo>
                    <a:pt x="3035" y="1202"/>
                    <a:pt x="3402" y="735"/>
                    <a:pt x="3869" y="401"/>
                  </a:cubicBezTo>
                  <a:cubicBezTo>
                    <a:pt x="4235" y="134"/>
                    <a:pt x="4436" y="1"/>
                    <a:pt x="44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2"/>
            <p:cNvSpPr/>
            <p:nvPr/>
          </p:nvSpPr>
          <p:spPr>
            <a:xfrm>
              <a:off x="7081338" y="2626425"/>
              <a:ext cx="55900" cy="215175"/>
            </a:xfrm>
            <a:custGeom>
              <a:rect b="b" l="l" r="r" t="t"/>
              <a:pathLst>
                <a:path extrusionOk="0" h="8607" w="2236">
                  <a:moveTo>
                    <a:pt x="1035" y="3503"/>
                  </a:moveTo>
                  <a:cubicBezTo>
                    <a:pt x="1001" y="3236"/>
                    <a:pt x="968" y="2969"/>
                    <a:pt x="935" y="2702"/>
                  </a:cubicBezTo>
                  <a:cubicBezTo>
                    <a:pt x="835" y="2168"/>
                    <a:pt x="835" y="1601"/>
                    <a:pt x="868" y="1034"/>
                  </a:cubicBezTo>
                  <a:cubicBezTo>
                    <a:pt x="868" y="701"/>
                    <a:pt x="901" y="334"/>
                    <a:pt x="901" y="0"/>
                  </a:cubicBezTo>
                  <a:cubicBezTo>
                    <a:pt x="868" y="267"/>
                    <a:pt x="801" y="567"/>
                    <a:pt x="735" y="834"/>
                  </a:cubicBezTo>
                  <a:cubicBezTo>
                    <a:pt x="668" y="1134"/>
                    <a:pt x="635" y="1435"/>
                    <a:pt x="635" y="1735"/>
                  </a:cubicBezTo>
                  <a:cubicBezTo>
                    <a:pt x="601" y="2335"/>
                    <a:pt x="601" y="2969"/>
                    <a:pt x="701" y="3569"/>
                  </a:cubicBezTo>
                  <a:cubicBezTo>
                    <a:pt x="868" y="4770"/>
                    <a:pt x="1335" y="5938"/>
                    <a:pt x="1468" y="7172"/>
                  </a:cubicBezTo>
                  <a:cubicBezTo>
                    <a:pt x="1502" y="7672"/>
                    <a:pt x="1368" y="8073"/>
                    <a:pt x="835" y="8206"/>
                  </a:cubicBezTo>
                  <a:cubicBezTo>
                    <a:pt x="534" y="8239"/>
                    <a:pt x="268" y="8239"/>
                    <a:pt x="1" y="8206"/>
                  </a:cubicBezTo>
                  <a:cubicBezTo>
                    <a:pt x="1" y="8239"/>
                    <a:pt x="34" y="8273"/>
                    <a:pt x="101" y="8306"/>
                  </a:cubicBezTo>
                  <a:cubicBezTo>
                    <a:pt x="168" y="8339"/>
                    <a:pt x="201" y="8373"/>
                    <a:pt x="268" y="8406"/>
                  </a:cubicBezTo>
                  <a:cubicBezTo>
                    <a:pt x="401" y="8440"/>
                    <a:pt x="501" y="8473"/>
                    <a:pt x="601" y="8540"/>
                  </a:cubicBezTo>
                  <a:cubicBezTo>
                    <a:pt x="868" y="8606"/>
                    <a:pt x="1135" y="8606"/>
                    <a:pt x="1368" y="8540"/>
                  </a:cubicBezTo>
                  <a:cubicBezTo>
                    <a:pt x="1502" y="8473"/>
                    <a:pt x="1635" y="8406"/>
                    <a:pt x="1735" y="8306"/>
                  </a:cubicBezTo>
                  <a:cubicBezTo>
                    <a:pt x="1902" y="8173"/>
                    <a:pt x="2069" y="8006"/>
                    <a:pt x="2136" y="7806"/>
                  </a:cubicBezTo>
                  <a:cubicBezTo>
                    <a:pt x="2236" y="7506"/>
                    <a:pt x="1969" y="7039"/>
                    <a:pt x="1869" y="6772"/>
                  </a:cubicBezTo>
                  <a:cubicBezTo>
                    <a:pt x="1735" y="6338"/>
                    <a:pt x="1602" y="5904"/>
                    <a:pt x="1468" y="5471"/>
                  </a:cubicBezTo>
                  <a:cubicBezTo>
                    <a:pt x="1302" y="4837"/>
                    <a:pt x="1168" y="4170"/>
                    <a:pt x="1035" y="3503"/>
                  </a:cubicBezTo>
                  <a:close/>
                </a:path>
              </a:pathLst>
            </a:custGeom>
            <a:solidFill>
              <a:srgbClr val="EAA0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2"/>
            <p:cNvSpPr/>
            <p:nvPr/>
          </p:nvSpPr>
          <p:spPr>
            <a:xfrm>
              <a:off x="6921238" y="2917450"/>
              <a:ext cx="361950" cy="147650"/>
            </a:xfrm>
            <a:custGeom>
              <a:rect b="b" l="l" r="r" t="t"/>
              <a:pathLst>
                <a:path extrusionOk="0" h="5906" w="14478">
                  <a:moveTo>
                    <a:pt x="801" y="1"/>
                  </a:moveTo>
                  <a:cubicBezTo>
                    <a:pt x="334" y="1"/>
                    <a:pt x="0" y="434"/>
                    <a:pt x="67" y="901"/>
                  </a:cubicBezTo>
                  <a:cubicBezTo>
                    <a:pt x="601" y="3737"/>
                    <a:pt x="3436" y="5905"/>
                    <a:pt x="6872" y="5905"/>
                  </a:cubicBezTo>
                  <a:lnTo>
                    <a:pt x="7606" y="5905"/>
                  </a:lnTo>
                  <a:cubicBezTo>
                    <a:pt x="11041" y="5905"/>
                    <a:pt x="13910" y="3737"/>
                    <a:pt x="14410" y="901"/>
                  </a:cubicBezTo>
                  <a:cubicBezTo>
                    <a:pt x="14477" y="434"/>
                    <a:pt x="14144" y="1"/>
                    <a:pt x="13677" y="1"/>
                  </a:cubicBezTo>
                  <a:close/>
                </a:path>
              </a:pathLst>
            </a:custGeom>
            <a:solidFill>
              <a:srgbClr val="EAA0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2"/>
            <p:cNvSpPr/>
            <p:nvPr/>
          </p:nvSpPr>
          <p:spPr>
            <a:xfrm>
              <a:off x="6919563" y="2909950"/>
              <a:ext cx="366125" cy="143475"/>
            </a:xfrm>
            <a:custGeom>
              <a:rect b="b" l="l" r="r" t="t"/>
              <a:pathLst>
                <a:path extrusionOk="0" h="5739" w="14645">
                  <a:moveTo>
                    <a:pt x="801" y="1"/>
                  </a:moveTo>
                  <a:cubicBezTo>
                    <a:pt x="334" y="1"/>
                    <a:pt x="0" y="401"/>
                    <a:pt x="67" y="868"/>
                  </a:cubicBezTo>
                  <a:cubicBezTo>
                    <a:pt x="568" y="3637"/>
                    <a:pt x="3470" y="5738"/>
                    <a:pt x="6939" y="5738"/>
                  </a:cubicBezTo>
                  <a:lnTo>
                    <a:pt x="7673" y="5738"/>
                  </a:lnTo>
                  <a:cubicBezTo>
                    <a:pt x="11142" y="5738"/>
                    <a:pt x="14044" y="3637"/>
                    <a:pt x="14544" y="868"/>
                  </a:cubicBezTo>
                  <a:cubicBezTo>
                    <a:pt x="14644" y="401"/>
                    <a:pt x="14277" y="1"/>
                    <a:pt x="138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2"/>
            <p:cNvSpPr/>
            <p:nvPr/>
          </p:nvSpPr>
          <p:spPr>
            <a:xfrm>
              <a:off x="6927913" y="2917250"/>
              <a:ext cx="348600" cy="127850"/>
            </a:xfrm>
            <a:custGeom>
              <a:rect b="b" l="l" r="r" t="t"/>
              <a:pathLst>
                <a:path extrusionOk="0" h="5114" w="13944">
                  <a:moveTo>
                    <a:pt x="13547" y="0"/>
                  </a:moveTo>
                  <a:cubicBezTo>
                    <a:pt x="13524" y="0"/>
                    <a:pt x="13500" y="3"/>
                    <a:pt x="13476" y="9"/>
                  </a:cubicBezTo>
                  <a:lnTo>
                    <a:pt x="467" y="9"/>
                  </a:lnTo>
                  <a:cubicBezTo>
                    <a:pt x="334" y="9"/>
                    <a:pt x="200" y="42"/>
                    <a:pt x="133" y="142"/>
                  </a:cubicBezTo>
                  <a:cubicBezTo>
                    <a:pt x="33" y="242"/>
                    <a:pt x="0" y="409"/>
                    <a:pt x="33" y="543"/>
                  </a:cubicBezTo>
                  <a:cubicBezTo>
                    <a:pt x="133" y="1110"/>
                    <a:pt x="367" y="1643"/>
                    <a:pt x="667" y="2144"/>
                  </a:cubicBezTo>
                  <a:cubicBezTo>
                    <a:pt x="967" y="2611"/>
                    <a:pt x="1334" y="3044"/>
                    <a:pt x="1768" y="3411"/>
                  </a:cubicBezTo>
                  <a:cubicBezTo>
                    <a:pt x="3100" y="4515"/>
                    <a:pt x="4747" y="5114"/>
                    <a:pt x="6465" y="5114"/>
                  </a:cubicBezTo>
                  <a:cubicBezTo>
                    <a:pt x="6512" y="5114"/>
                    <a:pt x="6558" y="5113"/>
                    <a:pt x="6605" y="5112"/>
                  </a:cubicBezTo>
                  <a:lnTo>
                    <a:pt x="7339" y="5112"/>
                  </a:lnTo>
                  <a:cubicBezTo>
                    <a:pt x="7385" y="5113"/>
                    <a:pt x="7432" y="5114"/>
                    <a:pt x="7478" y="5114"/>
                  </a:cubicBezTo>
                  <a:cubicBezTo>
                    <a:pt x="9196" y="5114"/>
                    <a:pt x="10844" y="4515"/>
                    <a:pt x="12175" y="3411"/>
                  </a:cubicBezTo>
                  <a:cubicBezTo>
                    <a:pt x="12609" y="3044"/>
                    <a:pt x="12976" y="2611"/>
                    <a:pt x="13276" y="2144"/>
                  </a:cubicBezTo>
                  <a:cubicBezTo>
                    <a:pt x="13576" y="1643"/>
                    <a:pt x="13810" y="1110"/>
                    <a:pt x="13910" y="543"/>
                  </a:cubicBezTo>
                  <a:cubicBezTo>
                    <a:pt x="13943" y="376"/>
                    <a:pt x="13910" y="242"/>
                    <a:pt x="13810" y="142"/>
                  </a:cubicBezTo>
                  <a:cubicBezTo>
                    <a:pt x="13755" y="60"/>
                    <a:pt x="13655" y="0"/>
                    <a:pt x="135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2"/>
            <p:cNvSpPr/>
            <p:nvPr/>
          </p:nvSpPr>
          <p:spPr>
            <a:xfrm>
              <a:off x="6972088" y="2959950"/>
              <a:ext cx="260225" cy="86000"/>
            </a:xfrm>
            <a:custGeom>
              <a:rect b="b" l="l" r="r" t="t"/>
              <a:pathLst>
                <a:path extrusionOk="0" h="3440" w="10409">
                  <a:moveTo>
                    <a:pt x="4705" y="1"/>
                  </a:moveTo>
                  <a:cubicBezTo>
                    <a:pt x="2985" y="1"/>
                    <a:pt x="1334" y="630"/>
                    <a:pt x="1" y="1703"/>
                  </a:cubicBezTo>
                  <a:cubicBezTo>
                    <a:pt x="1334" y="2809"/>
                    <a:pt x="2985" y="3439"/>
                    <a:pt x="4705" y="3439"/>
                  </a:cubicBezTo>
                  <a:cubicBezTo>
                    <a:pt x="4749" y="3439"/>
                    <a:pt x="4793" y="3439"/>
                    <a:pt x="4838" y="3438"/>
                  </a:cubicBezTo>
                  <a:lnTo>
                    <a:pt x="5572" y="3438"/>
                  </a:lnTo>
                  <a:cubicBezTo>
                    <a:pt x="5616" y="3439"/>
                    <a:pt x="5660" y="3439"/>
                    <a:pt x="5704" y="3439"/>
                  </a:cubicBezTo>
                  <a:cubicBezTo>
                    <a:pt x="7425" y="3439"/>
                    <a:pt x="9075" y="2809"/>
                    <a:pt x="10408" y="1703"/>
                  </a:cubicBezTo>
                  <a:cubicBezTo>
                    <a:pt x="9075" y="630"/>
                    <a:pt x="7425" y="1"/>
                    <a:pt x="5705" y="1"/>
                  </a:cubicBezTo>
                  <a:cubicBezTo>
                    <a:pt x="5660" y="1"/>
                    <a:pt x="5616" y="1"/>
                    <a:pt x="5572" y="2"/>
                  </a:cubicBezTo>
                  <a:lnTo>
                    <a:pt x="4838" y="2"/>
                  </a:lnTo>
                  <a:cubicBezTo>
                    <a:pt x="4793" y="1"/>
                    <a:pt x="4749" y="1"/>
                    <a:pt x="4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2"/>
            <p:cNvSpPr/>
            <p:nvPr/>
          </p:nvSpPr>
          <p:spPr>
            <a:xfrm>
              <a:off x="6927913" y="2917250"/>
              <a:ext cx="348600" cy="53675"/>
            </a:xfrm>
            <a:custGeom>
              <a:rect b="b" l="l" r="r" t="t"/>
              <a:pathLst>
                <a:path extrusionOk="0" h="2147" w="13944">
                  <a:moveTo>
                    <a:pt x="13547" y="0"/>
                  </a:moveTo>
                  <a:cubicBezTo>
                    <a:pt x="13524" y="0"/>
                    <a:pt x="13500" y="3"/>
                    <a:pt x="13476" y="9"/>
                  </a:cubicBezTo>
                  <a:lnTo>
                    <a:pt x="467" y="9"/>
                  </a:lnTo>
                  <a:cubicBezTo>
                    <a:pt x="334" y="9"/>
                    <a:pt x="234" y="42"/>
                    <a:pt x="133" y="142"/>
                  </a:cubicBezTo>
                  <a:cubicBezTo>
                    <a:pt x="33" y="242"/>
                    <a:pt x="0" y="409"/>
                    <a:pt x="33" y="543"/>
                  </a:cubicBezTo>
                  <a:cubicBezTo>
                    <a:pt x="100" y="843"/>
                    <a:pt x="167" y="1143"/>
                    <a:pt x="300" y="1410"/>
                  </a:cubicBezTo>
                  <a:cubicBezTo>
                    <a:pt x="490" y="1853"/>
                    <a:pt x="921" y="2146"/>
                    <a:pt x="1392" y="2146"/>
                  </a:cubicBezTo>
                  <a:cubicBezTo>
                    <a:pt x="1417" y="2146"/>
                    <a:pt x="1442" y="2145"/>
                    <a:pt x="1468" y="2144"/>
                  </a:cubicBezTo>
                  <a:lnTo>
                    <a:pt x="12476" y="2144"/>
                  </a:lnTo>
                  <a:cubicBezTo>
                    <a:pt x="12503" y="2145"/>
                    <a:pt x="12529" y="2146"/>
                    <a:pt x="12556" y="2146"/>
                  </a:cubicBezTo>
                  <a:cubicBezTo>
                    <a:pt x="13053" y="2146"/>
                    <a:pt x="13453" y="1853"/>
                    <a:pt x="13643" y="1410"/>
                  </a:cubicBezTo>
                  <a:cubicBezTo>
                    <a:pt x="13777" y="1143"/>
                    <a:pt x="13877" y="843"/>
                    <a:pt x="13910" y="543"/>
                  </a:cubicBezTo>
                  <a:cubicBezTo>
                    <a:pt x="13943" y="409"/>
                    <a:pt x="13910" y="242"/>
                    <a:pt x="13810" y="142"/>
                  </a:cubicBezTo>
                  <a:cubicBezTo>
                    <a:pt x="13755" y="60"/>
                    <a:pt x="13655" y="0"/>
                    <a:pt x="135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2"/>
            <p:cNvSpPr/>
            <p:nvPr/>
          </p:nvSpPr>
          <p:spPr>
            <a:xfrm>
              <a:off x="6927913" y="2916625"/>
              <a:ext cx="348600" cy="55075"/>
            </a:xfrm>
            <a:custGeom>
              <a:rect b="b" l="l" r="r" t="t"/>
              <a:pathLst>
                <a:path extrusionOk="0" h="2203" w="13944">
                  <a:moveTo>
                    <a:pt x="13910" y="568"/>
                  </a:moveTo>
                  <a:cubicBezTo>
                    <a:pt x="13877" y="868"/>
                    <a:pt x="13777" y="1168"/>
                    <a:pt x="13643" y="1435"/>
                  </a:cubicBezTo>
                  <a:cubicBezTo>
                    <a:pt x="13443" y="1902"/>
                    <a:pt x="13009" y="2202"/>
                    <a:pt x="12476" y="2169"/>
                  </a:cubicBezTo>
                  <a:lnTo>
                    <a:pt x="1468" y="2169"/>
                  </a:lnTo>
                  <a:cubicBezTo>
                    <a:pt x="967" y="2202"/>
                    <a:pt x="500" y="1902"/>
                    <a:pt x="300" y="1435"/>
                  </a:cubicBezTo>
                  <a:cubicBezTo>
                    <a:pt x="167" y="1168"/>
                    <a:pt x="100" y="868"/>
                    <a:pt x="33" y="568"/>
                  </a:cubicBezTo>
                  <a:cubicBezTo>
                    <a:pt x="0" y="434"/>
                    <a:pt x="33" y="267"/>
                    <a:pt x="133" y="167"/>
                  </a:cubicBezTo>
                  <a:cubicBezTo>
                    <a:pt x="234" y="67"/>
                    <a:pt x="334" y="34"/>
                    <a:pt x="467" y="34"/>
                  </a:cubicBezTo>
                  <a:lnTo>
                    <a:pt x="13476" y="34"/>
                  </a:lnTo>
                  <a:cubicBezTo>
                    <a:pt x="13610" y="0"/>
                    <a:pt x="13743" y="67"/>
                    <a:pt x="13810" y="167"/>
                  </a:cubicBezTo>
                  <a:cubicBezTo>
                    <a:pt x="13910" y="267"/>
                    <a:pt x="13943" y="434"/>
                    <a:pt x="13910" y="56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2"/>
            <p:cNvSpPr/>
            <p:nvPr/>
          </p:nvSpPr>
          <p:spPr>
            <a:xfrm>
              <a:off x="6638538" y="1952000"/>
              <a:ext cx="987375" cy="826225"/>
            </a:xfrm>
            <a:custGeom>
              <a:rect b="b" l="l" r="r" t="t"/>
              <a:pathLst>
                <a:path extrusionOk="0" h="33049" w="39495">
                  <a:moveTo>
                    <a:pt x="38394" y="7630"/>
                  </a:moveTo>
                  <a:cubicBezTo>
                    <a:pt x="38385" y="7645"/>
                    <a:pt x="38375" y="7660"/>
                    <a:pt x="38366" y="7675"/>
                  </a:cubicBezTo>
                  <a:lnTo>
                    <a:pt x="38366" y="7675"/>
                  </a:lnTo>
                  <a:cubicBezTo>
                    <a:pt x="38376" y="7660"/>
                    <a:pt x="38385" y="7645"/>
                    <a:pt x="38394" y="7630"/>
                  </a:cubicBezTo>
                  <a:close/>
                  <a:moveTo>
                    <a:pt x="17035" y="0"/>
                  </a:moveTo>
                  <a:cubicBezTo>
                    <a:pt x="16211" y="0"/>
                    <a:pt x="15371" y="78"/>
                    <a:pt x="14477" y="191"/>
                  </a:cubicBezTo>
                  <a:cubicBezTo>
                    <a:pt x="12609" y="391"/>
                    <a:pt x="10875" y="1125"/>
                    <a:pt x="9373" y="2259"/>
                  </a:cubicBezTo>
                  <a:cubicBezTo>
                    <a:pt x="8540" y="2927"/>
                    <a:pt x="7806" y="3694"/>
                    <a:pt x="7205" y="4594"/>
                  </a:cubicBezTo>
                  <a:cubicBezTo>
                    <a:pt x="6638" y="5495"/>
                    <a:pt x="6271" y="6529"/>
                    <a:pt x="6171" y="7597"/>
                  </a:cubicBezTo>
                  <a:cubicBezTo>
                    <a:pt x="5938" y="6529"/>
                    <a:pt x="6104" y="5428"/>
                    <a:pt x="6605" y="4461"/>
                  </a:cubicBezTo>
                  <a:lnTo>
                    <a:pt x="6605" y="4461"/>
                  </a:lnTo>
                  <a:cubicBezTo>
                    <a:pt x="5738" y="5828"/>
                    <a:pt x="5304" y="7462"/>
                    <a:pt x="5371" y="9062"/>
                  </a:cubicBezTo>
                  <a:lnTo>
                    <a:pt x="5371" y="9062"/>
                  </a:lnTo>
                  <a:cubicBezTo>
                    <a:pt x="5360" y="8931"/>
                    <a:pt x="4336" y="8898"/>
                    <a:pt x="4236" y="8898"/>
                  </a:cubicBezTo>
                  <a:cubicBezTo>
                    <a:pt x="4173" y="8894"/>
                    <a:pt x="4110" y="8893"/>
                    <a:pt x="4046" y="8893"/>
                  </a:cubicBezTo>
                  <a:cubicBezTo>
                    <a:pt x="3477" y="8893"/>
                    <a:pt x="2912" y="9028"/>
                    <a:pt x="2402" y="9298"/>
                  </a:cubicBezTo>
                  <a:cubicBezTo>
                    <a:pt x="2902" y="9298"/>
                    <a:pt x="3403" y="9298"/>
                    <a:pt x="3903" y="9365"/>
                  </a:cubicBezTo>
                  <a:cubicBezTo>
                    <a:pt x="3936" y="9398"/>
                    <a:pt x="4003" y="9398"/>
                    <a:pt x="4070" y="9398"/>
                  </a:cubicBezTo>
                  <a:cubicBezTo>
                    <a:pt x="3569" y="9531"/>
                    <a:pt x="3102" y="9731"/>
                    <a:pt x="2702" y="10032"/>
                  </a:cubicBezTo>
                  <a:cubicBezTo>
                    <a:pt x="2469" y="10198"/>
                    <a:pt x="2302" y="10399"/>
                    <a:pt x="2135" y="10632"/>
                  </a:cubicBezTo>
                  <a:cubicBezTo>
                    <a:pt x="1601" y="11199"/>
                    <a:pt x="1168" y="11866"/>
                    <a:pt x="834" y="12567"/>
                  </a:cubicBezTo>
                  <a:cubicBezTo>
                    <a:pt x="0" y="14768"/>
                    <a:pt x="0" y="17203"/>
                    <a:pt x="834" y="19405"/>
                  </a:cubicBezTo>
                  <a:cubicBezTo>
                    <a:pt x="967" y="19739"/>
                    <a:pt x="1134" y="20106"/>
                    <a:pt x="1301" y="20472"/>
                  </a:cubicBezTo>
                  <a:cubicBezTo>
                    <a:pt x="1501" y="20806"/>
                    <a:pt x="1668" y="21206"/>
                    <a:pt x="1735" y="21640"/>
                  </a:cubicBezTo>
                  <a:cubicBezTo>
                    <a:pt x="1801" y="22007"/>
                    <a:pt x="1701" y="22374"/>
                    <a:pt x="1535" y="22707"/>
                  </a:cubicBezTo>
                  <a:cubicBezTo>
                    <a:pt x="1434" y="22874"/>
                    <a:pt x="1301" y="23008"/>
                    <a:pt x="1134" y="23074"/>
                  </a:cubicBezTo>
                  <a:cubicBezTo>
                    <a:pt x="1568" y="22941"/>
                    <a:pt x="1935" y="22707"/>
                    <a:pt x="2268" y="22407"/>
                  </a:cubicBezTo>
                  <a:cubicBezTo>
                    <a:pt x="2435" y="22274"/>
                    <a:pt x="2502" y="22074"/>
                    <a:pt x="2502" y="21873"/>
                  </a:cubicBezTo>
                  <a:cubicBezTo>
                    <a:pt x="2869" y="22474"/>
                    <a:pt x="2735" y="23375"/>
                    <a:pt x="2769" y="24042"/>
                  </a:cubicBezTo>
                  <a:cubicBezTo>
                    <a:pt x="2769" y="24742"/>
                    <a:pt x="2802" y="25409"/>
                    <a:pt x="2802" y="26077"/>
                  </a:cubicBezTo>
                  <a:cubicBezTo>
                    <a:pt x="2802" y="26610"/>
                    <a:pt x="2835" y="27144"/>
                    <a:pt x="2835" y="27678"/>
                  </a:cubicBezTo>
                  <a:lnTo>
                    <a:pt x="2835" y="31280"/>
                  </a:lnTo>
                  <a:cubicBezTo>
                    <a:pt x="2835" y="31847"/>
                    <a:pt x="2869" y="32414"/>
                    <a:pt x="2902" y="32948"/>
                  </a:cubicBezTo>
                  <a:cubicBezTo>
                    <a:pt x="3803" y="32948"/>
                    <a:pt x="4537" y="32214"/>
                    <a:pt x="4537" y="31280"/>
                  </a:cubicBezTo>
                  <a:lnTo>
                    <a:pt x="4537" y="26177"/>
                  </a:lnTo>
                  <a:cubicBezTo>
                    <a:pt x="4837" y="25943"/>
                    <a:pt x="5070" y="25576"/>
                    <a:pt x="5204" y="25209"/>
                  </a:cubicBezTo>
                  <a:cubicBezTo>
                    <a:pt x="5271" y="24809"/>
                    <a:pt x="5337" y="24375"/>
                    <a:pt x="5371" y="23942"/>
                  </a:cubicBezTo>
                  <a:cubicBezTo>
                    <a:pt x="5404" y="23441"/>
                    <a:pt x="5504" y="22941"/>
                    <a:pt x="5637" y="22474"/>
                  </a:cubicBezTo>
                  <a:cubicBezTo>
                    <a:pt x="5671" y="22207"/>
                    <a:pt x="5804" y="21974"/>
                    <a:pt x="5971" y="21740"/>
                  </a:cubicBezTo>
                  <a:cubicBezTo>
                    <a:pt x="6271" y="21406"/>
                    <a:pt x="6805" y="21240"/>
                    <a:pt x="7172" y="20906"/>
                  </a:cubicBezTo>
                  <a:cubicBezTo>
                    <a:pt x="7606" y="20539"/>
                    <a:pt x="7972" y="20072"/>
                    <a:pt x="8273" y="19572"/>
                  </a:cubicBezTo>
                  <a:cubicBezTo>
                    <a:pt x="8740" y="18738"/>
                    <a:pt x="9040" y="17771"/>
                    <a:pt x="9107" y="16803"/>
                  </a:cubicBezTo>
                  <a:cubicBezTo>
                    <a:pt x="9107" y="16870"/>
                    <a:pt x="9107" y="16903"/>
                    <a:pt x="9107" y="16937"/>
                  </a:cubicBezTo>
                  <a:cubicBezTo>
                    <a:pt x="9173" y="17837"/>
                    <a:pt x="9007" y="18771"/>
                    <a:pt x="8606" y="19605"/>
                  </a:cubicBezTo>
                  <a:cubicBezTo>
                    <a:pt x="8406" y="20106"/>
                    <a:pt x="8106" y="20606"/>
                    <a:pt x="7706" y="21006"/>
                  </a:cubicBezTo>
                  <a:cubicBezTo>
                    <a:pt x="9207" y="19772"/>
                    <a:pt x="9974" y="17871"/>
                    <a:pt x="9774" y="15936"/>
                  </a:cubicBezTo>
                  <a:cubicBezTo>
                    <a:pt x="9740" y="15469"/>
                    <a:pt x="9740" y="14602"/>
                    <a:pt x="9407" y="14135"/>
                  </a:cubicBezTo>
                  <a:cubicBezTo>
                    <a:pt x="9474" y="14101"/>
                    <a:pt x="9574" y="14068"/>
                    <a:pt x="9640" y="14068"/>
                  </a:cubicBezTo>
                  <a:cubicBezTo>
                    <a:pt x="10241" y="14035"/>
                    <a:pt x="10841" y="14018"/>
                    <a:pt x="11446" y="14018"/>
                  </a:cubicBezTo>
                  <a:cubicBezTo>
                    <a:pt x="12050" y="14018"/>
                    <a:pt x="12659" y="14035"/>
                    <a:pt x="13276" y="14068"/>
                  </a:cubicBezTo>
                  <a:lnTo>
                    <a:pt x="17779" y="14068"/>
                  </a:lnTo>
                  <a:cubicBezTo>
                    <a:pt x="19748" y="14935"/>
                    <a:pt x="21048" y="16837"/>
                    <a:pt x="21115" y="18971"/>
                  </a:cubicBezTo>
                  <a:lnTo>
                    <a:pt x="21115" y="19272"/>
                  </a:lnTo>
                  <a:cubicBezTo>
                    <a:pt x="21182" y="18137"/>
                    <a:pt x="21349" y="17003"/>
                    <a:pt x="20882" y="15936"/>
                  </a:cubicBezTo>
                  <a:cubicBezTo>
                    <a:pt x="20682" y="15536"/>
                    <a:pt x="20448" y="15135"/>
                    <a:pt x="20181" y="14768"/>
                  </a:cubicBezTo>
                  <a:cubicBezTo>
                    <a:pt x="20014" y="14535"/>
                    <a:pt x="19814" y="14301"/>
                    <a:pt x="19614" y="14068"/>
                  </a:cubicBezTo>
                  <a:lnTo>
                    <a:pt x="19781" y="14068"/>
                  </a:lnTo>
                  <a:cubicBezTo>
                    <a:pt x="20248" y="14335"/>
                    <a:pt x="20682" y="14635"/>
                    <a:pt x="21048" y="15002"/>
                  </a:cubicBezTo>
                  <a:cubicBezTo>
                    <a:pt x="21149" y="15102"/>
                    <a:pt x="21215" y="15202"/>
                    <a:pt x="21282" y="15269"/>
                  </a:cubicBezTo>
                  <a:cubicBezTo>
                    <a:pt x="21415" y="15436"/>
                    <a:pt x="21549" y="15636"/>
                    <a:pt x="21616" y="15836"/>
                  </a:cubicBezTo>
                  <a:cubicBezTo>
                    <a:pt x="21649" y="15869"/>
                    <a:pt x="21682" y="15936"/>
                    <a:pt x="21682" y="15969"/>
                  </a:cubicBezTo>
                  <a:cubicBezTo>
                    <a:pt x="21716" y="16036"/>
                    <a:pt x="21716" y="16036"/>
                    <a:pt x="21782" y="16136"/>
                  </a:cubicBezTo>
                  <a:cubicBezTo>
                    <a:pt x="21816" y="16269"/>
                    <a:pt x="21849" y="16370"/>
                    <a:pt x="21882" y="16470"/>
                  </a:cubicBezTo>
                  <a:cubicBezTo>
                    <a:pt x="21916" y="16570"/>
                    <a:pt x="21949" y="16670"/>
                    <a:pt x="21949" y="16770"/>
                  </a:cubicBezTo>
                  <a:cubicBezTo>
                    <a:pt x="21982" y="16803"/>
                    <a:pt x="21982" y="16837"/>
                    <a:pt x="22016" y="16937"/>
                  </a:cubicBezTo>
                  <a:cubicBezTo>
                    <a:pt x="22016" y="17037"/>
                    <a:pt x="22049" y="17203"/>
                    <a:pt x="22083" y="17237"/>
                  </a:cubicBezTo>
                  <a:cubicBezTo>
                    <a:pt x="22116" y="17304"/>
                    <a:pt x="22116" y="17370"/>
                    <a:pt x="22116" y="17404"/>
                  </a:cubicBezTo>
                  <a:cubicBezTo>
                    <a:pt x="22116" y="17437"/>
                    <a:pt x="22116" y="17437"/>
                    <a:pt x="22116" y="17437"/>
                  </a:cubicBezTo>
                  <a:cubicBezTo>
                    <a:pt x="22183" y="17771"/>
                    <a:pt x="22249" y="18104"/>
                    <a:pt x="22316" y="18438"/>
                  </a:cubicBezTo>
                  <a:cubicBezTo>
                    <a:pt x="22483" y="19305"/>
                    <a:pt x="22816" y="20172"/>
                    <a:pt x="23650" y="20639"/>
                  </a:cubicBezTo>
                  <a:lnTo>
                    <a:pt x="24418" y="21040"/>
                  </a:lnTo>
                  <a:cubicBezTo>
                    <a:pt x="24151" y="20839"/>
                    <a:pt x="23917" y="20606"/>
                    <a:pt x="23717" y="20339"/>
                  </a:cubicBezTo>
                  <a:cubicBezTo>
                    <a:pt x="23717" y="20306"/>
                    <a:pt x="23717" y="20306"/>
                    <a:pt x="23717" y="20306"/>
                  </a:cubicBezTo>
                  <a:cubicBezTo>
                    <a:pt x="23684" y="20206"/>
                    <a:pt x="23617" y="20139"/>
                    <a:pt x="23584" y="20072"/>
                  </a:cubicBezTo>
                  <a:cubicBezTo>
                    <a:pt x="23517" y="19972"/>
                    <a:pt x="23484" y="19905"/>
                    <a:pt x="23450" y="19805"/>
                  </a:cubicBezTo>
                  <a:cubicBezTo>
                    <a:pt x="23183" y="19138"/>
                    <a:pt x="23017" y="18471"/>
                    <a:pt x="22983" y="17737"/>
                  </a:cubicBezTo>
                  <a:cubicBezTo>
                    <a:pt x="22916" y="16703"/>
                    <a:pt x="22983" y="15636"/>
                    <a:pt x="23217" y="14602"/>
                  </a:cubicBezTo>
                  <a:cubicBezTo>
                    <a:pt x="23484" y="14969"/>
                    <a:pt x="23350" y="15502"/>
                    <a:pt x="23350" y="15936"/>
                  </a:cubicBezTo>
                  <a:cubicBezTo>
                    <a:pt x="23283" y="16736"/>
                    <a:pt x="23283" y="17537"/>
                    <a:pt x="23350" y="18338"/>
                  </a:cubicBezTo>
                  <a:cubicBezTo>
                    <a:pt x="23450" y="19238"/>
                    <a:pt x="23850" y="20072"/>
                    <a:pt x="24484" y="20706"/>
                  </a:cubicBezTo>
                  <a:cubicBezTo>
                    <a:pt x="24651" y="20873"/>
                    <a:pt x="24851" y="21006"/>
                    <a:pt x="25051" y="21106"/>
                  </a:cubicBezTo>
                  <a:cubicBezTo>
                    <a:pt x="25285" y="21206"/>
                    <a:pt x="25518" y="21306"/>
                    <a:pt x="25752" y="21373"/>
                  </a:cubicBezTo>
                  <a:cubicBezTo>
                    <a:pt x="25418" y="21206"/>
                    <a:pt x="25118" y="20939"/>
                    <a:pt x="24951" y="20606"/>
                  </a:cubicBezTo>
                  <a:lnTo>
                    <a:pt x="24951" y="20606"/>
                  </a:lnTo>
                  <a:cubicBezTo>
                    <a:pt x="25333" y="21115"/>
                    <a:pt x="25928" y="21442"/>
                    <a:pt x="26561" y="21442"/>
                  </a:cubicBezTo>
                  <a:cubicBezTo>
                    <a:pt x="26591" y="21442"/>
                    <a:pt x="26622" y="21441"/>
                    <a:pt x="26652" y="21440"/>
                  </a:cubicBezTo>
                  <a:cubicBezTo>
                    <a:pt x="26730" y="21444"/>
                    <a:pt x="26808" y="21445"/>
                    <a:pt x="26885" y="21445"/>
                  </a:cubicBezTo>
                  <a:cubicBezTo>
                    <a:pt x="27286" y="21445"/>
                    <a:pt x="27685" y="21402"/>
                    <a:pt x="28075" y="21402"/>
                  </a:cubicBezTo>
                  <a:cubicBezTo>
                    <a:pt x="28259" y="21402"/>
                    <a:pt x="28441" y="21412"/>
                    <a:pt x="28621" y="21440"/>
                  </a:cubicBezTo>
                  <a:cubicBezTo>
                    <a:pt x="29621" y="21573"/>
                    <a:pt x="30455" y="22207"/>
                    <a:pt x="30855" y="23108"/>
                  </a:cubicBezTo>
                  <a:cubicBezTo>
                    <a:pt x="31222" y="24042"/>
                    <a:pt x="30956" y="25109"/>
                    <a:pt x="30155" y="25710"/>
                  </a:cubicBezTo>
                  <a:cubicBezTo>
                    <a:pt x="30722" y="25509"/>
                    <a:pt x="31222" y="25176"/>
                    <a:pt x="31623" y="24709"/>
                  </a:cubicBezTo>
                  <a:cubicBezTo>
                    <a:pt x="32056" y="24275"/>
                    <a:pt x="32223" y="23641"/>
                    <a:pt x="32123" y="23041"/>
                  </a:cubicBezTo>
                  <a:lnTo>
                    <a:pt x="32123" y="23041"/>
                  </a:lnTo>
                  <a:cubicBezTo>
                    <a:pt x="32490" y="24642"/>
                    <a:pt x="32657" y="26243"/>
                    <a:pt x="32623" y="27878"/>
                  </a:cubicBezTo>
                  <a:lnTo>
                    <a:pt x="32623" y="31347"/>
                  </a:lnTo>
                  <a:lnTo>
                    <a:pt x="32623" y="31380"/>
                  </a:lnTo>
                  <a:cubicBezTo>
                    <a:pt x="32623" y="32281"/>
                    <a:pt x="33357" y="33015"/>
                    <a:pt x="34258" y="33048"/>
                  </a:cubicBezTo>
                  <a:cubicBezTo>
                    <a:pt x="34325" y="32481"/>
                    <a:pt x="34325" y="31914"/>
                    <a:pt x="34325" y="31380"/>
                  </a:cubicBezTo>
                  <a:lnTo>
                    <a:pt x="34325" y="28178"/>
                  </a:lnTo>
                  <a:lnTo>
                    <a:pt x="34325" y="26577"/>
                  </a:lnTo>
                  <a:cubicBezTo>
                    <a:pt x="34358" y="26243"/>
                    <a:pt x="34358" y="25943"/>
                    <a:pt x="34425" y="25643"/>
                  </a:cubicBezTo>
                  <a:cubicBezTo>
                    <a:pt x="34391" y="25243"/>
                    <a:pt x="34458" y="24876"/>
                    <a:pt x="34558" y="24509"/>
                  </a:cubicBezTo>
                  <a:cubicBezTo>
                    <a:pt x="34725" y="24142"/>
                    <a:pt x="35225" y="24042"/>
                    <a:pt x="35459" y="23708"/>
                  </a:cubicBezTo>
                  <a:cubicBezTo>
                    <a:pt x="35939" y="23067"/>
                    <a:pt x="36112" y="22242"/>
                    <a:pt x="35948" y="21468"/>
                  </a:cubicBezTo>
                  <a:lnTo>
                    <a:pt x="35948" y="21468"/>
                  </a:lnTo>
                  <a:cubicBezTo>
                    <a:pt x="36054" y="21894"/>
                    <a:pt x="36249" y="22263"/>
                    <a:pt x="36560" y="22574"/>
                  </a:cubicBezTo>
                  <a:cubicBezTo>
                    <a:pt x="36926" y="22841"/>
                    <a:pt x="37327" y="23008"/>
                    <a:pt x="37760" y="23108"/>
                  </a:cubicBezTo>
                  <a:cubicBezTo>
                    <a:pt x="37460" y="22974"/>
                    <a:pt x="37260" y="22741"/>
                    <a:pt x="37160" y="22474"/>
                  </a:cubicBezTo>
                  <a:cubicBezTo>
                    <a:pt x="37093" y="22174"/>
                    <a:pt x="37027" y="21873"/>
                    <a:pt x="37060" y="21540"/>
                  </a:cubicBezTo>
                  <a:cubicBezTo>
                    <a:pt x="37093" y="20739"/>
                    <a:pt x="37293" y="19939"/>
                    <a:pt x="37594" y="19205"/>
                  </a:cubicBezTo>
                  <a:cubicBezTo>
                    <a:pt x="37894" y="18271"/>
                    <a:pt x="38094" y="17270"/>
                    <a:pt x="38161" y="16303"/>
                  </a:cubicBezTo>
                  <a:lnTo>
                    <a:pt x="38161" y="15769"/>
                  </a:lnTo>
                  <a:cubicBezTo>
                    <a:pt x="38161" y="13834"/>
                    <a:pt x="37460" y="11833"/>
                    <a:pt x="35926" y="10699"/>
                  </a:cubicBezTo>
                  <a:lnTo>
                    <a:pt x="35926" y="10699"/>
                  </a:lnTo>
                  <a:cubicBezTo>
                    <a:pt x="37160" y="11566"/>
                    <a:pt x="38161" y="12767"/>
                    <a:pt x="38794" y="14135"/>
                  </a:cubicBezTo>
                  <a:cubicBezTo>
                    <a:pt x="38761" y="13501"/>
                    <a:pt x="38561" y="12900"/>
                    <a:pt x="38294" y="12367"/>
                  </a:cubicBezTo>
                  <a:cubicBezTo>
                    <a:pt x="38061" y="11833"/>
                    <a:pt x="37760" y="11333"/>
                    <a:pt x="37393" y="10866"/>
                  </a:cubicBezTo>
                  <a:cubicBezTo>
                    <a:pt x="37027" y="10432"/>
                    <a:pt x="36493" y="10132"/>
                    <a:pt x="35892" y="10032"/>
                  </a:cubicBezTo>
                  <a:cubicBezTo>
                    <a:pt x="36359" y="9798"/>
                    <a:pt x="36760" y="9498"/>
                    <a:pt x="37160" y="9198"/>
                  </a:cubicBezTo>
                  <a:cubicBezTo>
                    <a:pt x="37614" y="8711"/>
                    <a:pt x="38036" y="8194"/>
                    <a:pt x="38366" y="7675"/>
                  </a:cubicBezTo>
                  <a:lnTo>
                    <a:pt x="38366" y="7675"/>
                  </a:lnTo>
                  <a:cubicBezTo>
                    <a:pt x="38108" y="8055"/>
                    <a:pt x="37446" y="8374"/>
                    <a:pt x="37093" y="8631"/>
                  </a:cubicBezTo>
                  <a:cubicBezTo>
                    <a:pt x="36593" y="8931"/>
                    <a:pt x="36093" y="9231"/>
                    <a:pt x="35559" y="9465"/>
                  </a:cubicBezTo>
                  <a:cubicBezTo>
                    <a:pt x="36926" y="8697"/>
                    <a:pt x="37994" y="7497"/>
                    <a:pt x="38628" y="6029"/>
                  </a:cubicBezTo>
                  <a:cubicBezTo>
                    <a:pt x="39495" y="4027"/>
                    <a:pt x="39228" y="2026"/>
                    <a:pt x="38528" y="25"/>
                  </a:cubicBezTo>
                  <a:lnTo>
                    <a:pt x="38528" y="25"/>
                  </a:lnTo>
                  <a:cubicBezTo>
                    <a:pt x="38628" y="325"/>
                    <a:pt x="38194" y="1125"/>
                    <a:pt x="38094" y="1392"/>
                  </a:cubicBezTo>
                  <a:cubicBezTo>
                    <a:pt x="37860" y="1859"/>
                    <a:pt x="37560" y="2293"/>
                    <a:pt x="37227" y="2693"/>
                  </a:cubicBezTo>
                  <a:cubicBezTo>
                    <a:pt x="36593" y="3426"/>
                    <a:pt x="35561" y="4293"/>
                    <a:pt x="34594" y="4427"/>
                  </a:cubicBezTo>
                  <a:lnTo>
                    <a:pt x="34594" y="4427"/>
                  </a:lnTo>
                  <a:cubicBezTo>
                    <a:pt x="34862" y="4387"/>
                    <a:pt x="35459" y="3193"/>
                    <a:pt x="35592" y="2960"/>
                  </a:cubicBezTo>
                  <a:cubicBezTo>
                    <a:pt x="35792" y="2560"/>
                    <a:pt x="36226" y="1759"/>
                    <a:pt x="35992" y="1325"/>
                  </a:cubicBezTo>
                  <a:lnTo>
                    <a:pt x="35992" y="1325"/>
                  </a:lnTo>
                  <a:cubicBezTo>
                    <a:pt x="35058" y="2426"/>
                    <a:pt x="33758" y="3160"/>
                    <a:pt x="32323" y="3394"/>
                  </a:cubicBezTo>
                  <a:cubicBezTo>
                    <a:pt x="31942" y="3427"/>
                    <a:pt x="31561" y="3444"/>
                    <a:pt x="31180" y="3444"/>
                  </a:cubicBezTo>
                  <a:cubicBezTo>
                    <a:pt x="30064" y="3444"/>
                    <a:pt x="28957" y="3300"/>
                    <a:pt x="27887" y="3027"/>
                  </a:cubicBezTo>
                  <a:cubicBezTo>
                    <a:pt x="26986" y="2860"/>
                    <a:pt x="26119" y="2626"/>
                    <a:pt x="25218" y="2360"/>
                  </a:cubicBezTo>
                  <a:cubicBezTo>
                    <a:pt x="23584" y="1826"/>
                    <a:pt x="22049" y="1059"/>
                    <a:pt x="20381" y="525"/>
                  </a:cubicBezTo>
                  <a:cubicBezTo>
                    <a:pt x="19231" y="142"/>
                    <a:pt x="18147" y="0"/>
                    <a:pt x="170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2"/>
            <p:cNvSpPr/>
            <p:nvPr/>
          </p:nvSpPr>
          <p:spPr>
            <a:xfrm>
              <a:off x="6603513" y="3208375"/>
              <a:ext cx="190975" cy="665625"/>
            </a:xfrm>
            <a:custGeom>
              <a:rect b="b" l="l" r="r" t="t"/>
              <a:pathLst>
                <a:path extrusionOk="0" h="26625" w="7639">
                  <a:moveTo>
                    <a:pt x="2422" y="1"/>
                  </a:moveTo>
                  <a:cubicBezTo>
                    <a:pt x="1209" y="1"/>
                    <a:pt x="783" y="1555"/>
                    <a:pt x="434" y="2574"/>
                  </a:cubicBezTo>
                  <a:cubicBezTo>
                    <a:pt x="134" y="3341"/>
                    <a:pt x="0" y="4142"/>
                    <a:pt x="0" y="4942"/>
                  </a:cubicBezTo>
                  <a:lnTo>
                    <a:pt x="0" y="5042"/>
                  </a:lnTo>
                  <a:cubicBezTo>
                    <a:pt x="33" y="6043"/>
                    <a:pt x="467" y="7010"/>
                    <a:pt x="1268" y="7678"/>
                  </a:cubicBezTo>
                  <a:cubicBezTo>
                    <a:pt x="1635" y="7911"/>
                    <a:pt x="2035" y="8145"/>
                    <a:pt x="2435" y="8311"/>
                  </a:cubicBezTo>
                  <a:cubicBezTo>
                    <a:pt x="2535" y="8378"/>
                    <a:pt x="2602" y="8411"/>
                    <a:pt x="2702" y="8478"/>
                  </a:cubicBezTo>
                  <a:cubicBezTo>
                    <a:pt x="3769" y="9112"/>
                    <a:pt x="4203" y="10380"/>
                    <a:pt x="4603" y="11547"/>
                  </a:cubicBezTo>
                  <a:cubicBezTo>
                    <a:pt x="4837" y="12281"/>
                    <a:pt x="5070" y="13048"/>
                    <a:pt x="5237" y="13815"/>
                  </a:cubicBezTo>
                  <a:cubicBezTo>
                    <a:pt x="5371" y="14483"/>
                    <a:pt x="5337" y="15150"/>
                    <a:pt x="5471" y="15783"/>
                  </a:cubicBezTo>
                  <a:cubicBezTo>
                    <a:pt x="5471" y="15817"/>
                    <a:pt x="5471" y="15817"/>
                    <a:pt x="5471" y="15850"/>
                  </a:cubicBezTo>
                  <a:cubicBezTo>
                    <a:pt x="5704" y="17285"/>
                    <a:pt x="6104" y="18752"/>
                    <a:pt x="6305" y="20220"/>
                  </a:cubicBezTo>
                  <a:cubicBezTo>
                    <a:pt x="6605" y="22321"/>
                    <a:pt x="6905" y="24456"/>
                    <a:pt x="7205" y="26558"/>
                  </a:cubicBezTo>
                  <a:lnTo>
                    <a:pt x="7639" y="26625"/>
                  </a:lnTo>
                  <a:cubicBezTo>
                    <a:pt x="7472" y="25057"/>
                    <a:pt x="7205" y="20720"/>
                    <a:pt x="7139" y="20387"/>
                  </a:cubicBezTo>
                  <a:cubicBezTo>
                    <a:pt x="6872" y="17051"/>
                    <a:pt x="6571" y="13682"/>
                    <a:pt x="6305" y="10313"/>
                  </a:cubicBezTo>
                  <a:cubicBezTo>
                    <a:pt x="6171" y="8512"/>
                    <a:pt x="6004" y="6744"/>
                    <a:pt x="5871" y="4942"/>
                  </a:cubicBezTo>
                  <a:cubicBezTo>
                    <a:pt x="5871" y="4542"/>
                    <a:pt x="5804" y="4108"/>
                    <a:pt x="5704" y="3708"/>
                  </a:cubicBezTo>
                  <a:lnTo>
                    <a:pt x="5704" y="3675"/>
                  </a:lnTo>
                  <a:cubicBezTo>
                    <a:pt x="5604" y="3341"/>
                    <a:pt x="5437" y="3008"/>
                    <a:pt x="5271" y="2707"/>
                  </a:cubicBezTo>
                  <a:cubicBezTo>
                    <a:pt x="4970" y="1974"/>
                    <a:pt x="4537" y="1340"/>
                    <a:pt x="4036" y="806"/>
                  </a:cubicBezTo>
                  <a:cubicBezTo>
                    <a:pt x="3736" y="506"/>
                    <a:pt x="3403" y="272"/>
                    <a:pt x="3002" y="106"/>
                  </a:cubicBezTo>
                  <a:cubicBezTo>
                    <a:pt x="2791" y="34"/>
                    <a:pt x="2598" y="1"/>
                    <a:pt x="2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2"/>
            <p:cNvSpPr/>
            <p:nvPr/>
          </p:nvSpPr>
          <p:spPr>
            <a:xfrm>
              <a:off x="7413238" y="3208925"/>
              <a:ext cx="191000" cy="664250"/>
            </a:xfrm>
            <a:custGeom>
              <a:rect b="b" l="l" r="r" t="t"/>
              <a:pathLst>
                <a:path extrusionOk="0" h="26570" w="7640">
                  <a:moveTo>
                    <a:pt x="5243" y="1"/>
                  </a:moveTo>
                  <a:cubicBezTo>
                    <a:pt x="5060" y="1"/>
                    <a:pt x="4859" y="37"/>
                    <a:pt x="4638" y="117"/>
                  </a:cubicBezTo>
                  <a:cubicBezTo>
                    <a:pt x="4237" y="250"/>
                    <a:pt x="3870" y="484"/>
                    <a:pt x="3603" y="784"/>
                  </a:cubicBezTo>
                  <a:cubicBezTo>
                    <a:pt x="3070" y="1351"/>
                    <a:pt x="2636" y="1985"/>
                    <a:pt x="2336" y="2685"/>
                  </a:cubicBezTo>
                  <a:cubicBezTo>
                    <a:pt x="2202" y="3019"/>
                    <a:pt x="2036" y="3353"/>
                    <a:pt x="1936" y="3686"/>
                  </a:cubicBezTo>
                  <a:lnTo>
                    <a:pt x="1936" y="3719"/>
                  </a:lnTo>
                  <a:cubicBezTo>
                    <a:pt x="1802" y="4120"/>
                    <a:pt x="1769" y="4520"/>
                    <a:pt x="1769" y="4954"/>
                  </a:cubicBezTo>
                  <a:cubicBezTo>
                    <a:pt x="1602" y="6722"/>
                    <a:pt x="1469" y="8523"/>
                    <a:pt x="1302" y="10291"/>
                  </a:cubicBezTo>
                  <a:cubicBezTo>
                    <a:pt x="1035" y="13660"/>
                    <a:pt x="768" y="17029"/>
                    <a:pt x="468" y="20398"/>
                  </a:cubicBezTo>
                  <a:cubicBezTo>
                    <a:pt x="468" y="20665"/>
                    <a:pt x="168" y="25001"/>
                    <a:pt x="1" y="26569"/>
                  </a:cubicBezTo>
                  <a:lnTo>
                    <a:pt x="435" y="26536"/>
                  </a:lnTo>
                  <a:cubicBezTo>
                    <a:pt x="735" y="24401"/>
                    <a:pt x="1035" y="22299"/>
                    <a:pt x="1335" y="20198"/>
                  </a:cubicBezTo>
                  <a:cubicBezTo>
                    <a:pt x="1535" y="18730"/>
                    <a:pt x="1936" y="17263"/>
                    <a:pt x="2169" y="15795"/>
                  </a:cubicBezTo>
                  <a:cubicBezTo>
                    <a:pt x="2169" y="15795"/>
                    <a:pt x="2169" y="15795"/>
                    <a:pt x="2169" y="15761"/>
                  </a:cubicBezTo>
                  <a:cubicBezTo>
                    <a:pt x="2202" y="15661"/>
                    <a:pt x="2236" y="15528"/>
                    <a:pt x="2236" y="15428"/>
                  </a:cubicBezTo>
                  <a:cubicBezTo>
                    <a:pt x="2303" y="14861"/>
                    <a:pt x="2303" y="14294"/>
                    <a:pt x="2403" y="13760"/>
                  </a:cubicBezTo>
                  <a:cubicBezTo>
                    <a:pt x="2569" y="12993"/>
                    <a:pt x="2803" y="12259"/>
                    <a:pt x="3036" y="11525"/>
                  </a:cubicBezTo>
                  <a:cubicBezTo>
                    <a:pt x="3437" y="10324"/>
                    <a:pt x="3904" y="9090"/>
                    <a:pt x="4938" y="8423"/>
                  </a:cubicBezTo>
                  <a:cubicBezTo>
                    <a:pt x="5038" y="8356"/>
                    <a:pt x="5105" y="8323"/>
                    <a:pt x="5205" y="8289"/>
                  </a:cubicBezTo>
                  <a:cubicBezTo>
                    <a:pt x="5638" y="8089"/>
                    <a:pt x="6039" y="7889"/>
                    <a:pt x="6405" y="7622"/>
                  </a:cubicBezTo>
                  <a:cubicBezTo>
                    <a:pt x="7173" y="6988"/>
                    <a:pt x="7606" y="6054"/>
                    <a:pt x="7640" y="5054"/>
                  </a:cubicBezTo>
                  <a:cubicBezTo>
                    <a:pt x="7640" y="5054"/>
                    <a:pt x="7640" y="5020"/>
                    <a:pt x="7640" y="5020"/>
                  </a:cubicBezTo>
                  <a:lnTo>
                    <a:pt x="7640" y="4987"/>
                  </a:lnTo>
                  <a:cubicBezTo>
                    <a:pt x="7640" y="4954"/>
                    <a:pt x="7640" y="4920"/>
                    <a:pt x="7640" y="4920"/>
                  </a:cubicBezTo>
                  <a:cubicBezTo>
                    <a:pt x="7640" y="4120"/>
                    <a:pt x="7506" y="3319"/>
                    <a:pt x="7206" y="2552"/>
                  </a:cubicBezTo>
                  <a:cubicBezTo>
                    <a:pt x="6859" y="1540"/>
                    <a:pt x="6437" y="1"/>
                    <a:pt x="52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2"/>
            <p:cNvSpPr/>
            <p:nvPr/>
          </p:nvSpPr>
          <p:spPr>
            <a:xfrm>
              <a:off x="6659388" y="3737200"/>
              <a:ext cx="54225" cy="65925"/>
            </a:xfrm>
            <a:custGeom>
              <a:rect b="b" l="l" r="r" t="t"/>
              <a:pathLst>
                <a:path extrusionOk="0" h="2637" w="2169">
                  <a:moveTo>
                    <a:pt x="434" y="1"/>
                  </a:moveTo>
                  <a:cubicBezTo>
                    <a:pt x="200" y="1"/>
                    <a:pt x="0" y="168"/>
                    <a:pt x="0" y="401"/>
                  </a:cubicBezTo>
                  <a:lnTo>
                    <a:pt x="0" y="2236"/>
                  </a:lnTo>
                  <a:cubicBezTo>
                    <a:pt x="0" y="2469"/>
                    <a:pt x="200" y="2636"/>
                    <a:pt x="434" y="2636"/>
                  </a:cubicBezTo>
                  <a:lnTo>
                    <a:pt x="1768" y="2636"/>
                  </a:lnTo>
                  <a:cubicBezTo>
                    <a:pt x="2001" y="2636"/>
                    <a:pt x="2168" y="2469"/>
                    <a:pt x="2168" y="2236"/>
                  </a:cubicBezTo>
                  <a:lnTo>
                    <a:pt x="2168" y="401"/>
                  </a:lnTo>
                  <a:cubicBezTo>
                    <a:pt x="2168" y="168"/>
                    <a:pt x="2001" y="1"/>
                    <a:pt x="1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8" name="Google Shape;1228;p32"/>
          <p:cNvSpPr txBox="1"/>
          <p:nvPr>
            <p:ph idx="4" type="title"/>
          </p:nvPr>
        </p:nvSpPr>
        <p:spPr>
          <a:xfrm>
            <a:off x="6939973" y="3248938"/>
            <a:ext cx="21753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Vineeth Reddy</a:t>
            </a:r>
            <a:endParaRPr sz="1600"/>
          </a:p>
        </p:txBody>
      </p:sp>
      <p:sp>
        <p:nvSpPr>
          <p:cNvPr id="1229" name="Google Shape;1229;p32"/>
          <p:cNvSpPr/>
          <p:nvPr/>
        </p:nvSpPr>
        <p:spPr>
          <a:xfrm>
            <a:off x="-666750" y="-213500"/>
            <a:ext cx="4508100" cy="753000"/>
          </a:xfrm>
          <a:prstGeom prst="parallelogram">
            <a:avLst>
              <a:gd fmla="val 25000" name="adj"/>
            </a:avLst>
          </a:prstGeom>
          <a:solidFill>
            <a:srgbClr val="1B1938">
              <a:alpha val="56980"/>
            </a:srgbClr>
          </a:solidFill>
          <a:ln>
            <a:noFill/>
          </a:ln>
        </p:spPr>
        <p:txBody>
          <a:bodyPr anchorCtr="0" anchor="ctr" bIns="91425" lIns="91425" spcFirstLastPara="1" rIns="274300" wrap="square" tIns="91425">
            <a:noAutofit/>
          </a:bodyPr>
          <a:lstStyle/>
          <a:p>
            <a:pPr indent="0" lvl="0" marL="0" rtl="0" algn="r">
              <a:spcBef>
                <a:spcPts val="0"/>
              </a:spcBef>
              <a:spcAft>
                <a:spcPts val="0"/>
              </a:spcAft>
              <a:buNone/>
            </a:pPr>
            <a:r>
              <a:t/>
            </a:r>
            <a:endParaRPr b="1" i="1" sz="4800">
              <a:solidFill>
                <a:srgbClr val="FFFFFF"/>
              </a:solidFill>
              <a:latin typeface="Cairo"/>
              <a:ea typeface="Cairo"/>
              <a:cs typeface="Cairo"/>
              <a:sym typeface="Cairo"/>
            </a:endParaRPr>
          </a:p>
        </p:txBody>
      </p:sp>
      <p:sp>
        <p:nvSpPr>
          <p:cNvPr id="1230" name="Google Shape;1230;p32"/>
          <p:cNvSpPr txBox="1"/>
          <p:nvPr/>
        </p:nvSpPr>
        <p:spPr>
          <a:xfrm>
            <a:off x="88875" y="138700"/>
            <a:ext cx="11853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Merriweather"/>
                <a:ea typeface="Merriweather"/>
                <a:cs typeface="Merriweather"/>
                <a:sym typeface="Merriweather"/>
              </a:rPr>
              <a:t>ALIVE 94</a:t>
            </a:r>
            <a:endParaRPr sz="1500">
              <a:solidFill>
                <a:srgbClr val="FFFFFF"/>
              </a:solidFill>
              <a:latin typeface="Merriweather"/>
              <a:ea typeface="Merriweather"/>
              <a:cs typeface="Merriweather"/>
              <a:sym typeface="Merriweather"/>
            </a:endParaRPr>
          </a:p>
        </p:txBody>
      </p:sp>
      <p:sp>
        <p:nvSpPr>
          <p:cNvPr id="1231" name="Google Shape;1231;p32"/>
          <p:cNvSpPr txBox="1"/>
          <p:nvPr/>
        </p:nvSpPr>
        <p:spPr>
          <a:xfrm>
            <a:off x="1222013" y="138700"/>
            <a:ext cx="11028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erriweather"/>
                <a:ea typeface="Merriweather"/>
                <a:cs typeface="Merriweather"/>
                <a:sym typeface="Merriweather"/>
              </a:rPr>
              <a:t>KILLED 6</a:t>
            </a:r>
            <a:endParaRPr>
              <a:solidFill>
                <a:srgbClr val="FFFFFF"/>
              </a:solidFill>
              <a:latin typeface="Merriweather"/>
              <a:ea typeface="Merriweather"/>
              <a:cs typeface="Merriweather"/>
              <a:sym typeface="Merriweather"/>
            </a:endParaRPr>
          </a:p>
        </p:txBody>
      </p:sp>
      <p:pic>
        <p:nvPicPr>
          <p:cNvPr id="1232" name="Google Shape;1232;p32"/>
          <p:cNvPicPr preferRelativeResize="0"/>
          <p:nvPr/>
        </p:nvPicPr>
        <p:blipFill rotWithShape="1">
          <a:blip r:embed="rId4">
            <a:alphaModFix/>
          </a:blip>
          <a:srcRect b="25716" l="0" r="0" t="0"/>
          <a:stretch/>
        </p:blipFill>
        <p:spPr>
          <a:xfrm>
            <a:off x="2249975" y="-29000"/>
            <a:ext cx="1231284" cy="514500"/>
          </a:xfrm>
          <a:prstGeom prst="rect">
            <a:avLst/>
          </a:prstGeom>
          <a:noFill/>
          <a:ln>
            <a:noFill/>
          </a:ln>
        </p:spPr>
      </p:pic>
      <p:sp>
        <p:nvSpPr>
          <p:cNvPr id="1233" name="Google Shape;1233;p32"/>
          <p:cNvSpPr txBox="1"/>
          <p:nvPr/>
        </p:nvSpPr>
        <p:spPr>
          <a:xfrm>
            <a:off x="1667300" y="4376900"/>
            <a:ext cx="59727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a:solidFill>
                  <a:schemeClr val="accent6"/>
                </a:solidFill>
                <a:latin typeface="Cairo"/>
                <a:ea typeface="Cairo"/>
                <a:cs typeface="Cairo"/>
                <a:sym typeface="Cairo"/>
              </a:rPr>
              <a:t>GROUP 5: Data Detectives</a:t>
            </a:r>
            <a:endParaRPr sz="100">
              <a:solidFill>
                <a:schemeClr val="accent6"/>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6" name="Shape 2256"/>
        <p:cNvGrpSpPr/>
        <p:nvPr/>
      </p:nvGrpSpPr>
      <p:grpSpPr>
        <a:xfrm>
          <a:off x="0" y="0"/>
          <a:ext cx="0" cy="0"/>
          <a:chOff x="0" y="0"/>
          <a:chExt cx="0" cy="0"/>
        </a:xfrm>
      </p:grpSpPr>
      <p:sp>
        <p:nvSpPr>
          <p:cNvPr id="2257" name="Google Shape;2257;p50"/>
          <p:cNvSpPr txBox="1"/>
          <p:nvPr>
            <p:ph type="title"/>
          </p:nvPr>
        </p:nvSpPr>
        <p:spPr>
          <a:xfrm>
            <a:off x="713225" y="3307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Performance Comparison</a:t>
            </a:r>
            <a:endParaRPr/>
          </a:p>
        </p:txBody>
      </p:sp>
      <p:pic>
        <p:nvPicPr>
          <p:cNvPr id="2258" name="Google Shape;2258;p50"/>
          <p:cNvPicPr preferRelativeResize="0"/>
          <p:nvPr/>
        </p:nvPicPr>
        <p:blipFill>
          <a:blip r:embed="rId3">
            <a:alphaModFix/>
          </a:blip>
          <a:stretch>
            <a:fillRect/>
          </a:stretch>
        </p:blipFill>
        <p:spPr>
          <a:xfrm>
            <a:off x="713225" y="1186950"/>
            <a:ext cx="3734450" cy="3771150"/>
          </a:xfrm>
          <a:prstGeom prst="rect">
            <a:avLst/>
          </a:prstGeom>
          <a:noFill/>
          <a:ln>
            <a:noFill/>
          </a:ln>
        </p:spPr>
      </p:pic>
      <p:pic>
        <p:nvPicPr>
          <p:cNvPr id="2259" name="Google Shape;2259;p50"/>
          <p:cNvPicPr preferRelativeResize="0"/>
          <p:nvPr/>
        </p:nvPicPr>
        <p:blipFill>
          <a:blip r:embed="rId4">
            <a:alphaModFix/>
          </a:blip>
          <a:stretch>
            <a:fillRect/>
          </a:stretch>
        </p:blipFill>
        <p:spPr>
          <a:xfrm>
            <a:off x="4600075" y="1186950"/>
            <a:ext cx="4064300" cy="3804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3" name="Shape 2263"/>
        <p:cNvGrpSpPr/>
        <p:nvPr/>
      </p:nvGrpSpPr>
      <p:grpSpPr>
        <a:xfrm>
          <a:off x="0" y="0"/>
          <a:ext cx="0" cy="0"/>
          <a:chOff x="0" y="0"/>
          <a:chExt cx="0" cy="0"/>
        </a:xfrm>
      </p:grpSpPr>
      <p:sp>
        <p:nvSpPr>
          <p:cNvPr id="2264" name="Google Shape;2264;p51"/>
          <p:cNvSpPr/>
          <p:nvPr/>
        </p:nvSpPr>
        <p:spPr>
          <a:xfrm flipH="1">
            <a:off x="-152400" y="137160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2265" name="Google Shape;2265;p51"/>
          <p:cNvSpPr/>
          <p:nvPr/>
        </p:nvSpPr>
        <p:spPr>
          <a:xfrm flipH="1">
            <a:off x="-152529" y="1904525"/>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2266" name="Google Shape;2266;p51"/>
          <p:cNvSpPr/>
          <p:nvPr/>
        </p:nvSpPr>
        <p:spPr>
          <a:xfrm flipH="1">
            <a:off x="-152717" y="243745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sp>
        <p:nvSpPr>
          <p:cNvPr id="2267" name="Google Shape;2267;p51"/>
          <p:cNvSpPr/>
          <p:nvPr/>
        </p:nvSpPr>
        <p:spPr>
          <a:xfrm flipH="1">
            <a:off x="-152655" y="297040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sp>
        <p:nvSpPr>
          <p:cNvPr id="2268" name="Google Shape;2268;p51"/>
          <p:cNvSpPr/>
          <p:nvPr/>
        </p:nvSpPr>
        <p:spPr>
          <a:xfrm flipH="1">
            <a:off x="-152716" y="3503325"/>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sp>
        <p:nvSpPr>
          <p:cNvPr id="2269" name="Google Shape;2269;p51"/>
          <p:cNvSpPr/>
          <p:nvPr/>
        </p:nvSpPr>
        <p:spPr>
          <a:xfrm flipH="1">
            <a:off x="-152549" y="403625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grpSp>
        <p:nvGrpSpPr>
          <p:cNvPr id="2270" name="Google Shape;2270;p51"/>
          <p:cNvGrpSpPr/>
          <p:nvPr/>
        </p:nvGrpSpPr>
        <p:grpSpPr>
          <a:xfrm>
            <a:off x="88884" y="2540242"/>
            <a:ext cx="323640" cy="323799"/>
            <a:chOff x="-55987225" y="3591025"/>
            <a:chExt cx="317450" cy="317575"/>
          </a:xfrm>
        </p:grpSpPr>
        <p:sp>
          <p:nvSpPr>
            <p:cNvPr id="2271" name="Google Shape;2271;p51"/>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1"/>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1"/>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1"/>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1"/>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6" name="Google Shape;2276;p51"/>
          <p:cNvGrpSpPr/>
          <p:nvPr/>
        </p:nvGrpSpPr>
        <p:grpSpPr>
          <a:xfrm>
            <a:off x="105663" y="4146046"/>
            <a:ext cx="290083" cy="289373"/>
            <a:chOff x="-38537400" y="3588000"/>
            <a:chExt cx="316650" cy="315875"/>
          </a:xfrm>
        </p:grpSpPr>
        <p:sp>
          <p:nvSpPr>
            <p:cNvPr id="2277" name="Google Shape;2277;p51"/>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1"/>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1"/>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1"/>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1" name="Google Shape;2281;p51"/>
          <p:cNvGrpSpPr/>
          <p:nvPr/>
        </p:nvGrpSpPr>
        <p:grpSpPr>
          <a:xfrm>
            <a:off x="88889" y="3650137"/>
            <a:ext cx="323631" cy="234589"/>
            <a:chOff x="-20571700" y="3722875"/>
            <a:chExt cx="304050" cy="220375"/>
          </a:xfrm>
        </p:grpSpPr>
        <p:sp>
          <p:nvSpPr>
            <p:cNvPr id="2282" name="Google Shape;2282;p51"/>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1"/>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1"/>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1"/>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1"/>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1"/>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1"/>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9" name="Google Shape;2289;p51"/>
          <p:cNvGrpSpPr/>
          <p:nvPr/>
        </p:nvGrpSpPr>
        <p:grpSpPr>
          <a:xfrm>
            <a:off x="105655" y="3083563"/>
            <a:ext cx="290098" cy="288154"/>
            <a:chOff x="4456725" y="4993625"/>
            <a:chExt cx="482050" cy="478900"/>
          </a:xfrm>
        </p:grpSpPr>
        <p:sp>
          <p:nvSpPr>
            <p:cNvPr id="2290" name="Google Shape;2290;p51"/>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91" name="Google Shape;2291;p51"/>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92" name="Google Shape;2292;p51"/>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93" name="Google Shape;2293;p51"/>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294" name="Google Shape;2294;p51"/>
          <p:cNvGrpSpPr/>
          <p:nvPr/>
        </p:nvGrpSpPr>
        <p:grpSpPr>
          <a:xfrm>
            <a:off x="88882" y="1491033"/>
            <a:ext cx="323644" cy="319418"/>
            <a:chOff x="6232000" y="1435050"/>
            <a:chExt cx="488225" cy="481850"/>
          </a:xfrm>
        </p:grpSpPr>
        <p:sp>
          <p:nvSpPr>
            <p:cNvPr id="2295" name="Google Shape;2295;p51"/>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96" name="Google Shape;2296;p51"/>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97" name="Google Shape;2297;p51"/>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98" name="Google Shape;2298;p51"/>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99" name="Google Shape;2299;p51"/>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300" name="Google Shape;2300;p51"/>
          <p:cNvGrpSpPr/>
          <p:nvPr/>
        </p:nvGrpSpPr>
        <p:grpSpPr>
          <a:xfrm>
            <a:off x="105686" y="2002363"/>
            <a:ext cx="290036" cy="318832"/>
            <a:chOff x="1413125" y="250200"/>
            <a:chExt cx="1406575" cy="1546225"/>
          </a:xfrm>
        </p:grpSpPr>
        <p:sp>
          <p:nvSpPr>
            <p:cNvPr id="2301" name="Google Shape;2301;p51"/>
            <p:cNvSpPr/>
            <p:nvPr/>
          </p:nvSpPr>
          <p:spPr>
            <a:xfrm>
              <a:off x="2471775" y="250200"/>
              <a:ext cx="347925" cy="292350"/>
            </a:xfrm>
            <a:custGeom>
              <a:rect b="b" l="l" r="r" t="t"/>
              <a:pathLst>
                <a:path extrusionOk="0" h="11694" w="13917">
                  <a:moveTo>
                    <a:pt x="8089" y="0"/>
                  </a:moveTo>
                  <a:lnTo>
                    <a:pt x="4813" y="3276"/>
                  </a:lnTo>
                  <a:lnTo>
                    <a:pt x="2562" y="1025"/>
                  </a:lnTo>
                  <a:lnTo>
                    <a:pt x="1" y="3585"/>
                  </a:lnTo>
                  <a:lnTo>
                    <a:pt x="2252" y="5847"/>
                  </a:lnTo>
                  <a:lnTo>
                    <a:pt x="2223" y="5866"/>
                  </a:lnTo>
                  <a:lnTo>
                    <a:pt x="8051" y="11693"/>
                  </a:lnTo>
                  <a:lnTo>
                    <a:pt x="13917" y="5827"/>
                  </a:lnTo>
                  <a:lnTo>
                    <a:pt x="80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1"/>
            <p:cNvSpPr/>
            <p:nvPr/>
          </p:nvSpPr>
          <p:spPr>
            <a:xfrm>
              <a:off x="2243950" y="461100"/>
              <a:ext cx="364850" cy="364600"/>
            </a:xfrm>
            <a:custGeom>
              <a:rect b="b" l="l" r="r" t="t"/>
              <a:pathLst>
                <a:path extrusionOk="0" h="14584" w="14594">
                  <a:moveTo>
                    <a:pt x="8766" y="1"/>
                  </a:moveTo>
                  <a:lnTo>
                    <a:pt x="1" y="8766"/>
                  </a:lnTo>
                  <a:lnTo>
                    <a:pt x="5818" y="14583"/>
                  </a:lnTo>
                  <a:lnTo>
                    <a:pt x="14593" y="5818"/>
                  </a:lnTo>
                  <a:lnTo>
                    <a:pt x="876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1"/>
            <p:cNvSpPr/>
            <p:nvPr/>
          </p:nvSpPr>
          <p:spPr>
            <a:xfrm>
              <a:off x="1413125" y="1202800"/>
              <a:ext cx="549875" cy="593625"/>
            </a:xfrm>
            <a:custGeom>
              <a:rect b="b" l="l" r="r" t="t"/>
              <a:pathLst>
                <a:path extrusionOk="0" h="23745" w="21995">
                  <a:moveTo>
                    <a:pt x="12341" y="1"/>
                  </a:moveTo>
                  <a:lnTo>
                    <a:pt x="0" y="12332"/>
                  </a:lnTo>
                  <a:lnTo>
                    <a:pt x="11413" y="23745"/>
                  </a:lnTo>
                  <a:lnTo>
                    <a:pt x="18593" y="16574"/>
                  </a:lnTo>
                  <a:lnTo>
                    <a:pt x="18989" y="12660"/>
                  </a:lnTo>
                  <a:lnTo>
                    <a:pt x="21995" y="9655"/>
                  </a:lnTo>
                  <a:lnTo>
                    <a:pt x="123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1"/>
            <p:cNvSpPr/>
            <p:nvPr/>
          </p:nvSpPr>
          <p:spPr>
            <a:xfrm>
              <a:off x="1711975" y="656800"/>
              <a:ext cx="830625" cy="981875"/>
            </a:xfrm>
            <a:custGeom>
              <a:rect b="b" l="l" r="r" t="t"/>
              <a:pathLst>
                <a:path extrusionOk="0" h="39275" w="33225">
                  <a:moveTo>
                    <a:pt x="29571" y="20826"/>
                  </a:moveTo>
                  <a:cubicBezTo>
                    <a:pt x="29568" y="20826"/>
                    <a:pt x="29565" y="20826"/>
                    <a:pt x="29562" y="20826"/>
                  </a:cubicBezTo>
                  <a:lnTo>
                    <a:pt x="29571" y="20826"/>
                  </a:lnTo>
                  <a:cubicBezTo>
                    <a:pt x="29571" y="20826"/>
                    <a:pt x="29571" y="20826"/>
                    <a:pt x="29571" y="20826"/>
                  </a:cubicBezTo>
                  <a:close/>
                  <a:moveTo>
                    <a:pt x="13346" y="0"/>
                  </a:moveTo>
                  <a:lnTo>
                    <a:pt x="0" y="13346"/>
                  </a:lnTo>
                  <a:lnTo>
                    <a:pt x="4436" y="17782"/>
                  </a:lnTo>
                  <a:lnTo>
                    <a:pt x="2948" y="19280"/>
                  </a:lnTo>
                  <a:lnTo>
                    <a:pt x="12602" y="28934"/>
                  </a:lnTo>
                  <a:lnTo>
                    <a:pt x="12621" y="28905"/>
                  </a:lnTo>
                  <a:lnTo>
                    <a:pt x="22981" y="39274"/>
                  </a:lnTo>
                  <a:lnTo>
                    <a:pt x="30035" y="32220"/>
                  </a:lnTo>
                  <a:lnTo>
                    <a:pt x="19676" y="21860"/>
                  </a:lnTo>
                  <a:lnTo>
                    <a:pt x="22323" y="19212"/>
                  </a:lnTo>
                  <a:cubicBezTo>
                    <a:pt x="24594" y="20265"/>
                    <a:pt x="27058" y="20816"/>
                    <a:pt x="29571" y="20826"/>
                  </a:cubicBezTo>
                  <a:lnTo>
                    <a:pt x="29571" y="20826"/>
                  </a:lnTo>
                  <a:cubicBezTo>
                    <a:pt x="30805" y="20825"/>
                    <a:pt x="32029" y="20690"/>
                    <a:pt x="33224" y="20420"/>
                  </a:cubicBezTo>
                  <a:lnTo>
                    <a:pt x="32412" y="16883"/>
                  </a:lnTo>
                  <a:cubicBezTo>
                    <a:pt x="31430" y="17106"/>
                    <a:pt x="30486" y="17199"/>
                    <a:pt x="29597" y="17199"/>
                  </a:cubicBezTo>
                  <a:cubicBezTo>
                    <a:pt x="26636" y="17199"/>
                    <a:pt x="24280" y="16176"/>
                    <a:pt x="23135" y="15559"/>
                  </a:cubicBezTo>
                  <a:lnTo>
                    <a:pt x="26962" y="11732"/>
                  </a:lnTo>
                  <a:lnTo>
                    <a:pt x="18719" y="3499"/>
                  </a:lnTo>
                  <a:lnTo>
                    <a:pt x="17781" y="4436"/>
                  </a:lnTo>
                  <a:lnTo>
                    <a:pt x="133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5" name="Google Shape;2305;p51"/>
          <p:cNvGrpSpPr/>
          <p:nvPr/>
        </p:nvGrpSpPr>
        <p:grpSpPr>
          <a:xfrm rot="-1877403">
            <a:off x="1875511" y="3387734"/>
            <a:ext cx="1083869" cy="836895"/>
            <a:chOff x="3374525" y="2341450"/>
            <a:chExt cx="863125" cy="666450"/>
          </a:xfrm>
        </p:grpSpPr>
        <p:sp>
          <p:nvSpPr>
            <p:cNvPr id="2306" name="Google Shape;2306;p51"/>
            <p:cNvSpPr/>
            <p:nvPr/>
          </p:nvSpPr>
          <p:spPr>
            <a:xfrm>
              <a:off x="3675300" y="2565875"/>
              <a:ext cx="195650" cy="121900"/>
            </a:xfrm>
            <a:custGeom>
              <a:rect b="b" l="l" r="r" t="t"/>
              <a:pathLst>
                <a:path extrusionOk="0" h="4876" w="7826">
                  <a:moveTo>
                    <a:pt x="6528" y="0"/>
                  </a:moveTo>
                  <a:lnTo>
                    <a:pt x="6047" y="3683"/>
                  </a:lnTo>
                  <a:lnTo>
                    <a:pt x="0" y="3683"/>
                  </a:lnTo>
                  <a:lnTo>
                    <a:pt x="0" y="4875"/>
                  </a:lnTo>
                  <a:lnTo>
                    <a:pt x="7177" y="4875"/>
                  </a:lnTo>
                  <a:lnTo>
                    <a:pt x="782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1"/>
            <p:cNvSpPr/>
            <p:nvPr/>
          </p:nvSpPr>
          <p:spPr>
            <a:xfrm>
              <a:off x="3439900" y="2370225"/>
              <a:ext cx="57575" cy="83200"/>
            </a:xfrm>
            <a:custGeom>
              <a:rect b="b" l="l" r="r" t="t"/>
              <a:pathLst>
                <a:path extrusionOk="0" h="3328" w="2303">
                  <a:moveTo>
                    <a:pt x="628" y="1"/>
                  </a:moveTo>
                  <a:lnTo>
                    <a:pt x="1" y="3328"/>
                  </a:lnTo>
                  <a:lnTo>
                    <a:pt x="2302" y="3328"/>
                  </a:lnTo>
                  <a:lnTo>
                    <a:pt x="23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1"/>
            <p:cNvSpPr/>
            <p:nvPr/>
          </p:nvSpPr>
          <p:spPr>
            <a:xfrm>
              <a:off x="3455600" y="2401625"/>
              <a:ext cx="719800" cy="103575"/>
            </a:xfrm>
            <a:custGeom>
              <a:rect b="b" l="l" r="r" t="t"/>
              <a:pathLst>
                <a:path extrusionOk="0" h="4143" w="28792">
                  <a:moveTo>
                    <a:pt x="1277" y="0"/>
                  </a:moveTo>
                  <a:lnTo>
                    <a:pt x="0" y="4143"/>
                  </a:lnTo>
                  <a:lnTo>
                    <a:pt x="28791" y="4143"/>
                  </a:lnTo>
                  <a:lnTo>
                    <a:pt x="2879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1"/>
            <p:cNvSpPr/>
            <p:nvPr/>
          </p:nvSpPr>
          <p:spPr>
            <a:xfrm>
              <a:off x="3487500" y="2370225"/>
              <a:ext cx="699400" cy="31425"/>
            </a:xfrm>
            <a:custGeom>
              <a:rect b="b" l="l" r="r" t="t"/>
              <a:pathLst>
                <a:path extrusionOk="0" h="1257" w="27976">
                  <a:moveTo>
                    <a:pt x="461" y="1"/>
                  </a:moveTo>
                  <a:lnTo>
                    <a:pt x="1" y="1256"/>
                  </a:lnTo>
                  <a:lnTo>
                    <a:pt x="27975" y="1256"/>
                  </a:lnTo>
                  <a:lnTo>
                    <a:pt x="2797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1"/>
            <p:cNvSpPr/>
            <p:nvPr/>
          </p:nvSpPr>
          <p:spPr>
            <a:xfrm>
              <a:off x="4175375" y="2420975"/>
              <a:ext cx="62275" cy="84225"/>
            </a:xfrm>
            <a:custGeom>
              <a:rect b="b" l="l" r="r" t="t"/>
              <a:pathLst>
                <a:path extrusionOk="0" h="3369" w="2491">
                  <a:moveTo>
                    <a:pt x="0" y="0"/>
                  </a:moveTo>
                  <a:lnTo>
                    <a:pt x="0" y="3369"/>
                  </a:lnTo>
                  <a:lnTo>
                    <a:pt x="2490" y="3369"/>
                  </a:lnTo>
                  <a:lnTo>
                    <a:pt x="24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1"/>
            <p:cNvSpPr/>
            <p:nvPr/>
          </p:nvSpPr>
          <p:spPr>
            <a:xfrm>
              <a:off x="4056625" y="2341450"/>
              <a:ext cx="96800" cy="28800"/>
            </a:xfrm>
            <a:custGeom>
              <a:rect b="b" l="l" r="r" t="t"/>
              <a:pathLst>
                <a:path extrusionOk="0" h="1152" w="3872">
                  <a:moveTo>
                    <a:pt x="0" y="1"/>
                  </a:moveTo>
                  <a:lnTo>
                    <a:pt x="0" y="1152"/>
                  </a:lnTo>
                  <a:lnTo>
                    <a:pt x="3871" y="1152"/>
                  </a:lnTo>
                  <a:lnTo>
                    <a:pt x="38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1"/>
            <p:cNvSpPr/>
            <p:nvPr/>
          </p:nvSpPr>
          <p:spPr>
            <a:xfrm>
              <a:off x="3957750" y="2446075"/>
              <a:ext cx="49725" cy="96800"/>
            </a:xfrm>
            <a:custGeom>
              <a:rect b="b" l="l" r="r" t="t"/>
              <a:pathLst>
                <a:path extrusionOk="0" h="3872" w="1989">
                  <a:moveTo>
                    <a:pt x="1005" y="1"/>
                  </a:moveTo>
                  <a:lnTo>
                    <a:pt x="1" y="3871"/>
                  </a:lnTo>
                  <a:lnTo>
                    <a:pt x="1005" y="3871"/>
                  </a:lnTo>
                  <a:lnTo>
                    <a:pt x="19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1"/>
            <p:cNvSpPr/>
            <p:nvPr/>
          </p:nvSpPr>
          <p:spPr>
            <a:xfrm>
              <a:off x="4007450" y="2446075"/>
              <a:ext cx="49725" cy="96800"/>
            </a:xfrm>
            <a:custGeom>
              <a:rect b="b" l="l" r="r" t="t"/>
              <a:pathLst>
                <a:path extrusionOk="0" h="3872" w="1989">
                  <a:moveTo>
                    <a:pt x="984" y="1"/>
                  </a:moveTo>
                  <a:lnTo>
                    <a:pt x="1" y="3871"/>
                  </a:lnTo>
                  <a:lnTo>
                    <a:pt x="984" y="3871"/>
                  </a:lnTo>
                  <a:lnTo>
                    <a:pt x="19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1"/>
            <p:cNvSpPr/>
            <p:nvPr/>
          </p:nvSpPr>
          <p:spPr>
            <a:xfrm>
              <a:off x="4057150" y="2446075"/>
              <a:ext cx="49725" cy="96800"/>
            </a:xfrm>
            <a:custGeom>
              <a:rect b="b" l="l" r="r" t="t"/>
              <a:pathLst>
                <a:path extrusionOk="0" h="3872" w="1989">
                  <a:moveTo>
                    <a:pt x="984" y="1"/>
                  </a:moveTo>
                  <a:lnTo>
                    <a:pt x="0" y="3871"/>
                  </a:lnTo>
                  <a:lnTo>
                    <a:pt x="984" y="3871"/>
                  </a:lnTo>
                  <a:lnTo>
                    <a:pt x="19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1"/>
            <p:cNvSpPr/>
            <p:nvPr/>
          </p:nvSpPr>
          <p:spPr>
            <a:xfrm>
              <a:off x="3455600" y="2341450"/>
              <a:ext cx="119800" cy="28800"/>
            </a:xfrm>
            <a:custGeom>
              <a:rect b="b" l="l" r="r" t="t"/>
              <a:pathLst>
                <a:path extrusionOk="0" h="1152" w="4792">
                  <a:moveTo>
                    <a:pt x="209" y="1"/>
                  </a:moveTo>
                  <a:lnTo>
                    <a:pt x="0" y="1152"/>
                  </a:lnTo>
                  <a:lnTo>
                    <a:pt x="4792" y="1152"/>
                  </a:lnTo>
                  <a:lnTo>
                    <a:pt x="47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1"/>
            <p:cNvSpPr/>
            <p:nvPr/>
          </p:nvSpPr>
          <p:spPr>
            <a:xfrm>
              <a:off x="3515750" y="2433525"/>
              <a:ext cx="119300" cy="25125"/>
            </a:xfrm>
            <a:custGeom>
              <a:rect b="b" l="l" r="r" t="t"/>
              <a:pathLst>
                <a:path extrusionOk="0" h="1005" w="4772">
                  <a:moveTo>
                    <a:pt x="0" y="0"/>
                  </a:moveTo>
                  <a:lnTo>
                    <a:pt x="0" y="1005"/>
                  </a:lnTo>
                  <a:lnTo>
                    <a:pt x="4771" y="1005"/>
                  </a:lnTo>
                  <a:lnTo>
                    <a:pt x="47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1"/>
            <p:cNvSpPr/>
            <p:nvPr/>
          </p:nvSpPr>
          <p:spPr>
            <a:xfrm>
              <a:off x="3434675" y="2542850"/>
              <a:ext cx="281450" cy="400200"/>
            </a:xfrm>
            <a:custGeom>
              <a:rect b="b" l="l" r="r" t="t"/>
              <a:pathLst>
                <a:path extrusionOk="0" h="16008" w="11258">
                  <a:moveTo>
                    <a:pt x="2093" y="0"/>
                  </a:moveTo>
                  <a:lnTo>
                    <a:pt x="0" y="16007"/>
                  </a:lnTo>
                  <a:lnTo>
                    <a:pt x="9165" y="16007"/>
                  </a:lnTo>
                  <a:lnTo>
                    <a:pt x="112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1"/>
            <p:cNvSpPr/>
            <p:nvPr/>
          </p:nvSpPr>
          <p:spPr>
            <a:xfrm>
              <a:off x="3467625" y="2608225"/>
              <a:ext cx="216050" cy="307600"/>
            </a:xfrm>
            <a:custGeom>
              <a:rect b="b" l="l" r="r" t="t"/>
              <a:pathLst>
                <a:path extrusionOk="0" h="12304" w="8642">
                  <a:moveTo>
                    <a:pt x="1591" y="1"/>
                  </a:moveTo>
                  <a:lnTo>
                    <a:pt x="1" y="12304"/>
                  </a:lnTo>
                  <a:lnTo>
                    <a:pt x="7031" y="12304"/>
                  </a:lnTo>
                  <a:lnTo>
                    <a:pt x="864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1"/>
            <p:cNvSpPr/>
            <p:nvPr/>
          </p:nvSpPr>
          <p:spPr>
            <a:xfrm>
              <a:off x="3426300" y="2530300"/>
              <a:ext cx="178400" cy="128700"/>
            </a:xfrm>
            <a:custGeom>
              <a:rect b="b" l="l" r="r" t="t"/>
              <a:pathLst>
                <a:path extrusionOk="0" h="5148" w="7136">
                  <a:moveTo>
                    <a:pt x="5964" y="0"/>
                  </a:moveTo>
                  <a:lnTo>
                    <a:pt x="1" y="523"/>
                  </a:lnTo>
                  <a:lnTo>
                    <a:pt x="1" y="2009"/>
                  </a:lnTo>
                  <a:cubicBezTo>
                    <a:pt x="1" y="2009"/>
                    <a:pt x="2846" y="2009"/>
                    <a:pt x="2846" y="5147"/>
                  </a:cubicBezTo>
                  <a:lnTo>
                    <a:pt x="7135" y="2720"/>
                  </a:lnTo>
                  <a:lnTo>
                    <a:pt x="59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1"/>
            <p:cNvSpPr/>
            <p:nvPr/>
          </p:nvSpPr>
          <p:spPr>
            <a:xfrm>
              <a:off x="3546600" y="2713900"/>
              <a:ext cx="58100" cy="58075"/>
            </a:xfrm>
            <a:custGeom>
              <a:rect b="b" l="l" r="r" t="t"/>
              <a:pathLst>
                <a:path extrusionOk="0" h="2323" w="2324">
                  <a:moveTo>
                    <a:pt x="1152" y="0"/>
                  </a:moveTo>
                  <a:cubicBezTo>
                    <a:pt x="503" y="0"/>
                    <a:pt x="1" y="524"/>
                    <a:pt x="1" y="1151"/>
                  </a:cubicBezTo>
                  <a:cubicBezTo>
                    <a:pt x="1" y="1800"/>
                    <a:pt x="503" y="2323"/>
                    <a:pt x="1152" y="2323"/>
                  </a:cubicBezTo>
                  <a:cubicBezTo>
                    <a:pt x="1800" y="2323"/>
                    <a:pt x="2323" y="1800"/>
                    <a:pt x="2323" y="1151"/>
                  </a:cubicBezTo>
                  <a:cubicBezTo>
                    <a:pt x="2323" y="524"/>
                    <a:pt x="1800" y="0"/>
                    <a:pt x="11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1"/>
            <p:cNvSpPr/>
            <p:nvPr/>
          </p:nvSpPr>
          <p:spPr>
            <a:xfrm>
              <a:off x="3535100" y="2822700"/>
              <a:ext cx="58100" cy="58100"/>
            </a:xfrm>
            <a:custGeom>
              <a:rect b="b" l="l" r="r" t="t"/>
              <a:pathLst>
                <a:path extrusionOk="0" h="2324" w="2324">
                  <a:moveTo>
                    <a:pt x="1151" y="1"/>
                  </a:moveTo>
                  <a:cubicBezTo>
                    <a:pt x="503" y="1"/>
                    <a:pt x="1" y="524"/>
                    <a:pt x="1" y="1172"/>
                  </a:cubicBezTo>
                  <a:cubicBezTo>
                    <a:pt x="1" y="1800"/>
                    <a:pt x="503" y="2323"/>
                    <a:pt x="1151" y="2323"/>
                  </a:cubicBezTo>
                  <a:cubicBezTo>
                    <a:pt x="1800" y="2323"/>
                    <a:pt x="2323" y="1800"/>
                    <a:pt x="2323" y="1172"/>
                  </a:cubicBezTo>
                  <a:cubicBezTo>
                    <a:pt x="2323" y="524"/>
                    <a:pt x="1800" y="1"/>
                    <a:pt x="11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1"/>
            <p:cNvSpPr/>
            <p:nvPr/>
          </p:nvSpPr>
          <p:spPr>
            <a:xfrm>
              <a:off x="3415325" y="2943025"/>
              <a:ext cx="262075" cy="32975"/>
            </a:xfrm>
            <a:custGeom>
              <a:rect b="b" l="l" r="r" t="t"/>
              <a:pathLst>
                <a:path extrusionOk="0" h="1319" w="10483">
                  <a:moveTo>
                    <a:pt x="774" y="0"/>
                  </a:moveTo>
                  <a:lnTo>
                    <a:pt x="0" y="1318"/>
                  </a:lnTo>
                  <a:lnTo>
                    <a:pt x="10483" y="1318"/>
                  </a:lnTo>
                  <a:lnTo>
                    <a:pt x="993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1"/>
            <p:cNvSpPr/>
            <p:nvPr/>
          </p:nvSpPr>
          <p:spPr>
            <a:xfrm>
              <a:off x="3415325" y="2975975"/>
              <a:ext cx="262075" cy="31925"/>
            </a:xfrm>
            <a:custGeom>
              <a:rect b="b" l="l" r="r" t="t"/>
              <a:pathLst>
                <a:path extrusionOk="0" h="1277" w="10483">
                  <a:moveTo>
                    <a:pt x="0" y="0"/>
                  </a:moveTo>
                  <a:lnTo>
                    <a:pt x="0" y="1277"/>
                  </a:lnTo>
                  <a:lnTo>
                    <a:pt x="10483" y="1277"/>
                  </a:lnTo>
                  <a:lnTo>
                    <a:pt x="104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1"/>
            <p:cNvSpPr/>
            <p:nvPr/>
          </p:nvSpPr>
          <p:spPr>
            <a:xfrm>
              <a:off x="3374525" y="2505175"/>
              <a:ext cx="801400" cy="197250"/>
            </a:xfrm>
            <a:custGeom>
              <a:rect b="b" l="l" r="r" t="t"/>
              <a:pathLst>
                <a:path extrusionOk="0" h="7890" w="32056">
                  <a:moveTo>
                    <a:pt x="0" y="1"/>
                  </a:moveTo>
                  <a:lnTo>
                    <a:pt x="0" y="3014"/>
                  </a:lnTo>
                  <a:lnTo>
                    <a:pt x="14124" y="3014"/>
                  </a:lnTo>
                  <a:cubicBezTo>
                    <a:pt x="14437" y="3809"/>
                    <a:pt x="15191" y="4311"/>
                    <a:pt x="16028" y="4332"/>
                  </a:cubicBezTo>
                  <a:lnTo>
                    <a:pt x="16028" y="3579"/>
                  </a:lnTo>
                  <a:cubicBezTo>
                    <a:pt x="15693" y="3474"/>
                    <a:pt x="15400" y="3286"/>
                    <a:pt x="15149" y="3014"/>
                  </a:cubicBezTo>
                  <a:lnTo>
                    <a:pt x="18894" y="3014"/>
                  </a:lnTo>
                  <a:lnTo>
                    <a:pt x="18413" y="6697"/>
                  </a:lnTo>
                  <a:lnTo>
                    <a:pt x="12366" y="6697"/>
                  </a:lnTo>
                  <a:lnTo>
                    <a:pt x="12366" y="7889"/>
                  </a:lnTo>
                  <a:lnTo>
                    <a:pt x="19543" y="7889"/>
                  </a:lnTo>
                  <a:lnTo>
                    <a:pt x="20191" y="3014"/>
                  </a:lnTo>
                  <a:lnTo>
                    <a:pt x="32055" y="3014"/>
                  </a:lnTo>
                  <a:lnTo>
                    <a:pt x="320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1"/>
            <p:cNvSpPr/>
            <p:nvPr/>
          </p:nvSpPr>
          <p:spPr>
            <a:xfrm>
              <a:off x="3497450" y="2370225"/>
              <a:ext cx="1575" cy="4225"/>
            </a:xfrm>
            <a:custGeom>
              <a:rect b="b" l="l" r="r" t="t"/>
              <a:pathLst>
                <a:path extrusionOk="0" h="169" w="63">
                  <a:moveTo>
                    <a:pt x="0" y="1"/>
                  </a:moveTo>
                  <a:lnTo>
                    <a:pt x="0" y="168"/>
                  </a:lnTo>
                  <a:lnTo>
                    <a:pt x="63" y="1"/>
                  </a:lnTo>
                  <a:close/>
                </a:path>
              </a:pathLst>
            </a:custGeom>
            <a:solidFill>
              <a:srgbClr val="4F3D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6" name="Google Shape;2326;p51"/>
          <p:cNvSpPr/>
          <p:nvPr/>
        </p:nvSpPr>
        <p:spPr>
          <a:xfrm>
            <a:off x="1137675" y="2480650"/>
            <a:ext cx="2519700" cy="2519700"/>
          </a:xfrm>
          <a:prstGeom prst="ellipse">
            <a:avLst/>
          </a:prstGeom>
          <a:gradFill>
            <a:gsLst>
              <a:gs pos="0">
                <a:srgbClr val="FFF8C6">
                  <a:alpha val="0"/>
                </a:srgbClr>
              </a:gs>
              <a:gs pos="0">
                <a:schemeClr val="dk2"/>
              </a:gs>
              <a:gs pos="50000">
                <a:srgbClr val="FCBF34">
                  <a:alpha val="5490"/>
                </a:srgbClr>
              </a:gs>
              <a:gs pos="91000">
                <a:srgbClr val="FCBF34">
                  <a:alpha val="0"/>
                </a:srgbClr>
              </a:gs>
              <a:gs pos="100000">
                <a:srgbClr val="FFFAD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1"/>
          <p:cNvSpPr/>
          <p:nvPr/>
        </p:nvSpPr>
        <p:spPr>
          <a:xfrm>
            <a:off x="5235325" y="2957438"/>
            <a:ext cx="2519700" cy="2519700"/>
          </a:xfrm>
          <a:prstGeom prst="ellipse">
            <a:avLst/>
          </a:prstGeom>
          <a:gradFill>
            <a:gsLst>
              <a:gs pos="0">
                <a:srgbClr val="FFF8C6">
                  <a:alpha val="0"/>
                </a:srgbClr>
              </a:gs>
              <a:gs pos="0">
                <a:schemeClr val="dk2"/>
              </a:gs>
              <a:gs pos="50000">
                <a:srgbClr val="FCBF34">
                  <a:alpha val="5490"/>
                </a:srgbClr>
              </a:gs>
              <a:gs pos="91000">
                <a:srgbClr val="FCBF34">
                  <a:alpha val="0"/>
                </a:srgbClr>
              </a:gs>
              <a:gs pos="100000">
                <a:srgbClr val="FFFAD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8" name="Google Shape;2328;p51"/>
          <p:cNvGrpSpPr/>
          <p:nvPr/>
        </p:nvGrpSpPr>
        <p:grpSpPr>
          <a:xfrm rot="1711058">
            <a:off x="6209476" y="3680394"/>
            <a:ext cx="678963" cy="916681"/>
            <a:chOff x="2072550" y="3812275"/>
            <a:chExt cx="558025" cy="753400"/>
          </a:xfrm>
        </p:grpSpPr>
        <p:sp>
          <p:nvSpPr>
            <p:cNvPr id="2329" name="Google Shape;2329;p51"/>
            <p:cNvSpPr/>
            <p:nvPr/>
          </p:nvSpPr>
          <p:spPr>
            <a:xfrm>
              <a:off x="2109675" y="3988150"/>
              <a:ext cx="393400" cy="577525"/>
            </a:xfrm>
            <a:custGeom>
              <a:rect b="b" l="l" r="r" t="t"/>
              <a:pathLst>
                <a:path extrusionOk="0" h="23101" w="15736">
                  <a:moveTo>
                    <a:pt x="7868" y="0"/>
                  </a:moveTo>
                  <a:cubicBezTo>
                    <a:pt x="3516" y="0"/>
                    <a:pt x="1" y="3516"/>
                    <a:pt x="1" y="7868"/>
                  </a:cubicBezTo>
                  <a:lnTo>
                    <a:pt x="1" y="15233"/>
                  </a:lnTo>
                  <a:cubicBezTo>
                    <a:pt x="1" y="19585"/>
                    <a:pt x="3516" y="23100"/>
                    <a:pt x="7868" y="23100"/>
                  </a:cubicBezTo>
                  <a:cubicBezTo>
                    <a:pt x="12199" y="23100"/>
                    <a:pt x="15735" y="19585"/>
                    <a:pt x="15735" y="15233"/>
                  </a:cubicBezTo>
                  <a:lnTo>
                    <a:pt x="15735" y="7868"/>
                  </a:lnTo>
                  <a:cubicBezTo>
                    <a:pt x="15735" y="3516"/>
                    <a:pt x="12199" y="0"/>
                    <a:pt x="78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1"/>
            <p:cNvSpPr/>
            <p:nvPr/>
          </p:nvSpPr>
          <p:spPr>
            <a:xfrm>
              <a:off x="2108125" y="4470425"/>
              <a:ext cx="398600" cy="95250"/>
            </a:xfrm>
            <a:custGeom>
              <a:rect b="b" l="l" r="r" t="t"/>
              <a:pathLst>
                <a:path extrusionOk="0" h="3810" w="15944">
                  <a:moveTo>
                    <a:pt x="0" y="1"/>
                  </a:moveTo>
                  <a:lnTo>
                    <a:pt x="963" y="3809"/>
                  </a:lnTo>
                  <a:lnTo>
                    <a:pt x="14981" y="3809"/>
                  </a:lnTo>
                  <a:lnTo>
                    <a:pt x="1594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1"/>
            <p:cNvSpPr/>
            <p:nvPr/>
          </p:nvSpPr>
          <p:spPr>
            <a:xfrm>
              <a:off x="2072550" y="4151875"/>
              <a:ext cx="469750" cy="95750"/>
            </a:xfrm>
            <a:custGeom>
              <a:rect b="b" l="l" r="r" t="t"/>
              <a:pathLst>
                <a:path extrusionOk="0" h="3830" w="18790">
                  <a:moveTo>
                    <a:pt x="565" y="0"/>
                  </a:moveTo>
                  <a:lnTo>
                    <a:pt x="0" y="3830"/>
                  </a:lnTo>
                  <a:lnTo>
                    <a:pt x="18790" y="3830"/>
                  </a:lnTo>
                  <a:lnTo>
                    <a:pt x="182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1"/>
            <p:cNvSpPr/>
            <p:nvPr/>
          </p:nvSpPr>
          <p:spPr>
            <a:xfrm>
              <a:off x="2072550" y="4316125"/>
              <a:ext cx="469750" cy="95750"/>
            </a:xfrm>
            <a:custGeom>
              <a:rect b="b" l="l" r="r" t="t"/>
              <a:pathLst>
                <a:path extrusionOk="0" h="3830" w="18790">
                  <a:moveTo>
                    <a:pt x="0" y="1"/>
                  </a:moveTo>
                  <a:lnTo>
                    <a:pt x="565" y="3830"/>
                  </a:lnTo>
                  <a:lnTo>
                    <a:pt x="18225" y="3830"/>
                  </a:lnTo>
                  <a:lnTo>
                    <a:pt x="1879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1"/>
            <p:cNvSpPr/>
            <p:nvPr/>
          </p:nvSpPr>
          <p:spPr>
            <a:xfrm>
              <a:off x="2381700" y="3812275"/>
              <a:ext cx="248875" cy="411850"/>
            </a:xfrm>
            <a:custGeom>
              <a:rect b="b" l="l" r="r" t="t"/>
              <a:pathLst>
                <a:path extrusionOk="0" h="16474" w="9955">
                  <a:moveTo>
                    <a:pt x="2948" y="963"/>
                  </a:moveTo>
                  <a:cubicBezTo>
                    <a:pt x="3360" y="963"/>
                    <a:pt x="3780" y="1113"/>
                    <a:pt x="4122" y="1449"/>
                  </a:cubicBezTo>
                  <a:cubicBezTo>
                    <a:pt x="5189" y="2516"/>
                    <a:pt x="4436" y="4336"/>
                    <a:pt x="2929" y="4336"/>
                  </a:cubicBezTo>
                  <a:cubicBezTo>
                    <a:pt x="1991" y="4336"/>
                    <a:pt x="1240" y="3588"/>
                    <a:pt x="1235" y="2652"/>
                  </a:cubicBezTo>
                  <a:lnTo>
                    <a:pt x="1235" y="2652"/>
                  </a:lnTo>
                  <a:cubicBezTo>
                    <a:pt x="1240" y="1634"/>
                    <a:pt x="2078" y="963"/>
                    <a:pt x="2948" y="963"/>
                  </a:cubicBezTo>
                  <a:close/>
                  <a:moveTo>
                    <a:pt x="2924" y="0"/>
                  </a:moveTo>
                  <a:cubicBezTo>
                    <a:pt x="2377" y="0"/>
                    <a:pt x="1806" y="184"/>
                    <a:pt x="1276" y="612"/>
                  </a:cubicBezTo>
                  <a:cubicBezTo>
                    <a:pt x="251" y="1449"/>
                    <a:pt x="0" y="2893"/>
                    <a:pt x="670" y="4022"/>
                  </a:cubicBezTo>
                  <a:cubicBezTo>
                    <a:pt x="1169" y="4839"/>
                    <a:pt x="2040" y="5295"/>
                    <a:pt x="2943" y="5295"/>
                  </a:cubicBezTo>
                  <a:cubicBezTo>
                    <a:pt x="3289" y="5295"/>
                    <a:pt x="3640" y="5229"/>
                    <a:pt x="3976" y="5090"/>
                  </a:cubicBezTo>
                  <a:lnTo>
                    <a:pt x="8411" y="16012"/>
                  </a:lnTo>
                  <a:cubicBezTo>
                    <a:pt x="8533" y="16337"/>
                    <a:pt x="8788" y="16474"/>
                    <a:pt x="9045" y="16474"/>
                  </a:cubicBezTo>
                  <a:cubicBezTo>
                    <a:pt x="9498" y="16474"/>
                    <a:pt x="9955" y="16049"/>
                    <a:pt x="9688" y="15489"/>
                  </a:cubicBezTo>
                  <a:lnTo>
                    <a:pt x="5147" y="4315"/>
                  </a:lnTo>
                  <a:cubicBezTo>
                    <a:pt x="5126" y="4273"/>
                    <a:pt x="5105" y="4232"/>
                    <a:pt x="5085" y="4190"/>
                  </a:cubicBezTo>
                  <a:cubicBezTo>
                    <a:pt x="6468" y="2253"/>
                    <a:pt x="4839" y="0"/>
                    <a:pt x="29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1"/>
            <p:cNvSpPr/>
            <p:nvPr/>
          </p:nvSpPr>
          <p:spPr>
            <a:xfrm>
              <a:off x="2108125" y="3818675"/>
              <a:ext cx="398600" cy="264700"/>
            </a:xfrm>
            <a:custGeom>
              <a:rect b="b" l="l" r="r" t="t"/>
              <a:pathLst>
                <a:path extrusionOk="0" h="10588" w="15944">
                  <a:moveTo>
                    <a:pt x="5440" y="0"/>
                  </a:moveTo>
                  <a:lnTo>
                    <a:pt x="5440" y="6758"/>
                  </a:lnTo>
                  <a:lnTo>
                    <a:pt x="963" y="6758"/>
                  </a:lnTo>
                  <a:lnTo>
                    <a:pt x="0" y="10587"/>
                  </a:lnTo>
                  <a:lnTo>
                    <a:pt x="15944" y="10587"/>
                  </a:lnTo>
                  <a:lnTo>
                    <a:pt x="14981" y="6779"/>
                  </a:lnTo>
                  <a:lnTo>
                    <a:pt x="10420" y="6779"/>
                  </a:lnTo>
                  <a:lnTo>
                    <a:pt x="10420" y="3390"/>
                  </a:lnTo>
                  <a:lnTo>
                    <a:pt x="13287" y="3390"/>
                  </a:lnTo>
                  <a:cubicBezTo>
                    <a:pt x="14605" y="3390"/>
                    <a:pt x="14605" y="1402"/>
                    <a:pt x="13287" y="1402"/>
                  </a:cubicBezTo>
                  <a:lnTo>
                    <a:pt x="10420" y="1402"/>
                  </a:lnTo>
                  <a:lnTo>
                    <a:pt x="1042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5" name="Google Shape;2335;p51">
            <a:hlinkClick/>
          </p:cNvPr>
          <p:cNvSpPr/>
          <p:nvPr/>
        </p:nvSpPr>
        <p:spPr>
          <a:xfrm flipH="1">
            <a:off x="-134825" y="13716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2336" name="Google Shape;2336;p51">
            <a:hlinkClick action="ppaction://hlinksldjump" r:id="rId3"/>
          </p:cNvPr>
          <p:cNvSpPr/>
          <p:nvPr/>
        </p:nvSpPr>
        <p:spPr>
          <a:xfrm flipH="1">
            <a:off x="-134825" y="19050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2337" name="Google Shape;2337;p51">
            <a:hlinkClick/>
          </p:cNvPr>
          <p:cNvSpPr/>
          <p:nvPr/>
        </p:nvSpPr>
        <p:spPr>
          <a:xfrm flipH="1">
            <a:off x="-134825" y="24384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2338" name="Google Shape;2338;p51">
            <a:hlinkClick/>
          </p:cNvPr>
          <p:cNvSpPr/>
          <p:nvPr/>
        </p:nvSpPr>
        <p:spPr>
          <a:xfrm flipH="1">
            <a:off x="-134825" y="29718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2339" name="Google Shape;2339;p51">
            <a:hlinkClick/>
          </p:cNvPr>
          <p:cNvSpPr/>
          <p:nvPr/>
        </p:nvSpPr>
        <p:spPr>
          <a:xfrm flipH="1">
            <a:off x="-134825" y="35052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2340" name="Google Shape;2340;p51">
            <a:hlinkClick/>
          </p:cNvPr>
          <p:cNvSpPr/>
          <p:nvPr/>
        </p:nvSpPr>
        <p:spPr>
          <a:xfrm flipH="1">
            <a:off x="-134825" y="40386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2341" name="Google Shape;2341;p51"/>
          <p:cNvSpPr txBox="1"/>
          <p:nvPr>
            <p:ph type="title"/>
          </p:nvPr>
        </p:nvSpPr>
        <p:spPr>
          <a:xfrm>
            <a:off x="2317950" y="685796"/>
            <a:ext cx="4508100" cy="51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CONCLUSION</a:t>
            </a:r>
            <a:endParaRPr sz="4000">
              <a:solidFill>
                <a:srgbClr val="1B1938"/>
              </a:solidFill>
            </a:endParaRPr>
          </a:p>
        </p:txBody>
      </p:sp>
      <p:sp>
        <p:nvSpPr>
          <p:cNvPr id="2342" name="Google Shape;2342;p51"/>
          <p:cNvSpPr/>
          <p:nvPr/>
        </p:nvSpPr>
        <p:spPr>
          <a:xfrm>
            <a:off x="-666750" y="-213500"/>
            <a:ext cx="4508100" cy="753000"/>
          </a:xfrm>
          <a:prstGeom prst="parallelogram">
            <a:avLst>
              <a:gd fmla="val 25000" name="adj"/>
            </a:avLst>
          </a:prstGeom>
          <a:solidFill>
            <a:srgbClr val="1B1938">
              <a:alpha val="56980"/>
            </a:srgbClr>
          </a:solidFill>
          <a:ln>
            <a:noFill/>
          </a:ln>
        </p:spPr>
        <p:txBody>
          <a:bodyPr anchorCtr="0" anchor="ctr" bIns="91425" lIns="91425" spcFirstLastPara="1" rIns="274300" wrap="square" tIns="91425">
            <a:noAutofit/>
          </a:bodyPr>
          <a:lstStyle/>
          <a:p>
            <a:pPr indent="0" lvl="0" marL="0" rtl="0" algn="r">
              <a:spcBef>
                <a:spcPts val="0"/>
              </a:spcBef>
              <a:spcAft>
                <a:spcPts val="0"/>
              </a:spcAft>
              <a:buNone/>
            </a:pPr>
            <a:r>
              <a:t/>
            </a:r>
            <a:endParaRPr b="1" i="1" sz="4800">
              <a:solidFill>
                <a:srgbClr val="FFFFFF"/>
              </a:solidFill>
              <a:latin typeface="Cairo"/>
              <a:ea typeface="Cairo"/>
              <a:cs typeface="Cairo"/>
              <a:sym typeface="Cairo"/>
            </a:endParaRPr>
          </a:p>
        </p:txBody>
      </p:sp>
      <p:sp>
        <p:nvSpPr>
          <p:cNvPr id="2343" name="Google Shape;2343;p51"/>
          <p:cNvSpPr txBox="1"/>
          <p:nvPr/>
        </p:nvSpPr>
        <p:spPr>
          <a:xfrm>
            <a:off x="88875" y="138700"/>
            <a:ext cx="11853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Merriweather"/>
                <a:ea typeface="Merriweather"/>
                <a:cs typeface="Merriweather"/>
                <a:sym typeface="Merriweather"/>
              </a:rPr>
              <a:t>ALIVE 2</a:t>
            </a:r>
            <a:endParaRPr sz="1500">
              <a:solidFill>
                <a:srgbClr val="FFFFFF"/>
              </a:solidFill>
              <a:latin typeface="Merriweather"/>
              <a:ea typeface="Merriweather"/>
              <a:cs typeface="Merriweather"/>
              <a:sym typeface="Merriweather"/>
            </a:endParaRPr>
          </a:p>
        </p:txBody>
      </p:sp>
      <p:sp>
        <p:nvSpPr>
          <p:cNvPr id="2344" name="Google Shape;2344;p51"/>
          <p:cNvSpPr txBox="1"/>
          <p:nvPr/>
        </p:nvSpPr>
        <p:spPr>
          <a:xfrm>
            <a:off x="1093552" y="138700"/>
            <a:ext cx="12312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Merriweather"/>
                <a:ea typeface="Merriweather"/>
                <a:cs typeface="Merriweather"/>
                <a:sym typeface="Merriweather"/>
              </a:rPr>
              <a:t>KILLED 98</a:t>
            </a:r>
            <a:endParaRPr sz="1500">
              <a:solidFill>
                <a:srgbClr val="FFFFFF"/>
              </a:solidFill>
              <a:latin typeface="Merriweather"/>
              <a:ea typeface="Merriweather"/>
              <a:cs typeface="Merriweather"/>
              <a:sym typeface="Merriweather"/>
            </a:endParaRPr>
          </a:p>
        </p:txBody>
      </p:sp>
      <p:pic>
        <p:nvPicPr>
          <p:cNvPr id="2345" name="Google Shape;2345;p51"/>
          <p:cNvPicPr preferRelativeResize="0"/>
          <p:nvPr/>
        </p:nvPicPr>
        <p:blipFill rotWithShape="1">
          <a:blip r:embed="rId4">
            <a:alphaModFix/>
          </a:blip>
          <a:srcRect b="25716" l="0" r="0" t="0"/>
          <a:stretch/>
        </p:blipFill>
        <p:spPr>
          <a:xfrm>
            <a:off x="2317950" y="0"/>
            <a:ext cx="1231284" cy="514500"/>
          </a:xfrm>
          <a:prstGeom prst="rect">
            <a:avLst/>
          </a:prstGeom>
          <a:noFill/>
          <a:ln>
            <a:noFill/>
          </a:ln>
        </p:spPr>
      </p:pic>
      <p:sp>
        <p:nvSpPr>
          <p:cNvPr id="2346" name="Google Shape;2346;p51"/>
          <p:cNvSpPr txBox="1"/>
          <p:nvPr/>
        </p:nvSpPr>
        <p:spPr>
          <a:xfrm>
            <a:off x="485325" y="1371600"/>
            <a:ext cx="8712000" cy="3381600"/>
          </a:xfrm>
          <a:prstGeom prst="rect">
            <a:avLst/>
          </a:prstGeom>
          <a:noFill/>
          <a:ln>
            <a:noFill/>
          </a:ln>
        </p:spPr>
        <p:txBody>
          <a:bodyPr anchorCtr="0" anchor="t" bIns="91425" lIns="91425" spcFirstLastPara="1" rIns="91425" wrap="square" tIns="91425">
            <a:spAutoFit/>
          </a:bodyPr>
          <a:lstStyle/>
          <a:p>
            <a:pPr indent="-393700" lvl="0" marL="457200" rtl="0" algn="just">
              <a:lnSpc>
                <a:spcPct val="115000"/>
              </a:lnSpc>
              <a:spcBef>
                <a:spcPts val="0"/>
              </a:spcBef>
              <a:spcAft>
                <a:spcPts val="0"/>
              </a:spcAft>
              <a:buClr>
                <a:schemeClr val="dk1"/>
              </a:buClr>
              <a:buSzPts val="2600"/>
              <a:buFont typeface="Cairo"/>
              <a:buChar char="●"/>
            </a:pPr>
            <a:r>
              <a:rPr b="1" lang="en" sz="1800">
                <a:latin typeface="Cairo"/>
                <a:ea typeface="Cairo"/>
                <a:cs typeface="Cairo"/>
                <a:sym typeface="Cairo"/>
              </a:rPr>
              <a:t>From the results, we can see that Gradient Boosting has the lowest MSE of 0.0084 and the highest R2 score of 0.9104, indicating that it has the best performance among the models tested. </a:t>
            </a:r>
            <a:endParaRPr b="1" sz="1800">
              <a:latin typeface="Cairo"/>
              <a:ea typeface="Cairo"/>
              <a:cs typeface="Cairo"/>
              <a:sym typeface="Cairo"/>
            </a:endParaRPr>
          </a:p>
          <a:p>
            <a:pPr indent="-393700" lvl="0" marL="457200" rtl="0" algn="just">
              <a:lnSpc>
                <a:spcPct val="115000"/>
              </a:lnSpc>
              <a:spcBef>
                <a:spcPts val="0"/>
              </a:spcBef>
              <a:spcAft>
                <a:spcPts val="0"/>
              </a:spcAft>
              <a:buClr>
                <a:schemeClr val="dk1"/>
              </a:buClr>
              <a:buSzPts val="2600"/>
              <a:buFont typeface="Cairo"/>
              <a:buChar char="●"/>
            </a:pPr>
            <a:r>
              <a:rPr b="1" lang="en" sz="1800">
                <a:latin typeface="Cairo"/>
                <a:ea typeface="Cairo"/>
                <a:cs typeface="Cairo"/>
                <a:sym typeface="Cairo"/>
              </a:rPr>
              <a:t>XGBoost Regressor and MLP Regressor also have good performance with R2 scores of 0.7815 and 0.7812, respectively. Random Forest, K Nearest Neighbors, LightGBM Regressor, and AdaBoost Regressor have lower R2 scores and higher MSE values, indicating poorer performance compared to the other models.</a:t>
            </a:r>
            <a:endParaRPr b="1" sz="1800">
              <a:solidFill>
                <a:schemeClr val="dk1"/>
              </a:solidFill>
              <a:latin typeface="Cairo"/>
              <a:ea typeface="Cairo"/>
              <a:cs typeface="Cairo"/>
              <a:sym typeface="Cairo"/>
            </a:endParaRPr>
          </a:p>
          <a:p>
            <a:pPr indent="0" lvl="0" marL="0" rtl="0" algn="just">
              <a:lnSpc>
                <a:spcPct val="115000"/>
              </a:lnSpc>
              <a:spcBef>
                <a:spcPts val="0"/>
              </a:spcBef>
              <a:spcAft>
                <a:spcPts val="0"/>
              </a:spcAft>
              <a:buNone/>
            </a:pPr>
            <a:r>
              <a:t/>
            </a:r>
            <a:endParaRPr b="1" sz="1600">
              <a:solidFill>
                <a:schemeClr val="accent6"/>
              </a:solidFill>
              <a:latin typeface="Cairo"/>
              <a:ea typeface="Cairo"/>
              <a:cs typeface="Cairo"/>
              <a:sym typeface="Cairo"/>
            </a:endParaRPr>
          </a:p>
          <a:p>
            <a:pPr indent="0" lvl="0" marL="0" rtl="0" algn="just">
              <a:lnSpc>
                <a:spcPct val="115000"/>
              </a:lnSpc>
              <a:spcBef>
                <a:spcPts val="1200"/>
              </a:spcBef>
              <a:spcAft>
                <a:spcPts val="1200"/>
              </a:spcAft>
              <a:buNone/>
            </a:pPr>
            <a:r>
              <a:t/>
            </a:r>
            <a:endParaRPr b="1" sz="1600">
              <a:solidFill>
                <a:schemeClr val="accent6"/>
              </a:solidFill>
              <a:latin typeface="Cairo"/>
              <a:ea typeface="Cairo"/>
              <a:cs typeface="Cairo"/>
              <a:sym typeface="Cair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0" name="Shape 2350"/>
        <p:cNvGrpSpPr/>
        <p:nvPr/>
      </p:nvGrpSpPr>
      <p:grpSpPr>
        <a:xfrm>
          <a:off x="0" y="0"/>
          <a:ext cx="0" cy="0"/>
          <a:chOff x="0" y="0"/>
          <a:chExt cx="0" cy="0"/>
        </a:xfrm>
      </p:grpSpPr>
      <p:sp>
        <p:nvSpPr>
          <p:cNvPr id="2351" name="Google Shape;2351;p52"/>
          <p:cNvSpPr/>
          <p:nvPr/>
        </p:nvSpPr>
        <p:spPr>
          <a:xfrm flipH="1">
            <a:off x="-152400" y="137160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2352" name="Google Shape;2352;p52"/>
          <p:cNvSpPr/>
          <p:nvPr/>
        </p:nvSpPr>
        <p:spPr>
          <a:xfrm flipH="1">
            <a:off x="-152529" y="1904525"/>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2353" name="Google Shape;2353;p52"/>
          <p:cNvSpPr/>
          <p:nvPr/>
        </p:nvSpPr>
        <p:spPr>
          <a:xfrm flipH="1">
            <a:off x="-152717" y="243745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sp>
        <p:nvSpPr>
          <p:cNvPr id="2354" name="Google Shape;2354;p52"/>
          <p:cNvSpPr/>
          <p:nvPr/>
        </p:nvSpPr>
        <p:spPr>
          <a:xfrm flipH="1">
            <a:off x="-152655" y="297040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sp>
        <p:nvSpPr>
          <p:cNvPr id="2355" name="Google Shape;2355;p52"/>
          <p:cNvSpPr/>
          <p:nvPr/>
        </p:nvSpPr>
        <p:spPr>
          <a:xfrm flipH="1">
            <a:off x="-152716" y="3503325"/>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sp>
        <p:nvSpPr>
          <p:cNvPr id="2356" name="Google Shape;2356;p52"/>
          <p:cNvSpPr/>
          <p:nvPr/>
        </p:nvSpPr>
        <p:spPr>
          <a:xfrm flipH="1">
            <a:off x="-152549" y="403625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grpSp>
        <p:nvGrpSpPr>
          <p:cNvPr id="2357" name="Google Shape;2357;p52"/>
          <p:cNvGrpSpPr/>
          <p:nvPr/>
        </p:nvGrpSpPr>
        <p:grpSpPr>
          <a:xfrm>
            <a:off x="88884" y="2540242"/>
            <a:ext cx="323640" cy="323799"/>
            <a:chOff x="-55987225" y="3591025"/>
            <a:chExt cx="317450" cy="317575"/>
          </a:xfrm>
        </p:grpSpPr>
        <p:sp>
          <p:nvSpPr>
            <p:cNvPr id="2358" name="Google Shape;2358;p52"/>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2"/>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2"/>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2"/>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2"/>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3" name="Google Shape;2363;p52"/>
          <p:cNvGrpSpPr/>
          <p:nvPr/>
        </p:nvGrpSpPr>
        <p:grpSpPr>
          <a:xfrm>
            <a:off x="105663" y="4146046"/>
            <a:ext cx="290083" cy="289373"/>
            <a:chOff x="-38537400" y="3588000"/>
            <a:chExt cx="316650" cy="315875"/>
          </a:xfrm>
        </p:grpSpPr>
        <p:sp>
          <p:nvSpPr>
            <p:cNvPr id="2364" name="Google Shape;2364;p52"/>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2"/>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2"/>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2"/>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8" name="Google Shape;2368;p52"/>
          <p:cNvGrpSpPr/>
          <p:nvPr/>
        </p:nvGrpSpPr>
        <p:grpSpPr>
          <a:xfrm>
            <a:off x="88889" y="3650137"/>
            <a:ext cx="323631" cy="234589"/>
            <a:chOff x="-20571700" y="3722875"/>
            <a:chExt cx="304050" cy="220375"/>
          </a:xfrm>
        </p:grpSpPr>
        <p:sp>
          <p:nvSpPr>
            <p:cNvPr id="2369" name="Google Shape;2369;p52"/>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2"/>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2"/>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2"/>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2"/>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2"/>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2"/>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6" name="Google Shape;2376;p52"/>
          <p:cNvGrpSpPr/>
          <p:nvPr/>
        </p:nvGrpSpPr>
        <p:grpSpPr>
          <a:xfrm>
            <a:off x="105655" y="3083563"/>
            <a:ext cx="290098" cy="288154"/>
            <a:chOff x="4456725" y="4993625"/>
            <a:chExt cx="482050" cy="478900"/>
          </a:xfrm>
        </p:grpSpPr>
        <p:sp>
          <p:nvSpPr>
            <p:cNvPr id="2377" name="Google Shape;2377;p52"/>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78" name="Google Shape;2378;p52"/>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79" name="Google Shape;2379;p52"/>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80" name="Google Shape;2380;p52"/>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381" name="Google Shape;2381;p52"/>
          <p:cNvGrpSpPr/>
          <p:nvPr/>
        </p:nvGrpSpPr>
        <p:grpSpPr>
          <a:xfrm>
            <a:off x="88882" y="1491033"/>
            <a:ext cx="323644" cy="319418"/>
            <a:chOff x="6232000" y="1435050"/>
            <a:chExt cx="488225" cy="481850"/>
          </a:xfrm>
        </p:grpSpPr>
        <p:sp>
          <p:nvSpPr>
            <p:cNvPr id="2382" name="Google Shape;2382;p52"/>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83" name="Google Shape;2383;p52"/>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84" name="Google Shape;2384;p52"/>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85" name="Google Shape;2385;p52"/>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86" name="Google Shape;2386;p52"/>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387" name="Google Shape;2387;p52"/>
          <p:cNvGrpSpPr/>
          <p:nvPr/>
        </p:nvGrpSpPr>
        <p:grpSpPr>
          <a:xfrm>
            <a:off x="105686" y="2002363"/>
            <a:ext cx="290036" cy="318832"/>
            <a:chOff x="1413125" y="250200"/>
            <a:chExt cx="1406575" cy="1546225"/>
          </a:xfrm>
        </p:grpSpPr>
        <p:sp>
          <p:nvSpPr>
            <p:cNvPr id="2388" name="Google Shape;2388;p52"/>
            <p:cNvSpPr/>
            <p:nvPr/>
          </p:nvSpPr>
          <p:spPr>
            <a:xfrm>
              <a:off x="2471775" y="250200"/>
              <a:ext cx="347925" cy="292350"/>
            </a:xfrm>
            <a:custGeom>
              <a:rect b="b" l="l" r="r" t="t"/>
              <a:pathLst>
                <a:path extrusionOk="0" h="11694" w="13917">
                  <a:moveTo>
                    <a:pt x="8089" y="0"/>
                  </a:moveTo>
                  <a:lnTo>
                    <a:pt x="4813" y="3276"/>
                  </a:lnTo>
                  <a:lnTo>
                    <a:pt x="2562" y="1025"/>
                  </a:lnTo>
                  <a:lnTo>
                    <a:pt x="1" y="3585"/>
                  </a:lnTo>
                  <a:lnTo>
                    <a:pt x="2252" y="5847"/>
                  </a:lnTo>
                  <a:lnTo>
                    <a:pt x="2223" y="5866"/>
                  </a:lnTo>
                  <a:lnTo>
                    <a:pt x="8051" y="11693"/>
                  </a:lnTo>
                  <a:lnTo>
                    <a:pt x="13917" y="5827"/>
                  </a:lnTo>
                  <a:lnTo>
                    <a:pt x="80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2"/>
            <p:cNvSpPr/>
            <p:nvPr/>
          </p:nvSpPr>
          <p:spPr>
            <a:xfrm>
              <a:off x="2243950" y="461100"/>
              <a:ext cx="364850" cy="364600"/>
            </a:xfrm>
            <a:custGeom>
              <a:rect b="b" l="l" r="r" t="t"/>
              <a:pathLst>
                <a:path extrusionOk="0" h="14584" w="14594">
                  <a:moveTo>
                    <a:pt x="8766" y="1"/>
                  </a:moveTo>
                  <a:lnTo>
                    <a:pt x="1" y="8766"/>
                  </a:lnTo>
                  <a:lnTo>
                    <a:pt x="5818" y="14583"/>
                  </a:lnTo>
                  <a:lnTo>
                    <a:pt x="14593" y="5818"/>
                  </a:lnTo>
                  <a:lnTo>
                    <a:pt x="876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2"/>
            <p:cNvSpPr/>
            <p:nvPr/>
          </p:nvSpPr>
          <p:spPr>
            <a:xfrm>
              <a:off x="1413125" y="1202800"/>
              <a:ext cx="549875" cy="593625"/>
            </a:xfrm>
            <a:custGeom>
              <a:rect b="b" l="l" r="r" t="t"/>
              <a:pathLst>
                <a:path extrusionOk="0" h="23745" w="21995">
                  <a:moveTo>
                    <a:pt x="12341" y="1"/>
                  </a:moveTo>
                  <a:lnTo>
                    <a:pt x="0" y="12332"/>
                  </a:lnTo>
                  <a:lnTo>
                    <a:pt x="11413" y="23745"/>
                  </a:lnTo>
                  <a:lnTo>
                    <a:pt x="18593" y="16574"/>
                  </a:lnTo>
                  <a:lnTo>
                    <a:pt x="18989" y="12660"/>
                  </a:lnTo>
                  <a:lnTo>
                    <a:pt x="21995" y="9655"/>
                  </a:lnTo>
                  <a:lnTo>
                    <a:pt x="123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2"/>
            <p:cNvSpPr/>
            <p:nvPr/>
          </p:nvSpPr>
          <p:spPr>
            <a:xfrm>
              <a:off x="1711975" y="656800"/>
              <a:ext cx="830625" cy="981875"/>
            </a:xfrm>
            <a:custGeom>
              <a:rect b="b" l="l" r="r" t="t"/>
              <a:pathLst>
                <a:path extrusionOk="0" h="39275" w="33225">
                  <a:moveTo>
                    <a:pt x="29571" y="20826"/>
                  </a:moveTo>
                  <a:cubicBezTo>
                    <a:pt x="29568" y="20826"/>
                    <a:pt x="29565" y="20826"/>
                    <a:pt x="29562" y="20826"/>
                  </a:cubicBezTo>
                  <a:lnTo>
                    <a:pt x="29571" y="20826"/>
                  </a:lnTo>
                  <a:cubicBezTo>
                    <a:pt x="29571" y="20826"/>
                    <a:pt x="29571" y="20826"/>
                    <a:pt x="29571" y="20826"/>
                  </a:cubicBezTo>
                  <a:close/>
                  <a:moveTo>
                    <a:pt x="13346" y="0"/>
                  </a:moveTo>
                  <a:lnTo>
                    <a:pt x="0" y="13346"/>
                  </a:lnTo>
                  <a:lnTo>
                    <a:pt x="4436" y="17782"/>
                  </a:lnTo>
                  <a:lnTo>
                    <a:pt x="2948" y="19280"/>
                  </a:lnTo>
                  <a:lnTo>
                    <a:pt x="12602" y="28934"/>
                  </a:lnTo>
                  <a:lnTo>
                    <a:pt x="12621" y="28905"/>
                  </a:lnTo>
                  <a:lnTo>
                    <a:pt x="22981" y="39274"/>
                  </a:lnTo>
                  <a:lnTo>
                    <a:pt x="30035" y="32220"/>
                  </a:lnTo>
                  <a:lnTo>
                    <a:pt x="19676" y="21860"/>
                  </a:lnTo>
                  <a:lnTo>
                    <a:pt x="22323" y="19212"/>
                  </a:lnTo>
                  <a:cubicBezTo>
                    <a:pt x="24594" y="20265"/>
                    <a:pt x="27058" y="20816"/>
                    <a:pt x="29571" y="20826"/>
                  </a:cubicBezTo>
                  <a:lnTo>
                    <a:pt x="29571" y="20826"/>
                  </a:lnTo>
                  <a:cubicBezTo>
                    <a:pt x="30805" y="20825"/>
                    <a:pt x="32029" y="20690"/>
                    <a:pt x="33224" y="20420"/>
                  </a:cubicBezTo>
                  <a:lnTo>
                    <a:pt x="32412" y="16883"/>
                  </a:lnTo>
                  <a:cubicBezTo>
                    <a:pt x="31430" y="17106"/>
                    <a:pt x="30486" y="17199"/>
                    <a:pt x="29597" y="17199"/>
                  </a:cubicBezTo>
                  <a:cubicBezTo>
                    <a:pt x="26636" y="17199"/>
                    <a:pt x="24280" y="16176"/>
                    <a:pt x="23135" y="15559"/>
                  </a:cubicBezTo>
                  <a:lnTo>
                    <a:pt x="26962" y="11732"/>
                  </a:lnTo>
                  <a:lnTo>
                    <a:pt x="18719" y="3499"/>
                  </a:lnTo>
                  <a:lnTo>
                    <a:pt x="17781" y="4436"/>
                  </a:lnTo>
                  <a:lnTo>
                    <a:pt x="133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2" name="Google Shape;2392;p52"/>
          <p:cNvGrpSpPr/>
          <p:nvPr/>
        </p:nvGrpSpPr>
        <p:grpSpPr>
          <a:xfrm rot="-1877403">
            <a:off x="1875511" y="3387734"/>
            <a:ext cx="1083869" cy="836895"/>
            <a:chOff x="3374525" y="2341450"/>
            <a:chExt cx="863125" cy="666450"/>
          </a:xfrm>
        </p:grpSpPr>
        <p:sp>
          <p:nvSpPr>
            <p:cNvPr id="2393" name="Google Shape;2393;p52"/>
            <p:cNvSpPr/>
            <p:nvPr/>
          </p:nvSpPr>
          <p:spPr>
            <a:xfrm>
              <a:off x="3675300" y="2565875"/>
              <a:ext cx="195650" cy="121900"/>
            </a:xfrm>
            <a:custGeom>
              <a:rect b="b" l="l" r="r" t="t"/>
              <a:pathLst>
                <a:path extrusionOk="0" h="4876" w="7826">
                  <a:moveTo>
                    <a:pt x="6528" y="0"/>
                  </a:moveTo>
                  <a:lnTo>
                    <a:pt x="6047" y="3683"/>
                  </a:lnTo>
                  <a:lnTo>
                    <a:pt x="0" y="3683"/>
                  </a:lnTo>
                  <a:lnTo>
                    <a:pt x="0" y="4875"/>
                  </a:lnTo>
                  <a:lnTo>
                    <a:pt x="7177" y="4875"/>
                  </a:lnTo>
                  <a:lnTo>
                    <a:pt x="782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2"/>
            <p:cNvSpPr/>
            <p:nvPr/>
          </p:nvSpPr>
          <p:spPr>
            <a:xfrm>
              <a:off x="3439900" y="2370225"/>
              <a:ext cx="57575" cy="83200"/>
            </a:xfrm>
            <a:custGeom>
              <a:rect b="b" l="l" r="r" t="t"/>
              <a:pathLst>
                <a:path extrusionOk="0" h="3328" w="2303">
                  <a:moveTo>
                    <a:pt x="628" y="1"/>
                  </a:moveTo>
                  <a:lnTo>
                    <a:pt x="1" y="3328"/>
                  </a:lnTo>
                  <a:lnTo>
                    <a:pt x="2302" y="3328"/>
                  </a:lnTo>
                  <a:lnTo>
                    <a:pt x="23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2"/>
            <p:cNvSpPr/>
            <p:nvPr/>
          </p:nvSpPr>
          <p:spPr>
            <a:xfrm>
              <a:off x="3455600" y="2401625"/>
              <a:ext cx="719800" cy="103575"/>
            </a:xfrm>
            <a:custGeom>
              <a:rect b="b" l="l" r="r" t="t"/>
              <a:pathLst>
                <a:path extrusionOk="0" h="4143" w="28792">
                  <a:moveTo>
                    <a:pt x="1277" y="0"/>
                  </a:moveTo>
                  <a:lnTo>
                    <a:pt x="0" y="4143"/>
                  </a:lnTo>
                  <a:lnTo>
                    <a:pt x="28791" y="4143"/>
                  </a:lnTo>
                  <a:lnTo>
                    <a:pt x="2879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2"/>
            <p:cNvSpPr/>
            <p:nvPr/>
          </p:nvSpPr>
          <p:spPr>
            <a:xfrm>
              <a:off x="3487500" y="2370225"/>
              <a:ext cx="699400" cy="31425"/>
            </a:xfrm>
            <a:custGeom>
              <a:rect b="b" l="l" r="r" t="t"/>
              <a:pathLst>
                <a:path extrusionOk="0" h="1257" w="27976">
                  <a:moveTo>
                    <a:pt x="461" y="1"/>
                  </a:moveTo>
                  <a:lnTo>
                    <a:pt x="1" y="1256"/>
                  </a:lnTo>
                  <a:lnTo>
                    <a:pt x="27975" y="1256"/>
                  </a:lnTo>
                  <a:lnTo>
                    <a:pt x="2797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2"/>
            <p:cNvSpPr/>
            <p:nvPr/>
          </p:nvSpPr>
          <p:spPr>
            <a:xfrm>
              <a:off x="4175375" y="2420975"/>
              <a:ext cx="62275" cy="84225"/>
            </a:xfrm>
            <a:custGeom>
              <a:rect b="b" l="l" r="r" t="t"/>
              <a:pathLst>
                <a:path extrusionOk="0" h="3369" w="2491">
                  <a:moveTo>
                    <a:pt x="0" y="0"/>
                  </a:moveTo>
                  <a:lnTo>
                    <a:pt x="0" y="3369"/>
                  </a:lnTo>
                  <a:lnTo>
                    <a:pt x="2490" y="3369"/>
                  </a:lnTo>
                  <a:lnTo>
                    <a:pt x="24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2"/>
            <p:cNvSpPr/>
            <p:nvPr/>
          </p:nvSpPr>
          <p:spPr>
            <a:xfrm>
              <a:off x="4056625" y="2341450"/>
              <a:ext cx="96800" cy="28800"/>
            </a:xfrm>
            <a:custGeom>
              <a:rect b="b" l="l" r="r" t="t"/>
              <a:pathLst>
                <a:path extrusionOk="0" h="1152" w="3872">
                  <a:moveTo>
                    <a:pt x="0" y="1"/>
                  </a:moveTo>
                  <a:lnTo>
                    <a:pt x="0" y="1152"/>
                  </a:lnTo>
                  <a:lnTo>
                    <a:pt x="3871" y="1152"/>
                  </a:lnTo>
                  <a:lnTo>
                    <a:pt x="38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2"/>
            <p:cNvSpPr/>
            <p:nvPr/>
          </p:nvSpPr>
          <p:spPr>
            <a:xfrm>
              <a:off x="3957750" y="2446075"/>
              <a:ext cx="49725" cy="96800"/>
            </a:xfrm>
            <a:custGeom>
              <a:rect b="b" l="l" r="r" t="t"/>
              <a:pathLst>
                <a:path extrusionOk="0" h="3872" w="1989">
                  <a:moveTo>
                    <a:pt x="1005" y="1"/>
                  </a:moveTo>
                  <a:lnTo>
                    <a:pt x="1" y="3871"/>
                  </a:lnTo>
                  <a:lnTo>
                    <a:pt x="1005" y="3871"/>
                  </a:lnTo>
                  <a:lnTo>
                    <a:pt x="19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2"/>
            <p:cNvSpPr/>
            <p:nvPr/>
          </p:nvSpPr>
          <p:spPr>
            <a:xfrm>
              <a:off x="4007450" y="2446075"/>
              <a:ext cx="49725" cy="96800"/>
            </a:xfrm>
            <a:custGeom>
              <a:rect b="b" l="l" r="r" t="t"/>
              <a:pathLst>
                <a:path extrusionOk="0" h="3872" w="1989">
                  <a:moveTo>
                    <a:pt x="984" y="1"/>
                  </a:moveTo>
                  <a:lnTo>
                    <a:pt x="1" y="3871"/>
                  </a:lnTo>
                  <a:lnTo>
                    <a:pt x="984" y="3871"/>
                  </a:lnTo>
                  <a:lnTo>
                    <a:pt x="19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2"/>
            <p:cNvSpPr/>
            <p:nvPr/>
          </p:nvSpPr>
          <p:spPr>
            <a:xfrm>
              <a:off x="4057150" y="2446075"/>
              <a:ext cx="49725" cy="96800"/>
            </a:xfrm>
            <a:custGeom>
              <a:rect b="b" l="l" r="r" t="t"/>
              <a:pathLst>
                <a:path extrusionOk="0" h="3872" w="1989">
                  <a:moveTo>
                    <a:pt x="984" y="1"/>
                  </a:moveTo>
                  <a:lnTo>
                    <a:pt x="0" y="3871"/>
                  </a:lnTo>
                  <a:lnTo>
                    <a:pt x="984" y="3871"/>
                  </a:lnTo>
                  <a:lnTo>
                    <a:pt x="19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2"/>
            <p:cNvSpPr/>
            <p:nvPr/>
          </p:nvSpPr>
          <p:spPr>
            <a:xfrm>
              <a:off x="3455600" y="2341450"/>
              <a:ext cx="119800" cy="28800"/>
            </a:xfrm>
            <a:custGeom>
              <a:rect b="b" l="l" r="r" t="t"/>
              <a:pathLst>
                <a:path extrusionOk="0" h="1152" w="4792">
                  <a:moveTo>
                    <a:pt x="209" y="1"/>
                  </a:moveTo>
                  <a:lnTo>
                    <a:pt x="0" y="1152"/>
                  </a:lnTo>
                  <a:lnTo>
                    <a:pt x="4792" y="1152"/>
                  </a:lnTo>
                  <a:lnTo>
                    <a:pt x="47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2"/>
            <p:cNvSpPr/>
            <p:nvPr/>
          </p:nvSpPr>
          <p:spPr>
            <a:xfrm>
              <a:off x="3515750" y="2433525"/>
              <a:ext cx="119300" cy="25125"/>
            </a:xfrm>
            <a:custGeom>
              <a:rect b="b" l="l" r="r" t="t"/>
              <a:pathLst>
                <a:path extrusionOk="0" h="1005" w="4772">
                  <a:moveTo>
                    <a:pt x="0" y="0"/>
                  </a:moveTo>
                  <a:lnTo>
                    <a:pt x="0" y="1005"/>
                  </a:lnTo>
                  <a:lnTo>
                    <a:pt x="4771" y="1005"/>
                  </a:lnTo>
                  <a:lnTo>
                    <a:pt x="47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2"/>
            <p:cNvSpPr/>
            <p:nvPr/>
          </p:nvSpPr>
          <p:spPr>
            <a:xfrm>
              <a:off x="3434675" y="2542850"/>
              <a:ext cx="281450" cy="400200"/>
            </a:xfrm>
            <a:custGeom>
              <a:rect b="b" l="l" r="r" t="t"/>
              <a:pathLst>
                <a:path extrusionOk="0" h="16008" w="11258">
                  <a:moveTo>
                    <a:pt x="2093" y="0"/>
                  </a:moveTo>
                  <a:lnTo>
                    <a:pt x="0" y="16007"/>
                  </a:lnTo>
                  <a:lnTo>
                    <a:pt x="9165" y="16007"/>
                  </a:lnTo>
                  <a:lnTo>
                    <a:pt x="112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2"/>
            <p:cNvSpPr/>
            <p:nvPr/>
          </p:nvSpPr>
          <p:spPr>
            <a:xfrm>
              <a:off x="3467625" y="2608225"/>
              <a:ext cx="216050" cy="307600"/>
            </a:xfrm>
            <a:custGeom>
              <a:rect b="b" l="l" r="r" t="t"/>
              <a:pathLst>
                <a:path extrusionOk="0" h="12304" w="8642">
                  <a:moveTo>
                    <a:pt x="1591" y="1"/>
                  </a:moveTo>
                  <a:lnTo>
                    <a:pt x="1" y="12304"/>
                  </a:lnTo>
                  <a:lnTo>
                    <a:pt x="7031" y="12304"/>
                  </a:lnTo>
                  <a:lnTo>
                    <a:pt x="864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2"/>
            <p:cNvSpPr/>
            <p:nvPr/>
          </p:nvSpPr>
          <p:spPr>
            <a:xfrm>
              <a:off x="3426300" y="2530300"/>
              <a:ext cx="178400" cy="128700"/>
            </a:xfrm>
            <a:custGeom>
              <a:rect b="b" l="l" r="r" t="t"/>
              <a:pathLst>
                <a:path extrusionOk="0" h="5148" w="7136">
                  <a:moveTo>
                    <a:pt x="5964" y="0"/>
                  </a:moveTo>
                  <a:lnTo>
                    <a:pt x="1" y="523"/>
                  </a:lnTo>
                  <a:lnTo>
                    <a:pt x="1" y="2009"/>
                  </a:lnTo>
                  <a:cubicBezTo>
                    <a:pt x="1" y="2009"/>
                    <a:pt x="2846" y="2009"/>
                    <a:pt x="2846" y="5147"/>
                  </a:cubicBezTo>
                  <a:lnTo>
                    <a:pt x="7135" y="2720"/>
                  </a:lnTo>
                  <a:lnTo>
                    <a:pt x="59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2"/>
            <p:cNvSpPr/>
            <p:nvPr/>
          </p:nvSpPr>
          <p:spPr>
            <a:xfrm>
              <a:off x="3546600" y="2713900"/>
              <a:ext cx="58100" cy="58075"/>
            </a:xfrm>
            <a:custGeom>
              <a:rect b="b" l="l" r="r" t="t"/>
              <a:pathLst>
                <a:path extrusionOk="0" h="2323" w="2324">
                  <a:moveTo>
                    <a:pt x="1152" y="0"/>
                  </a:moveTo>
                  <a:cubicBezTo>
                    <a:pt x="503" y="0"/>
                    <a:pt x="1" y="524"/>
                    <a:pt x="1" y="1151"/>
                  </a:cubicBezTo>
                  <a:cubicBezTo>
                    <a:pt x="1" y="1800"/>
                    <a:pt x="503" y="2323"/>
                    <a:pt x="1152" y="2323"/>
                  </a:cubicBezTo>
                  <a:cubicBezTo>
                    <a:pt x="1800" y="2323"/>
                    <a:pt x="2323" y="1800"/>
                    <a:pt x="2323" y="1151"/>
                  </a:cubicBezTo>
                  <a:cubicBezTo>
                    <a:pt x="2323" y="524"/>
                    <a:pt x="1800" y="0"/>
                    <a:pt x="11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2"/>
            <p:cNvSpPr/>
            <p:nvPr/>
          </p:nvSpPr>
          <p:spPr>
            <a:xfrm>
              <a:off x="3535100" y="2822700"/>
              <a:ext cx="58100" cy="58100"/>
            </a:xfrm>
            <a:custGeom>
              <a:rect b="b" l="l" r="r" t="t"/>
              <a:pathLst>
                <a:path extrusionOk="0" h="2324" w="2324">
                  <a:moveTo>
                    <a:pt x="1151" y="1"/>
                  </a:moveTo>
                  <a:cubicBezTo>
                    <a:pt x="503" y="1"/>
                    <a:pt x="1" y="524"/>
                    <a:pt x="1" y="1172"/>
                  </a:cubicBezTo>
                  <a:cubicBezTo>
                    <a:pt x="1" y="1800"/>
                    <a:pt x="503" y="2323"/>
                    <a:pt x="1151" y="2323"/>
                  </a:cubicBezTo>
                  <a:cubicBezTo>
                    <a:pt x="1800" y="2323"/>
                    <a:pt x="2323" y="1800"/>
                    <a:pt x="2323" y="1172"/>
                  </a:cubicBezTo>
                  <a:cubicBezTo>
                    <a:pt x="2323" y="524"/>
                    <a:pt x="1800" y="1"/>
                    <a:pt x="11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2"/>
            <p:cNvSpPr/>
            <p:nvPr/>
          </p:nvSpPr>
          <p:spPr>
            <a:xfrm>
              <a:off x="3415325" y="2943025"/>
              <a:ext cx="262075" cy="32975"/>
            </a:xfrm>
            <a:custGeom>
              <a:rect b="b" l="l" r="r" t="t"/>
              <a:pathLst>
                <a:path extrusionOk="0" h="1319" w="10483">
                  <a:moveTo>
                    <a:pt x="774" y="0"/>
                  </a:moveTo>
                  <a:lnTo>
                    <a:pt x="0" y="1318"/>
                  </a:lnTo>
                  <a:lnTo>
                    <a:pt x="10483" y="1318"/>
                  </a:lnTo>
                  <a:lnTo>
                    <a:pt x="993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2"/>
            <p:cNvSpPr/>
            <p:nvPr/>
          </p:nvSpPr>
          <p:spPr>
            <a:xfrm>
              <a:off x="3415325" y="2975975"/>
              <a:ext cx="262075" cy="31925"/>
            </a:xfrm>
            <a:custGeom>
              <a:rect b="b" l="l" r="r" t="t"/>
              <a:pathLst>
                <a:path extrusionOk="0" h="1277" w="10483">
                  <a:moveTo>
                    <a:pt x="0" y="0"/>
                  </a:moveTo>
                  <a:lnTo>
                    <a:pt x="0" y="1277"/>
                  </a:lnTo>
                  <a:lnTo>
                    <a:pt x="10483" y="1277"/>
                  </a:lnTo>
                  <a:lnTo>
                    <a:pt x="104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2"/>
            <p:cNvSpPr/>
            <p:nvPr/>
          </p:nvSpPr>
          <p:spPr>
            <a:xfrm>
              <a:off x="3374525" y="2505175"/>
              <a:ext cx="801400" cy="197250"/>
            </a:xfrm>
            <a:custGeom>
              <a:rect b="b" l="l" r="r" t="t"/>
              <a:pathLst>
                <a:path extrusionOk="0" h="7890" w="32056">
                  <a:moveTo>
                    <a:pt x="0" y="1"/>
                  </a:moveTo>
                  <a:lnTo>
                    <a:pt x="0" y="3014"/>
                  </a:lnTo>
                  <a:lnTo>
                    <a:pt x="14124" y="3014"/>
                  </a:lnTo>
                  <a:cubicBezTo>
                    <a:pt x="14437" y="3809"/>
                    <a:pt x="15191" y="4311"/>
                    <a:pt x="16028" y="4332"/>
                  </a:cubicBezTo>
                  <a:lnTo>
                    <a:pt x="16028" y="3579"/>
                  </a:lnTo>
                  <a:cubicBezTo>
                    <a:pt x="15693" y="3474"/>
                    <a:pt x="15400" y="3286"/>
                    <a:pt x="15149" y="3014"/>
                  </a:cubicBezTo>
                  <a:lnTo>
                    <a:pt x="18894" y="3014"/>
                  </a:lnTo>
                  <a:lnTo>
                    <a:pt x="18413" y="6697"/>
                  </a:lnTo>
                  <a:lnTo>
                    <a:pt x="12366" y="6697"/>
                  </a:lnTo>
                  <a:lnTo>
                    <a:pt x="12366" y="7889"/>
                  </a:lnTo>
                  <a:lnTo>
                    <a:pt x="19543" y="7889"/>
                  </a:lnTo>
                  <a:lnTo>
                    <a:pt x="20191" y="3014"/>
                  </a:lnTo>
                  <a:lnTo>
                    <a:pt x="32055" y="3014"/>
                  </a:lnTo>
                  <a:lnTo>
                    <a:pt x="320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2"/>
            <p:cNvSpPr/>
            <p:nvPr/>
          </p:nvSpPr>
          <p:spPr>
            <a:xfrm>
              <a:off x="3497450" y="2370225"/>
              <a:ext cx="1575" cy="4225"/>
            </a:xfrm>
            <a:custGeom>
              <a:rect b="b" l="l" r="r" t="t"/>
              <a:pathLst>
                <a:path extrusionOk="0" h="169" w="63">
                  <a:moveTo>
                    <a:pt x="0" y="1"/>
                  </a:moveTo>
                  <a:lnTo>
                    <a:pt x="0" y="168"/>
                  </a:lnTo>
                  <a:lnTo>
                    <a:pt x="63" y="1"/>
                  </a:lnTo>
                  <a:close/>
                </a:path>
              </a:pathLst>
            </a:custGeom>
            <a:solidFill>
              <a:srgbClr val="4F3D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3" name="Google Shape;2413;p52"/>
          <p:cNvSpPr/>
          <p:nvPr/>
        </p:nvSpPr>
        <p:spPr>
          <a:xfrm>
            <a:off x="1137675" y="2480650"/>
            <a:ext cx="2519700" cy="2519700"/>
          </a:xfrm>
          <a:prstGeom prst="ellipse">
            <a:avLst/>
          </a:prstGeom>
          <a:gradFill>
            <a:gsLst>
              <a:gs pos="0">
                <a:srgbClr val="FFF8C6">
                  <a:alpha val="0"/>
                </a:srgbClr>
              </a:gs>
              <a:gs pos="0">
                <a:schemeClr val="dk2"/>
              </a:gs>
              <a:gs pos="50000">
                <a:srgbClr val="FCBF34">
                  <a:alpha val="5490"/>
                </a:srgbClr>
              </a:gs>
              <a:gs pos="91000">
                <a:srgbClr val="FCBF34">
                  <a:alpha val="0"/>
                </a:srgbClr>
              </a:gs>
              <a:gs pos="100000">
                <a:srgbClr val="FFFAD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2"/>
          <p:cNvSpPr/>
          <p:nvPr/>
        </p:nvSpPr>
        <p:spPr>
          <a:xfrm>
            <a:off x="5235325" y="2957438"/>
            <a:ext cx="2519700" cy="2519700"/>
          </a:xfrm>
          <a:prstGeom prst="ellipse">
            <a:avLst/>
          </a:prstGeom>
          <a:gradFill>
            <a:gsLst>
              <a:gs pos="0">
                <a:srgbClr val="FFF8C6">
                  <a:alpha val="0"/>
                </a:srgbClr>
              </a:gs>
              <a:gs pos="0">
                <a:schemeClr val="dk2"/>
              </a:gs>
              <a:gs pos="50000">
                <a:srgbClr val="FCBF34">
                  <a:alpha val="5490"/>
                </a:srgbClr>
              </a:gs>
              <a:gs pos="91000">
                <a:srgbClr val="FCBF34">
                  <a:alpha val="0"/>
                </a:srgbClr>
              </a:gs>
              <a:gs pos="100000">
                <a:srgbClr val="FFFAD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5" name="Google Shape;2415;p52"/>
          <p:cNvGrpSpPr/>
          <p:nvPr/>
        </p:nvGrpSpPr>
        <p:grpSpPr>
          <a:xfrm rot="1711058">
            <a:off x="6209476" y="3680394"/>
            <a:ext cx="678963" cy="916681"/>
            <a:chOff x="2072550" y="3812275"/>
            <a:chExt cx="558025" cy="753400"/>
          </a:xfrm>
        </p:grpSpPr>
        <p:sp>
          <p:nvSpPr>
            <p:cNvPr id="2416" name="Google Shape;2416;p52"/>
            <p:cNvSpPr/>
            <p:nvPr/>
          </p:nvSpPr>
          <p:spPr>
            <a:xfrm>
              <a:off x="2109675" y="3988150"/>
              <a:ext cx="393400" cy="577525"/>
            </a:xfrm>
            <a:custGeom>
              <a:rect b="b" l="l" r="r" t="t"/>
              <a:pathLst>
                <a:path extrusionOk="0" h="23101" w="15736">
                  <a:moveTo>
                    <a:pt x="7868" y="0"/>
                  </a:moveTo>
                  <a:cubicBezTo>
                    <a:pt x="3516" y="0"/>
                    <a:pt x="1" y="3516"/>
                    <a:pt x="1" y="7868"/>
                  </a:cubicBezTo>
                  <a:lnTo>
                    <a:pt x="1" y="15233"/>
                  </a:lnTo>
                  <a:cubicBezTo>
                    <a:pt x="1" y="19585"/>
                    <a:pt x="3516" y="23100"/>
                    <a:pt x="7868" y="23100"/>
                  </a:cubicBezTo>
                  <a:cubicBezTo>
                    <a:pt x="12199" y="23100"/>
                    <a:pt x="15735" y="19585"/>
                    <a:pt x="15735" y="15233"/>
                  </a:cubicBezTo>
                  <a:lnTo>
                    <a:pt x="15735" y="7868"/>
                  </a:lnTo>
                  <a:cubicBezTo>
                    <a:pt x="15735" y="3516"/>
                    <a:pt x="12199" y="0"/>
                    <a:pt x="78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2"/>
            <p:cNvSpPr/>
            <p:nvPr/>
          </p:nvSpPr>
          <p:spPr>
            <a:xfrm>
              <a:off x="2108125" y="4470425"/>
              <a:ext cx="398600" cy="95250"/>
            </a:xfrm>
            <a:custGeom>
              <a:rect b="b" l="l" r="r" t="t"/>
              <a:pathLst>
                <a:path extrusionOk="0" h="3810" w="15944">
                  <a:moveTo>
                    <a:pt x="0" y="1"/>
                  </a:moveTo>
                  <a:lnTo>
                    <a:pt x="963" y="3809"/>
                  </a:lnTo>
                  <a:lnTo>
                    <a:pt x="14981" y="3809"/>
                  </a:lnTo>
                  <a:lnTo>
                    <a:pt x="1594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2"/>
            <p:cNvSpPr/>
            <p:nvPr/>
          </p:nvSpPr>
          <p:spPr>
            <a:xfrm>
              <a:off x="2072550" y="4151875"/>
              <a:ext cx="469750" cy="95750"/>
            </a:xfrm>
            <a:custGeom>
              <a:rect b="b" l="l" r="r" t="t"/>
              <a:pathLst>
                <a:path extrusionOk="0" h="3830" w="18790">
                  <a:moveTo>
                    <a:pt x="565" y="0"/>
                  </a:moveTo>
                  <a:lnTo>
                    <a:pt x="0" y="3830"/>
                  </a:lnTo>
                  <a:lnTo>
                    <a:pt x="18790" y="3830"/>
                  </a:lnTo>
                  <a:lnTo>
                    <a:pt x="182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2"/>
            <p:cNvSpPr/>
            <p:nvPr/>
          </p:nvSpPr>
          <p:spPr>
            <a:xfrm>
              <a:off x="2072550" y="4316125"/>
              <a:ext cx="469750" cy="95750"/>
            </a:xfrm>
            <a:custGeom>
              <a:rect b="b" l="l" r="r" t="t"/>
              <a:pathLst>
                <a:path extrusionOk="0" h="3830" w="18790">
                  <a:moveTo>
                    <a:pt x="0" y="1"/>
                  </a:moveTo>
                  <a:lnTo>
                    <a:pt x="565" y="3830"/>
                  </a:lnTo>
                  <a:lnTo>
                    <a:pt x="18225" y="3830"/>
                  </a:lnTo>
                  <a:lnTo>
                    <a:pt x="1879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2"/>
            <p:cNvSpPr/>
            <p:nvPr/>
          </p:nvSpPr>
          <p:spPr>
            <a:xfrm>
              <a:off x="2381700" y="3812275"/>
              <a:ext cx="248875" cy="411850"/>
            </a:xfrm>
            <a:custGeom>
              <a:rect b="b" l="l" r="r" t="t"/>
              <a:pathLst>
                <a:path extrusionOk="0" h="16474" w="9955">
                  <a:moveTo>
                    <a:pt x="2948" y="963"/>
                  </a:moveTo>
                  <a:cubicBezTo>
                    <a:pt x="3360" y="963"/>
                    <a:pt x="3780" y="1113"/>
                    <a:pt x="4122" y="1449"/>
                  </a:cubicBezTo>
                  <a:cubicBezTo>
                    <a:pt x="5189" y="2516"/>
                    <a:pt x="4436" y="4336"/>
                    <a:pt x="2929" y="4336"/>
                  </a:cubicBezTo>
                  <a:cubicBezTo>
                    <a:pt x="1991" y="4336"/>
                    <a:pt x="1240" y="3588"/>
                    <a:pt x="1235" y="2652"/>
                  </a:cubicBezTo>
                  <a:lnTo>
                    <a:pt x="1235" y="2652"/>
                  </a:lnTo>
                  <a:cubicBezTo>
                    <a:pt x="1240" y="1634"/>
                    <a:pt x="2078" y="963"/>
                    <a:pt x="2948" y="963"/>
                  </a:cubicBezTo>
                  <a:close/>
                  <a:moveTo>
                    <a:pt x="2924" y="0"/>
                  </a:moveTo>
                  <a:cubicBezTo>
                    <a:pt x="2377" y="0"/>
                    <a:pt x="1806" y="184"/>
                    <a:pt x="1276" y="612"/>
                  </a:cubicBezTo>
                  <a:cubicBezTo>
                    <a:pt x="251" y="1449"/>
                    <a:pt x="0" y="2893"/>
                    <a:pt x="670" y="4022"/>
                  </a:cubicBezTo>
                  <a:cubicBezTo>
                    <a:pt x="1169" y="4839"/>
                    <a:pt x="2040" y="5295"/>
                    <a:pt x="2943" y="5295"/>
                  </a:cubicBezTo>
                  <a:cubicBezTo>
                    <a:pt x="3289" y="5295"/>
                    <a:pt x="3640" y="5229"/>
                    <a:pt x="3976" y="5090"/>
                  </a:cubicBezTo>
                  <a:lnTo>
                    <a:pt x="8411" y="16012"/>
                  </a:lnTo>
                  <a:cubicBezTo>
                    <a:pt x="8533" y="16337"/>
                    <a:pt x="8788" y="16474"/>
                    <a:pt x="9045" y="16474"/>
                  </a:cubicBezTo>
                  <a:cubicBezTo>
                    <a:pt x="9498" y="16474"/>
                    <a:pt x="9955" y="16049"/>
                    <a:pt x="9688" y="15489"/>
                  </a:cubicBezTo>
                  <a:lnTo>
                    <a:pt x="5147" y="4315"/>
                  </a:lnTo>
                  <a:cubicBezTo>
                    <a:pt x="5126" y="4273"/>
                    <a:pt x="5105" y="4232"/>
                    <a:pt x="5085" y="4190"/>
                  </a:cubicBezTo>
                  <a:cubicBezTo>
                    <a:pt x="6468" y="2253"/>
                    <a:pt x="4839" y="0"/>
                    <a:pt x="29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2"/>
            <p:cNvSpPr/>
            <p:nvPr/>
          </p:nvSpPr>
          <p:spPr>
            <a:xfrm>
              <a:off x="2108125" y="3818675"/>
              <a:ext cx="398600" cy="264700"/>
            </a:xfrm>
            <a:custGeom>
              <a:rect b="b" l="l" r="r" t="t"/>
              <a:pathLst>
                <a:path extrusionOk="0" h="10588" w="15944">
                  <a:moveTo>
                    <a:pt x="5440" y="0"/>
                  </a:moveTo>
                  <a:lnTo>
                    <a:pt x="5440" y="6758"/>
                  </a:lnTo>
                  <a:lnTo>
                    <a:pt x="963" y="6758"/>
                  </a:lnTo>
                  <a:lnTo>
                    <a:pt x="0" y="10587"/>
                  </a:lnTo>
                  <a:lnTo>
                    <a:pt x="15944" y="10587"/>
                  </a:lnTo>
                  <a:lnTo>
                    <a:pt x="14981" y="6779"/>
                  </a:lnTo>
                  <a:lnTo>
                    <a:pt x="10420" y="6779"/>
                  </a:lnTo>
                  <a:lnTo>
                    <a:pt x="10420" y="3390"/>
                  </a:lnTo>
                  <a:lnTo>
                    <a:pt x="13287" y="3390"/>
                  </a:lnTo>
                  <a:cubicBezTo>
                    <a:pt x="14605" y="3390"/>
                    <a:pt x="14605" y="1402"/>
                    <a:pt x="13287" y="1402"/>
                  </a:cubicBezTo>
                  <a:lnTo>
                    <a:pt x="10420" y="1402"/>
                  </a:lnTo>
                  <a:lnTo>
                    <a:pt x="1042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2" name="Google Shape;2422;p52">
            <a:hlinkClick/>
          </p:cNvPr>
          <p:cNvSpPr/>
          <p:nvPr/>
        </p:nvSpPr>
        <p:spPr>
          <a:xfrm flipH="1">
            <a:off x="-134825" y="13716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2423" name="Google Shape;2423;p52">
            <a:hlinkClick action="ppaction://hlinksldjump" r:id="rId3"/>
          </p:cNvPr>
          <p:cNvSpPr/>
          <p:nvPr/>
        </p:nvSpPr>
        <p:spPr>
          <a:xfrm flipH="1">
            <a:off x="-134825" y="19050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2424" name="Google Shape;2424;p52">
            <a:hlinkClick/>
          </p:cNvPr>
          <p:cNvSpPr/>
          <p:nvPr/>
        </p:nvSpPr>
        <p:spPr>
          <a:xfrm flipH="1">
            <a:off x="-134825" y="24384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2425" name="Google Shape;2425;p52">
            <a:hlinkClick/>
          </p:cNvPr>
          <p:cNvSpPr/>
          <p:nvPr/>
        </p:nvSpPr>
        <p:spPr>
          <a:xfrm flipH="1">
            <a:off x="-134825" y="29718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2426" name="Google Shape;2426;p52">
            <a:hlinkClick/>
          </p:cNvPr>
          <p:cNvSpPr/>
          <p:nvPr/>
        </p:nvSpPr>
        <p:spPr>
          <a:xfrm flipH="1">
            <a:off x="-134825" y="35052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2427" name="Google Shape;2427;p52">
            <a:hlinkClick/>
          </p:cNvPr>
          <p:cNvSpPr/>
          <p:nvPr/>
        </p:nvSpPr>
        <p:spPr>
          <a:xfrm flipH="1">
            <a:off x="-134825" y="40386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2428" name="Google Shape;2428;p52"/>
          <p:cNvSpPr txBox="1"/>
          <p:nvPr>
            <p:ph type="title"/>
          </p:nvPr>
        </p:nvSpPr>
        <p:spPr>
          <a:xfrm>
            <a:off x="2317950" y="2057246"/>
            <a:ext cx="4508100" cy="51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Thank you!</a:t>
            </a:r>
            <a:endParaRPr sz="4000">
              <a:solidFill>
                <a:srgbClr val="1B1938"/>
              </a:solidFill>
            </a:endParaRPr>
          </a:p>
        </p:txBody>
      </p:sp>
      <p:sp>
        <p:nvSpPr>
          <p:cNvPr id="2429" name="Google Shape;2429;p52"/>
          <p:cNvSpPr/>
          <p:nvPr/>
        </p:nvSpPr>
        <p:spPr>
          <a:xfrm>
            <a:off x="-666750" y="-213500"/>
            <a:ext cx="4508100" cy="753000"/>
          </a:xfrm>
          <a:prstGeom prst="parallelogram">
            <a:avLst>
              <a:gd fmla="val 25000" name="adj"/>
            </a:avLst>
          </a:prstGeom>
          <a:solidFill>
            <a:srgbClr val="1B1938">
              <a:alpha val="56980"/>
            </a:srgbClr>
          </a:solidFill>
          <a:ln>
            <a:noFill/>
          </a:ln>
        </p:spPr>
        <p:txBody>
          <a:bodyPr anchorCtr="0" anchor="ctr" bIns="91425" lIns="91425" spcFirstLastPara="1" rIns="274300" wrap="square" tIns="91425">
            <a:noAutofit/>
          </a:bodyPr>
          <a:lstStyle/>
          <a:p>
            <a:pPr indent="0" lvl="0" marL="0" rtl="0" algn="r">
              <a:spcBef>
                <a:spcPts val="0"/>
              </a:spcBef>
              <a:spcAft>
                <a:spcPts val="0"/>
              </a:spcAft>
              <a:buNone/>
            </a:pPr>
            <a:r>
              <a:t/>
            </a:r>
            <a:endParaRPr b="1" i="1" sz="4800">
              <a:solidFill>
                <a:srgbClr val="FFFFFF"/>
              </a:solidFill>
              <a:latin typeface="Cairo"/>
              <a:ea typeface="Cairo"/>
              <a:cs typeface="Cairo"/>
              <a:sym typeface="Cairo"/>
            </a:endParaRPr>
          </a:p>
        </p:txBody>
      </p:sp>
      <p:sp>
        <p:nvSpPr>
          <p:cNvPr id="2430" name="Google Shape;2430;p52"/>
          <p:cNvSpPr txBox="1"/>
          <p:nvPr/>
        </p:nvSpPr>
        <p:spPr>
          <a:xfrm>
            <a:off x="88875" y="138700"/>
            <a:ext cx="11853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Merriweather"/>
                <a:ea typeface="Merriweather"/>
                <a:cs typeface="Merriweather"/>
                <a:sym typeface="Merriweather"/>
              </a:rPr>
              <a:t>ALIVE 1</a:t>
            </a:r>
            <a:endParaRPr sz="1500">
              <a:solidFill>
                <a:srgbClr val="FFFFFF"/>
              </a:solidFill>
              <a:latin typeface="Merriweather"/>
              <a:ea typeface="Merriweather"/>
              <a:cs typeface="Merriweather"/>
              <a:sym typeface="Merriweather"/>
            </a:endParaRPr>
          </a:p>
        </p:txBody>
      </p:sp>
      <p:sp>
        <p:nvSpPr>
          <p:cNvPr id="2431" name="Google Shape;2431;p52"/>
          <p:cNvSpPr txBox="1"/>
          <p:nvPr/>
        </p:nvSpPr>
        <p:spPr>
          <a:xfrm>
            <a:off x="1093552" y="138700"/>
            <a:ext cx="12312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Merriweather"/>
                <a:ea typeface="Merriweather"/>
                <a:cs typeface="Merriweather"/>
                <a:sym typeface="Merriweather"/>
              </a:rPr>
              <a:t>KILLED 99</a:t>
            </a:r>
            <a:endParaRPr sz="1500">
              <a:solidFill>
                <a:srgbClr val="FFFFFF"/>
              </a:solidFill>
              <a:latin typeface="Merriweather"/>
              <a:ea typeface="Merriweather"/>
              <a:cs typeface="Merriweather"/>
              <a:sym typeface="Merriweather"/>
            </a:endParaRPr>
          </a:p>
        </p:txBody>
      </p:sp>
      <p:pic>
        <p:nvPicPr>
          <p:cNvPr id="2432" name="Google Shape;2432;p52"/>
          <p:cNvPicPr preferRelativeResize="0"/>
          <p:nvPr/>
        </p:nvPicPr>
        <p:blipFill rotWithShape="1">
          <a:blip r:embed="rId4">
            <a:alphaModFix/>
          </a:blip>
          <a:srcRect b="25716" l="0" r="0" t="0"/>
          <a:stretch/>
        </p:blipFill>
        <p:spPr>
          <a:xfrm>
            <a:off x="2317950" y="0"/>
            <a:ext cx="1231284" cy="514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33"/>
          <p:cNvSpPr/>
          <p:nvPr/>
        </p:nvSpPr>
        <p:spPr>
          <a:xfrm>
            <a:off x="5715200" y="1032150"/>
            <a:ext cx="1436700" cy="2260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3"/>
          <p:cNvSpPr/>
          <p:nvPr/>
        </p:nvSpPr>
        <p:spPr>
          <a:xfrm>
            <a:off x="4093325" y="2067100"/>
            <a:ext cx="1397700" cy="2321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3"/>
          <p:cNvSpPr/>
          <p:nvPr/>
        </p:nvSpPr>
        <p:spPr>
          <a:xfrm>
            <a:off x="2281600" y="1032150"/>
            <a:ext cx="1436700" cy="2260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3"/>
          <p:cNvSpPr/>
          <p:nvPr/>
        </p:nvSpPr>
        <p:spPr>
          <a:xfrm>
            <a:off x="708197" y="542925"/>
            <a:ext cx="1436700" cy="2260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3"/>
          <p:cNvSpPr txBox="1"/>
          <p:nvPr>
            <p:ph idx="1" type="subTitle"/>
          </p:nvPr>
        </p:nvSpPr>
        <p:spPr>
          <a:xfrm>
            <a:off x="745675" y="1697250"/>
            <a:ext cx="1341900" cy="51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700"/>
              <a:t>Introduction</a:t>
            </a:r>
            <a:endParaRPr sz="1700"/>
          </a:p>
        </p:txBody>
      </p:sp>
      <p:sp>
        <p:nvSpPr>
          <p:cNvPr id="1243" name="Google Shape;1243;p33"/>
          <p:cNvSpPr txBox="1"/>
          <p:nvPr>
            <p:ph type="title"/>
          </p:nvPr>
        </p:nvSpPr>
        <p:spPr>
          <a:xfrm>
            <a:off x="810286" y="627817"/>
            <a:ext cx="1234800" cy="9993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244" name="Google Shape;1244;p33"/>
          <p:cNvSpPr txBox="1"/>
          <p:nvPr>
            <p:ph idx="3" type="subTitle"/>
          </p:nvPr>
        </p:nvSpPr>
        <p:spPr>
          <a:xfrm>
            <a:off x="4138816" y="3371715"/>
            <a:ext cx="1305300" cy="66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t>EDA</a:t>
            </a:r>
            <a:endParaRPr sz="2000"/>
          </a:p>
        </p:txBody>
      </p:sp>
      <p:sp>
        <p:nvSpPr>
          <p:cNvPr id="1245" name="Google Shape;1245;p33"/>
          <p:cNvSpPr txBox="1"/>
          <p:nvPr>
            <p:ph idx="5" type="title"/>
          </p:nvPr>
        </p:nvSpPr>
        <p:spPr>
          <a:xfrm>
            <a:off x="2382472" y="1122744"/>
            <a:ext cx="1235400" cy="10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246" name="Google Shape;1246;p33"/>
          <p:cNvSpPr txBox="1"/>
          <p:nvPr>
            <p:ph idx="6" type="subTitle"/>
          </p:nvPr>
        </p:nvSpPr>
        <p:spPr>
          <a:xfrm>
            <a:off x="2328170" y="2168221"/>
            <a:ext cx="1341900" cy="69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t>Goal</a:t>
            </a:r>
            <a:endParaRPr sz="2000"/>
          </a:p>
        </p:txBody>
      </p:sp>
      <p:sp>
        <p:nvSpPr>
          <p:cNvPr id="1247" name="Google Shape;1247;p33"/>
          <p:cNvSpPr txBox="1"/>
          <p:nvPr>
            <p:ph idx="8" type="title"/>
          </p:nvPr>
        </p:nvSpPr>
        <p:spPr>
          <a:xfrm>
            <a:off x="4190714" y="2154280"/>
            <a:ext cx="1201500" cy="102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248" name="Google Shape;1248;p33"/>
          <p:cNvSpPr txBox="1"/>
          <p:nvPr>
            <p:ph idx="9" type="subTitle"/>
          </p:nvPr>
        </p:nvSpPr>
        <p:spPr>
          <a:xfrm>
            <a:off x="5797196" y="2540240"/>
            <a:ext cx="1341600" cy="652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500"/>
              <a:t>Proposed methodology</a:t>
            </a:r>
            <a:endParaRPr sz="1500"/>
          </a:p>
          <a:p>
            <a:pPr indent="0" lvl="0" marL="0" rtl="0" algn="ctr">
              <a:spcBef>
                <a:spcPts val="0"/>
              </a:spcBef>
              <a:spcAft>
                <a:spcPts val="0"/>
              </a:spcAft>
              <a:buNone/>
            </a:pPr>
            <a:r>
              <a:t/>
            </a:r>
            <a:endParaRPr sz="2000"/>
          </a:p>
        </p:txBody>
      </p:sp>
      <p:sp>
        <p:nvSpPr>
          <p:cNvPr id="1249" name="Google Shape;1249;p33"/>
          <p:cNvSpPr txBox="1"/>
          <p:nvPr>
            <p:ph idx="14" type="title"/>
          </p:nvPr>
        </p:nvSpPr>
        <p:spPr>
          <a:xfrm>
            <a:off x="5814552" y="1117042"/>
            <a:ext cx="1235400" cy="99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250" name="Google Shape;1250;p33"/>
          <p:cNvSpPr/>
          <p:nvPr/>
        </p:nvSpPr>
        <p:spPr>
          <a:xfrm flipH="1">
            <a:off x="-152400" y="137160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251" name="Google Shape;1251;p33"/>
          <p:cNvSpPr/>
          <p:nvPr/>
        </p:nvSpPr>
        <p:spPr>
          <a:xfrm flipH="1">
            <a:off x="-152529" y="1904525"/>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252" name="Google Shape;1252;p33"/>
          <p:cNvSpPr/>
          <p:nvPr/>
        </p:nvSpPr>
        <p:spPr>
          <a:xfrm flipH="1">
            <a:off x="-152717" y="243745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sp>
        <p:nvSpPr>
          <p:cNvPr id="1253" name="Google Shape;1253;p33"/>
          <p:cNvSpPr/>
          <p:nvPr/>
        </p:nvSpPr>
        <p:spPr>
          <a:xfrm flipH="1">
            <a:off x="-152655" y="297040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sp>
        <p:nvSpPr>
          <p:cNvPr id="1254" name="Google Shape;1254;p33"/>
          <p:cNvSpPr/>
          <p:nvPr/>
        </p:nvSpPr>
        <p:spPr>
          <a:xfrm flipH="1">
            <a:off x="-152716" y="3503325"/>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sp>
        <p:nvSpPr>
          <p:cNvPr id="1255" name="Google Shape;1255;p33"/>
          <p:cNvSpPr/>
          <p:nvPr/>
        </p:nvSpPr>
        <p:spPr>
          <a:xfrm flipH="1">
            <a:off x="-152549" y="403625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grpSp>
        <p:nvGrpSpPr>
          <p:cNvPr id="1256" name="Google Shape;1256;p33"/>
          <p:cNvGrpSpPr/>
          <p:nvPr/>
        </p:nvGrpSpPr>
        <p:grpSpPr>
          <a:xfrm>
            <a:off x="88884" y="2540242"/>
            <a:ext cx="323640" cy="323799"/>
            <a:chOff x="-55987225" y="3591025"/>
            <a:chExt cx="317450" cy="317575"/>
          </a:xfrm>
        </p:grpSpPr>
        <p:sp>
          <p:nvSpPr>
            <p:cNvPr id="1257" name="Google Shape;1257;p33"/>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3"/>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3"/>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3"/>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3"/>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2" name="Google Shape;1262;p33"/>
          <p:cNvGrpSpPr/>
          <p:nvPr/>
        </p:nvGrpSpPr>
        <p:grpSpPr>
          <a:xfrm>
            <a:off x="105663" y="4146046"/>
            <a:ext cx="290083" cy="289373"/>
            <a:chOff x="-38537400" y="3588000"/>
            <a:chExt cx="316650" cy="315875"/>
          </a:xfrm>
        </p:grpSpPr>
        <p:sp>
          <p:nvSpPr>
            <p:cNvPr id="1263" name="Google Shape;1263;p33"/>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3"/>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3"/>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3"/>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7" name="Google Shape;1267;p33"/>
          <p:cNvGrpSpPr/>
          <p:nvPr/>
        </p:nvGrpSpPr>
        <p:grpSpPr>
          <a:xfrm>
            <a:off x="88889" y="3650137"/>
            <a:ext cx="323631" cy="234589"/>
            <a:chOff x="-20571700" y="3722875"/>
            <a:chExt cx="304050" cy="220375"/>
          </a:xfrm>
        </p:grpSpPr>
        <p:sp>
          <p:nvSpPr>
            <p:cNvPr id="1268" name="Google Shape;1268;p33"/>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3"/>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3"/>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3"/>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3"/>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3"/>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3"/>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5" name="Google Shape;1275;p33"/>
          <p:cNvGrpSpPr/>
          <p:nvPr/>
        </p:nvGrpSpPr>
        <p:grpSpPr>
          <a:xfrm>
            <a:off x="105655" y="3083563"/>
            <a:ext cx="290098" cy="288154"/>
            <a:chOff x="4456725" y="4993625"/>
            <a:chExt cx="482050" cy="478900"/>
          </a:xfrm>
        </p:grpSpPr>
        <p:sp>
          <p:nvSpPr>
            <p:cNvPr id="1276" name="Google Shape;1276;p33"/>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77" name="Google Shape;1277;p33"/>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78" name="Google Shape;1278;p33"/>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79" name="Google Shape;1279;p33"/>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280" name="Google Shape;1280;p33"/>
          <p:cNvGrpSpPr/>
          <p:nvPr/>
        </p:nvGrpSpPr>
        <p:grpSpPr>
          <a:xfrm>
            <a:off x="88882" y="1491033"/>
            <a:ext cx="323644" cy="319418"/>
            <a:chOff x="6232000" y="1435050"/>
            <a:chExt cx="488225" cy="481850"/>
          </a:xfrm>
        </p:grpSpPr>
        <p:sp>
          <p:nvSpPr>
            <p:cNvPr id="1281" name="Google Shape;1281;p33"/>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82" name="Google Shape;1282;p33"/>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83" name="Google Shape;1283;p33"/>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84" name="Google Shape;1284;p33"/>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85" name="Google Shape;1285;p33"/>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286" name="Google Shape;1286;p33"/>
          <p:cNvGrpSpPr/>
          <p:nvPr/>
        </p:nvGrpSpPr>
        <p:grpSpPr>
          <a:xfrm>
            <a:off x="105686" y="2002363"/>
            <a:ext cx="290036" cy="318832"/>
            <a:chOff x="1413125" y="250200"/>
            <a:chExt cx="1406575" cy="1546225"/>
          </a:xfrm>
        </p:grpSpPr>
        <p:sp>
          <p:nvSpPr>
            <p:cNvPr id="1287" name="Google Shape;1287;p33"/>
            <p:cNvSpPr/>
            <p:nvPr/>
          </p:nvSpPr>
          <p:spPr>
            <a:xfrm>
              <a:off x="2471775" y="250200"/>
              <a:ext cx="347925" cy="292350"/>
            </a:xfrm>
            <a:custGeom>
              <a:rect b="b" l="l" r="r" t="t"/>
              <a:pathLst>
                <a:path extrusionOk="0" h="11694" w="13917">
                  <a:moveTo>
                    <a:pt x="8089" y="0"/>
                  </a:moveTo>
                  <a:lnTo>
                    <a:pt x="4813" y="3276"/>
                  </a:lnTo>
                  <a:lnTo>
                    <a:pt x="2562" y="1025"/>
                  </a:lnTo>
                  <a:lnTo>
                    <a:pt x="1" y="3585"/>
                  </a:lnTo>
                  <a:lnTo>
                    <a:pt x="2252" y="5847"/>
                  </a:lnTo>
                  <a:lnTo>
                    <a:pt x="2223" y="5866"/>
                  </a:lnTo>
                  <a:lnTo>
                    <a:pt x="8051" y="11693"/>
                  </a:lnTo>
                  <a:lnTo>
                    <a:pt x="13917" y="5827"/>
                  </a:lnTo>
                  <a:lnTo>
                    <a:pt x="80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3"/>
            <p:cNvSpPr/>
            <p:nvPr/>
          </p:nvSpPr>
          <p:spPr>
            <a:xfrm>
              <a:off x="2243950" y="461100"/>
              <a:ext cx="364850" cy="364600"/>
            </a:xfrm>
            <a:custGeom>
              <a:rect b="b" l="l" r="r" t="t"/>
              <a:pathLst>
                <a:path extrusionOk="0" h="14584" w="14594">
                  <a:moveTo>
                    <a:pt x="8766" y="1"/>
                  </a:moveTo>
                  <a:lnTo>
                    <a:pt x="1" y="8766"/>
                  </a:lnTo>
                  <a:lnTo>
                    <a:pt x="5818" y="14583"/>
                  </a:lnTo>
                  <a:lnTo>
                    <a:pt x="14593" y="5818"/>
                  </a:lnTo>
                  <a:lnTo>
                    <a:pt x="876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3"/>
            <p:cNvSpPr/>
            <p:nvPr/>
          </p:nvSpPr>
          <p:spPr>
            <a:xfrm>
              <a:off x="1413125" y="1202800"/>
              <a:ext cx="549875" cy="593625"/>
            </a:xfrm>
            <a:custGeom>
              <a:rect b="b" l="l" r="r" t="t"/>
              <a:pathLst>
                <a:path extrusionOk="0" h="23745" w="21995">
                  <a:moveTo>
                    <a:pt x="12341" y="1"/>
                  </a:moveTo>
                  <a:lnTo>
                    <a:pt x="0" y="12332"/>
                  </a:lnTo>
                  <a:lnTo>
                    <a:pt x="11413" y="23745"/>
                  </a:lnTo>
                  <a:lnTo>
                    <a:pt x="18593" y="16574"/>
                  </a:lnTo>
                  <a:lnTo>
                    <a:pt x="18989" y="12660"/>
                  </a:lnTo>
                  <a:lnTo>
                    <a:pt x="21995" y="9655"/>
                  </a:lnTo>
                  <a:lnTo>
                    <a:pt x="123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3"/>
            <p:cNvSpPr/>
            <p:nvPr/>
          </p:nvSpPr>
          <p:spPr>
            <a:xfrm>
              <a:off x="1711975" y="656800"/>
              <a:ext cx="830625" cy="981875"/>
            </a:xfrm>
            <a:custGeom>
              <a:rect b="b" l="l" r="r" t="t"/>
              <a:pathLst>
                <a:path extrusionOk="0" h="39275" w="33225">
                  <a:moveTo>
                    <a:pt x="29571" y="20826"/>
                  </a:moveTo>
                  <a:cubicBezTo>
                    <a:pt x="29568" y="20826"/>
                    <a:pt x="29565" y="20826"/>
                    <a:pt x="29562" y="20826"/>
                  </a:cubicBezTo>
                  <a:lnTo>
                    <a:pt x="29571" y="20826"/>
                  </a:lnTo>
                  <a:cubicBezTo>
                    <a:pt x="29571" y="20826"/>
                    <a:pt x="29571" y="20826"/>
                    <a:pt x="29571" y="20826"/>
                  </a:cubicBezTo>
                  <a:close/>
                  <a:moveTo>
                    <a:pt x="13346" y="0"/>
                  </a:moveTo>
                  <a:lnTo>
                    <a:pt x="0" y="13346"/>
                  </a:lnTo>
                  <a:lnTo>
                    <a:pt x="4436" y="17782"/>
                  </a:lnTo>
                  <a:lnTo>
                    <a:pt x="2948" y="19280"/>
                  </a:lnTo>
                  <a:lnTo>
                    <a:pt x="12602" y="28934"/>
                  </a:lnTo>
                  <a:lnTo>
                    <a:pt x="12621" y="28905"/>
                  </a:lnTo>
                  <a:lnTo>
                    <a:pt x="22981" y="39274"/>
                  </a:lnTo>
                  <a:lnTo>
                    <a:pt x="30035" y="32220"/>
                  </a:lnTo>
                  <a:lnTo>
                    <a:pt x="19676" y="21860"/>
                  </a:lnTo>
                  <a:lnTo>
                    <a:pt x="22323" y="19212"/>
                  </a:lnTo>
                  <a:cubicBezTo>
                    <a:pt x="24594" y="20265"/>
                    <a:pt x="27058" y="20816"/>
                    <a:pt x="29571" y="20826"/>
                  </a:cubicBezTo>
                  <a:lnTo>
                    <a:pt x="29571" y="20826"/>
                  </a:lnTo>
                  <a:cubicBezTo>
                    <a:pt x="30805" y="20825"/>
                    <a:pt x="32029" y="20690"/>
                    <a:pt x="33224" y="20420"/>
                  </a:cubicBezTo>
                  <a:lnTo>
                    <a:pt x="32412" y="16883"/>
                  </a:lnTo>
                  <a:cubicBezTo>
                    <a:pt x="31430" y="17106"/>
                    <a:pt x="30486" y="17199"/>
                    <a:pt x="29597" y="17199"/>
                  </a:cubicBezTo>
                  <a:cubicBezTo>
                    <a:pt x="26636" y="17199"/>
                    <a:pt x="24280" y="16176"/>
                    <a:pt x="23135" y="15559"/>
                  </a:cubicBezTo>
                  <a:lnTo>
                    <a:pt x="26962" y="11732"/>
                  </a:lnTo>
                  <a:lnTo>
                    <a:pt x="18719" y="3499"/>
                  </a:lnTo>
                  <a:lnTo>
                    <a:pt x="17781" y="4436"/>
                  </a:lnTo>
                  <a:lnTo>
                    <a:pt x="133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1" name="Google Shape;1291;p33"/>
          <p:cNvSpPr/>
          <p:nvPr/>
        </p:nvSpPr>
        <p:spPr>
          <a:xfrm rot="2870288">
            <a:off x="4008897" y="320146"/>
            <a:ext cx="1850789" cy="1850789"/>
          </a:xfrm>
          <a:prstGeom prst="ellipse">
            <a:avLst/>
          </a:prstGeom>
          <a:gradFill>
            <a:gsLst>
              <a:gs pos="0">
                <a:srgbClr val="FFF8C6">
                  <a:alpha val="0"/>
                </a:srgbClr>
              </a:gs>
              <a:gs pos="0">
                <a:schemeClr val="dk2"/>
              </a:gs>
              <a:gs pos="50000">
                <a:srgbClr val="FCBF34">
                  <a:alpha val="5490"/>
                </a:srgbClr>
              </a:gs>
              <a:gs pos="91000">
                <a:srgbClr val="FCBF34">
                  <a:alpha val="0"/>
                </a:srgbClr>
              </a:gs>
              <a:gs pos="100000">
                <a:srgbClr val="FFFAD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2" name="Google Shape;1292;p33"/>
          <p:cNvGrpSpPr/>
          <p:nvPr/>
        </p:nvGrpSpPr>
        <p:grpSpPr>
          <a:xfrm rot="1357299">
            <a:off x="4467564" y="971375"/>
            <a:ext cx="1032682" cy="548362"/>
            <a:chOff x="2886400" y="1294995"/>
            <a:chExt cx="1389350" cy="737755"/>
          </a:xfrm>
        </p:grpSpPr>
        <p:sp>
          <p:nvSpPr>
            <p:cNvPr id="1293" name="Google Shape;1293;p33"/>
            <p:cNvSpPr/>
            <p:nvPr/>
          </p:nvSpPr>
          <p:spPr>
            <a:xfrm>
              <a:off x="2900575" y="1589925"/>
              <a:ext cx="1060775" cy="382775"/>
            </a:xfrm>
            <a:custGeom>
              <a:rect b="b" l="l" r="r" t="t"/>
              <a:pathLst>
                <a:path extrusionOk="0" h="15311" w="42431">
                  <a:moveTo>
                    <a:pt x="1768" y="1534"/>
                  </a:moveTo>
                  <a:cubicBezTo>
                    <a:pt x="1301" y="1534"/>
                    <a:pt x="868" y="2135"/>
                    <a:pt x="534" y="3336"/>
                  </a:cubicBezTo>
                  <a:cubicBezTo>
                    <a:pt x="167" y="4737"/>
                    <a:pt x="1" y="6204"/>
                    <a:pt x="34" y="7672"/>
                  </a:cubicBezTo>
                  <a:cubicBezTo>
                    <a:pt x="1" y="9107"/>
                    <a:pt x="167" y="10574"/>
                    <a:pt x="534" y="11975"/>
                  </a:cubicBezTo>
                  <a:cubicBezTo>
                    <a:pt x="868" y="13176"/>
                    <a:pt x="1268" y="13777"/>
                    <a:pt x="1768" y="13777"/>
                  </a:cubicBezTo>
                  <a:cubicBezTo>
                    <a:pt x="1902" y="13777"/>
                    <a:pt x="2035" y="13743"/>
                    <a:pt x="2135" y="13676"/>
                  </a:cubicBezTo>
                  <a:cubicBezTo>
                    <a:pt x="1802" y="13443"/>
                    <a:pt x="1502" y="12876"/>
                    <a:pt x="1235" y="12009"/>
                  </a:cubicBezTo>
                  <a:cubicBezTo>
                    <a:pt x="868" y="10574"/>
                    <a:pt x="701" y="9140"/>
                    <a:pt x="734" y="7672"/>
                  </a:cubicBezTo>
                  <a:cubicBezTo>
                    <a:pt x="701" y="6204"/>
                    <a:pt x="868" y="4770"/>
                    <a:pt x="1235" y="3336"/>
                  </a:cubicBezTo>
                  <a:cubicBezTo>
                    <a:pt x="1502" y="2468"/>
                    <a:pt x="1802" y="1901"/>
                    <a:pt x="2135" y="1701"/>
                  </a:cubicBezTo>
                  <a:lnTo>
                    <a:pt x="2135" y="1668"/>
                  </a:lnTo>
                  <a:cubicBezTo>
                    <a:pt x="2035" y="1601"/>
                    <a:pt x="1902" y="1568"/>
                    <a:pt x="1768" y="1534"/>
                  </a:cubicBezTo>
                  <a:close/>
                  <a:moveTo>
                    <a:pt x="39762" y="0"/>
                  </a:moveTo>
                  <a:cubicBezTo>
                    <a:pt x="39162" y="33"/>
                    <a:pt x="38528" y="67"/>
                    <a:pt x="37861" y="100"/>
                  </a:cubicBezTo>
                  <a:cubicBezTo>
                    <a:pt x="33725" y="300"/>
                    <a:pt x="28187" y="367"/>
                    <a:pt x="21249" y="367"/>
                  </a:cubicBezTo>
                  <a:cubicBezTo>
                    <a:pt x="14611" y="367"/>
                    <a:pt x="9107" y="300"/>
                    <a:pt x="4737" y="100"/>
                  </a:cubicBezTo>
                  <a:lnTo>
                    <a:pt x="4737" y="133"/>
                  </a:lnTo>
                  <a:lnTo>
                    <a:pt x="2035" y="0"/>
                  </a:lnTo>
                  <a:lnTo>
                    <a:pt x="2035" y="0"/>
                  </a:lnTo>
                  <a:cubicBezTo>
                    <a:pt x="2702" y="67"/>
                    <a:pt x="3270" y="801"/>
                    <a:pt x="3737" y="2235"/>
                  </a:cubicBezTo>
                  <a:cubicBezTo>
                    <a:pt x="4237" y="4003"/>
                    <a:pt x="4470" y="5838"/>
                    <a:pt x="4437" y="7672"/>
                  </a:cubicBezTo>
                  <a:cubicBezTo>
                    <a:pt x="4504" y="9507"/>
                    <a:pt x="4237" y="11308"/>
                    <a:pt x="3737" y="13076"/>
                  </a:cubicBezTo>
                  <a:cubicBezTo>
                    <a:pt x="3303" y="14444"/>
                    <a:pt x="2769" y="15178"/>
                    <a:pt x="2169" y="15311"/>
                  </a:cubicBezTo>
                  <a:cubicBezTo>
                    <a:pt x="6772" y="14977"/>
                    <a:pt x="13110" y="14844"/>
                    <a:pt x="21182" y="14844"/>
                  </a:cubicBezTo>
                  <a:cubicBezTo>
                    <a:pt x="29255" y="14844"/>
                    <a:pt x="35459" y="14977"/>
                    <a:pt x="39762" y="15311"/>
                  </a:cubicBezTo>
                  <a:lnTo>
                    <a:pt x="39862" y="15311"/>
                  </a:lnTo>
                  <a:cubicBezTo>
                    <a:pt x="40596" y="15311"/>
                    <a:pt x="41197" y="14544"/>
                    <a:pt x="41664" y="13043"/>
                  </a:cubicBezTo>
                  <a:cubicBezTo>
                    <a:pt x="42164" y="11308"/>
                    <a:pt x="42431" y="9473"/>
                    <a:pt x="42364" y="7639"/>
                  </a:cubicBezTo>
                  <a:cubicBezTo>
                    <a:pt x="42397" y="5804"/>
                    <a:pt x="42164" y="3970"/>
                    <a:pt x="41664" y="2202"/>
                  </a:cubicBezTo>
                  <a:cubicBezTo>
                    <a:pt x="41163" y="734"/>
                    <a:pt x="40563" y="0"/>
                    <a:pt x="39862" y="0"/>
                  </a:cubicBezTo>
                  <a:close/>
                </a:path>
              </a:pathLst>
            </a:custGeom>
            <a:solidFill>
              <a:srgbClr val="D939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3"/>
            <p:cNvSpPr/>
            <p:nvPr/>
          </p:nvSpPr>
          <p:spPr>
            <a:xfrm>
              <a:off x="2886400" y="1590750"/>
              <a:ext cx="126775" cy="382800"/>
            </a:xfrm>
            <a:custGeom>
              <a:rect b="b" l="l" r="r" t="t"/>
              <a:pathLst>
                <a:path extrusionOk="0" h="15312" w="5071">
                  <a:moveTo>
                    <a:pt x="2369" y="1568"/>
                  </a:moveTo>
                  <a:cubicBezTo>
                    <a:pt x="2502" y="1568"/>
                    <a:pt x="2602" y="1602"/>
                    <a:pt x="2736" y="1668"/>
                  </a:cubicBezTo>
                  <a:cubicBezTo>
                    <a:pt x="3069" y="1902"/>
                    <a:pt x="3370" y="2469"/>
                    <a:pt x="3636" y="3336"/>
                  </a:cubicBezTo>
                  <a:cubicBezTo>
                    <a:pt x="3970" y="4770"/>
                    <a:pt x="4137" y="6238"/>
                    <a:pt x="4103" y="7673"/>
                  </a:cubicBezTo>
                  <a:cubicBezTo>
                    <a:pt x="4137" y="9140"/>
                    <a:pt x="3970" y="10575"/>
                    <a:pt x="3636" y="12009"/>
                  </a:cubicBezTo>
                  <a:cubicBezTo>
                    <a:pt x="3370" y="12910"/>
                    <a:pt x="3069" y="13477"/>
                    <a:pt x="2736" y="13677"/>
                  </a:cubicBezTo>
                  <a:cubicBezTo>
                    <a:pt x="2602" y="13744"/>
                    <a:pt x="2502" y="13777"/>
                    <a:pt x="2369" y="13777"/>
                  </a:cubicBezTo>
                  <a:cubicBezTo>
                    <a:pt x="1868" y="13777"/>
                    <a:pt x="1468" y="13176"/>
                    <a:pt x="1135" y="11976"/>
                  </a:cubicBezTo>
                  <a:cubicBezTo>
                    <a:pt x="768" y="10575"/>
                    <a:pt x="601" y="9107"/>
                    <a:pt x="634" y="7673"/>
                  </a:cubicBezTo>
                  <a:cubicBezTo>
                    <a:pt x="601" y="6205"/>
                    <a:pt x="768" y="4737"/>
                    <a:pt x="1135" y="3336"/>
                  </a:cubicBezTo>
                  <a:cubicBezTo>
                    <a:pt x="1468" y="2135"/>
                    <a:pt x="1868" y="1568"/>
                    <a:pt x="2335" y="1568"/>
                  </a:cubicBezTo>
                  <a:close/>
                  <a:moveTo>
                    <a:pt x="2536" y="0"/>
                  </a:moveTo>
                  <a:cubicBezTo>
                    <a:pt x="1835" y="0"/>
                    <a:pt x="1235" y="734"/>
                    <a:pt x="768" y="2235"/>
                  </a:cubicBezTo>
                  <a:cubicBezTo>
                    <a:pt x="234" y="3970"/>
                    <a:pt x="0" y="5805"/>
                    <a:pt x="34" y="7639"/>
                  </a:cubicBezTo>
                  <a:cubicBezTo>
                    <a:pt x="0" y="9474"/>
                    <a:pt x="234" y="11308"/>
                    <a:pt x="768" y="13076"/>
                  </a:cubicBezTo>
                  <a:cubicBezTo>
                    <a:pt x="1235" y="14578"/>
                    <a:pt x="1835" y="15311"/>
                    <a:pt x="2536" y="15311"/>
                  </a:cubicBezTo>
                  <a:lnTo>
                    <a:pt x="2736" y="15311"/>
                  </a:lnTo>
                  <a:cubicBezTo>
                    <a:pt x="3370" y="15178"/>
                    <a:pt x="3870" y="14444"/>
                    <a:pt x="4337" y="13076"/>
                  </a:cubicBezTo>
                  <a:cubicBezTo>
                    <a:pt x="4837" y="11308"/>
                    <a:pt x="5071" y="9507"/>
                    <a:pt x="5037" y="7673"/>
                  </a:cubicBezTo>
                  <a:cubicBezTo>
                    <a:pt x="5071" y="5838"/>
                    <a:pt x="4837" y="4003"/>
                    <a:pt x="4337" y="2235"/>
                  </a:cubicBezTo>
                  <a:cubicBezTo>
                    <a:pt x="3870" y="801"/>
                    <a:pt x="3303" y="67"/>
                    <a:pt x="26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3"/>
            <p:cNvSpPr/>
            <p:nvPr/>
          </p:nvSpPr>
          <p:spPr>
            <a:xfrm>
              <a:off x="2918726" y="1632745"/>
              <a:ext cx="70900" cy="299400"/>
            </a:xfrm>
            <a:custGeom>
              <a:rect b="b" l="l" r="r" t="t"/>
              <a:pathLst>
                <a:path extrusionOk="0" h="11976" w="2836">
                  <a:moveTo>
                    <a:pt x="1434" y="0"/>
                  </a:moveTo>
                  <a:cubicBezTo>
                    <a:pt x="1101" y="200"/>
                    <a:pt x="801" y="767"/>
                    <a:pt x="534" y="1668"/>
                  </a:cubicBezTo>
                  <a:cubicBezTo>
                    <a:pt x="167" y="3069"/>
                    <a:pt x="0" y="4537"/>
                    <a:pt x="33" y="6005"/>
                  </a:cubicBezTo>
                  <a:cubicBezTo>
                    <a:pt x="0" y="7439"/>
                    <a:pt x="167" y="8907"/>
                    <a:pt x="534" y="10308"/>
                  </a:cubicBezTo>
                  <a:cubicBezTo>
                    <a:pt x="801" y="11208"/>
                    <a:pt x="1101" y="11775"/>
                    <a:pt x="1434" y="11975"/>
                  </a:cubicBezTo>
                  <a:cubicBezTo>
                    <a:pt x="1768" y="11742"/>
                    <a:pt x="2068" y="11208"/>
                    <a:pt x="2335" y="10308"/>
                  </a:cubicBezTo>
                  <a:cubicBezTo>
                    <a:pt x="2669" y="8907"/>
                    <a:pt x="2835" y="7439"/>
                    <a:pt x="2802" y="6005"/>
                  </a:cubicBezTo>
                  <a:cubicBezTo>
                    <a:pt x="2835" y="4537"/>
                    <a:pt x="2669" y="3069"/>
                    <a:pt x="2335" y="1668"/>
                  </a:cubicBezTo>
                  <a:cubicBezTo>
                    <a:pt x="2068" y="767"/>
                    <a:pt x="1768" y="200"/>
                    <a:pt x="1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3"/>
            <p:cNvSpPr/>
            <p:nvPr/>
          </p:nvSpPr>
          <p:spPr>
            <a:xfrm>
              <a:off x="3126575" y="1298050"/>
              <a:ext cx="850625" cy="267700"/>
            </a:xfrm>
            <a:custGeom>
              <a:rect b="b" l="l" r="r" t="t"/>
              <a:pathLst>
                <a:path extrusionOk="0" h="10708" w="34025">
                  <a:moveTo>
                    <a:pt x="9990" y="1922"/>
                  </a:moveTo>
                  <a:cubicBezTo>
                    <a:pt x="10239" y="1922"/>
                    <a:pt x="10483" y="1960"/>
                    <a:pt x="10708" y="2035"/>
                  </a:cubicBezTo>
                  <a:cubicBezTo>
                    <a:pt x="11175" y="2202"/>
                    <a:pt x="11475" y="2635"/>
                    <a:pt x="11408" y="3102"/>
                  </a:cubicBezTo>
                  <a:cubicBezTo>
                    <a:pt x="11475" y="3636"/>
                    <a:pt x="11108" y="4136"/>
                    <a:pt x="10575" y="4270"/>
                  </a:cubicBezTo>
                  <a:lnTo>
                    <a:pt x="9741" y="4303"/>
                  </a:lnTo>
                  <a:cubicBezTo>
                    <a:pt x="8606" y="4303"/>
                    <a:pt x="8039" y="3903"/>
                    <a:pt x="8039" y="3102"/>
                  </a:cubicBezTo>
                  <a:cubicBezTo>
                    <a:pt x="8039" y="2302"/>
                    <a:pt x="8606" y="1935"/>
                    <a:pt x="9741" y="1935"/>
                  </a:cubicBezTo>
                  <a:cubicBezTo>
                    <a:pt x="9824" y="1926"/>
                    <a:pt x="9907" y="1922"/>
                    <a:pt x="9990" y="1922"/>
                  </a:cubicBezTo>
                  <a:close/>
                  <a:moveTo>
                    <a:pt x="20482" y="1034"/>
                  </a:moveTo>
                  <a:cubicBezTo>
                    <a:pt x="21516" y="1067"/>
                    <a:pt x="22616" y="1134"/>
                    <a:pt x="23851" y="1201"/>
                  </a:cubicBezTo>
                  <a:cubicBezTo>
                    <a:pt x="25085" y="1301"/>
                    <a:pt x="25652" y="1735"/>
                    <a:pt x="25652" y="2502"/>
                  </a:cubicBezTo>
                  <a:cubicBezTo>
                    <a:pt x="25619" y="3269"/>
                    <a:pt x="25185" y="3769"/>
                    <a:pt x="24284" y="4036"/>
                  </a:cubicBezTo>
                  <a:lnTo>
                    <a:pt x="24251" y="4070"/>
                  </a:lnTo>
                  <a:cubicBezTo>
                    <a:pt x="23550" y="4270"/>
                    <a:pt x="21983" y="4403"/>
                    <a:pt x="19514" y="4503"/>
                  </a:cubicBezTo>
                  <a:lnTo>
                    <a:pt x="18814" y="1034"/>
                  </a:lnTo>
                  <a:close/>
                  <a:moveTo>
                    <a:pt x="15812" y="1134"/>
                  </a:moveTo>
                  <a:lnTo>
                    <a:pt x="16312" y="4537"/>
                  </a:lnTo>
                  <a:cubicBezTo>
                    <a:pt x="13076" y="4470"/>
                    <a:pt x="11709" y="3603"/>
                    <a:pt x="12209" y="2001"/>
                  </a:cubicBezTo>
                  <a:cubicBezTo>
                    <a:pt x="12309" y="1534"/>
                    <a:pt x="13443" y="1234"/>
                    <a:pt x="15645" y="1168"/>
                  </a:cubicBezTo>
                  <a:lnTo>
                    <a:pt x="15812" y="1168"/>
                  </a:lnTo>
                  <a:lnTo>
                    <a:pt x="15812" y="1134"/>
                  </a:lnTo>
                  <a:close/>
                  <a:moveTo>
                    <a:pt x="33091" y="0"/>
                  </a:moveTo>
                  <a:cubicBezTo>
                    <a:pt x="28988" y="167"/>
                    <a:pt x="23450" y="267"/>
                    <a:pt x="16512" y="267"/>
                  </a:cubicBezTo>
                  <a:cubicBezTo>
                    <a:pt x="9874" y="267"/>
                    <a:pt x="4370" y="200"/>
                    <a:pt x="0" y="0"/>
                  </a:cubicBezTo>
                  <a:lnTo>
                    <a:pt x="0" y="0"/>
                  </a:lnTo>
                  <a:cubicBezTo>
                    <a:pt x="1101" y="2902"/>
                    <a:pt x="1668" y="6004"/>
                    <a:pt x="1668" y="9107"/>
                  </a:cubicBezTo>
                  <a:cubicBezTo>
                    <a:pt x="1835" y="10074"/>
                    <a:pt x="2269" y="10608"/>
                    <a:pt x="2969" y="10708"/>
                  </a:cubicBezTo>
                  <a:cubicBezTo>
                    <a:pt x="8690" y="10163"/>
                    <a:pt x="14433" y="9890"/>
                    <a:pt x="20173" y="9890"/>
                  </a:cubicBezTo>
                  <a:cubicBezTo>
                    <a:pt x="24273" y="9890"/>
                    <a:pt x="28371" y="10029"/>
                    <a:pt x="32457" y="10307"/>
                  </a:cubicBezTo>
                  <a:cubicBezTo>
                    <a:pt x="33357" y="8873"/>
                    <a:pt x="33858" y="7739"/>
                    <a:pt x="33958" y="6872"/>
                  </a:cubicBezTo>
                  <a:cubicBezTo>
                    <a:pt x="34025" y="6238"/>
                    <a:pt x="34025" y="5604"/>
                    <a:pt x="34025" y="4970"/>
                  </a:cubicBezTo>
                  <a:cubicBezTo>
                    <a:pt x="34025" y="3669"/>
                    <a:pt x="33858" y="2368"/>
                    <a:pt x="33524" y="1134"/>
                  </a:cubicBezTo>
                  <a:cubicBezTo>
                    <a:pt x="33391" y="734"/>
                    <a:pt x="33257" y="367"/>
                    <a:pt x="330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3"/>
            <p:cNvSpPr/>
            <p:nvPr/>
          </p:nvSpPr>
          <p:spPr>
            <a:xfrm>
              <a:off x="3325875" y="1323050"/>
              <a:ext cx="442850" cy="90100"/>
            </a:xfrm>
            <a:custGeom>
              <a:rect b="b" l="l" r="r" t="t"/>
              <a:pathLst>
                <a:path extrusionOk="0" h="3604" w="17714">
                  <a:moveTo>
                    <a:pt x="1769" y="835"/>
                  </a:moveTo>
                  <a:cubicBezTo>
                    <a:pt x="601" y="835"/>
                    <a:pt x="1" y="1268"/>
                    <a:pt x="1" y="2102"/>
                  </a:cubicBezTo>
                  <a:cubicBezTo>
                    <a:pt x="1" y="2903"/>
                    <a:pt x="601" y="3336"/>
                    <a:pt x="1769" y="3336"/>
                  </a:cubicBezTo>
                  <a:lnTo>
                    <a:pt x="2636" y="3270"/>
                  </a:lnTo>
                  <a:cubicBezTo>
                    <a:pt x="3170" y="3136"/>
                    <a:pt x="3537" y="2636"/>
                    <a:pt x="3503" y="2069"/>
                  </a:cubicBezTo>
                  <a:cubicBezTo>
                    <a:pt x="3537" y="1569"/>
                    <a:pt x="3236" y="1135"/>
                    <a:pt x="2769" y="968"/>
                  </a:cubicBezTo>
                  <a:cubicBezTo>
                    <a:pt x="2436" y="868"/>
                    <a:pt x="2102" y="835"/>
                    <a:pt x="1769" y="835"/>
                  </a:cubicBezTo>
                  <a:close/>
                  <a:moveTo>
                    <a:pt x="10808" y="1"/>
                  </a:moveTo>
                  <a:lnTo>
                    <a:pt x="11509" y="3503"/>
                  </a:lnTo>
                  <a:lnTo>
                    <a:pt x="11542" y="3503"/>
                  </a:lnTo>
                  <a:cubicBezTo>
                    <a:pt x="13977" y="3437"/>
                    <a:pt x="15578" y="3303"/>
                    <a:pt x="16312" y="3103"/>
                  </a:cubicBezTo>
                  <a:cubicBezTo>
                    <a:pt x="17213" y="2836"/>
                    <a:pt x="17680" y="2302"/>
                    <a:pt x="17713" y="1502"/>
                  </a:cubicBezTo>
                  <a:cubicBezTo>
                    <a:pt x="17713" y="701"/>
                    <a:pt x="17113" y="234"/>
                    <a:pt x="15879" y="168"/>
                  </a:cubicBezTo>
                  <a:cubicBezTo>
                    <a:pt x="14644" y="67"/>
                    <a:pt x="13510" y="1"/>
                    <a:pt x="12510" y="1"/>
                  </a:cubicBezTo>
                  <a:close/>
                  <a:moveTo>
                    <a:pt x="7673" y="101"/>
                  </a:moveTo>
                  <a:cubicBezTo>
                    <a:pt x="5438" y="201"/>
                    <a:pt x="4304" y="501"/>
                    <a:pt x="4170" y="968"/>
                  </a:cubicBezTo>
                  <a:cubicBezTo>
                    <a:pt x="4004" y="1435"/>
                    <a:pt x="4070" y="2002"/>
                    <a:pt x="4337" y="2402"/>
                  </a:cubicBezTo>
                  <a:cubicBezTo>
                    <a:pt x="4871" y="3170"/>
                    <a:pt x="6238" y="3537"/>
                    <a:pt x="8340" y="3570"/>
                  </a:cubicBezTo>
                  <a:lnTo>
                    <a:pt x="8407" y="3603"/>
                  </a:lnTo>
                  <a:lnTo>
                    <a:pt x="7873" y="10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3"/>
            <p:cNvSpPr/>
            <p:nvPr/>
          </p:nvSpPr>
          <p:spPr>
            <a:xfrm>
              <a:off x="2992926" y="1294995"/>
              <a:ext cx="127625" cy="383625"/>
            </a:xfrm>
            <a:custGeom>
              <a:rect b="b" l="l" r="r" t="t"/>
              <a:pathLst>
                <a:path extrusionOk="0" h="15345" w="5105">
                  <a:moveTo>
                    <a:pt x="2403" y="1568"/>
                  </a:moveTo>
                  <a:lnTo>
                    <a:pt x="2403" y="1602"/>
                  </a:lnTo>
                  <a:cubicBezTo>
                    <a:pt x="2503" y="1602"/>
                    <a:pt x="2636" y="1635"/>
                    <a:pt x="2736" y="1702"/>
                  </a:cubicBezTo>
                  <a:cubicBezTo>
                    <a:pt x="3070" y="1935"/>
                    <a:pt x="3370" y="2469"/>
                    <a:pt x="3637" y="3370"/>
                  </a:cubicBezTo>
                  <a:cubicBezTo>
                    <a:pt x="3970" y="4804"/>
                    <a:pt x="4137" y="6238"/>
                    <a:pt x="4104" y="7706"/>
                  </a:cubicBezTo>
                  <a:cubicBezTo>
                    <a:pt x="4137" y="9174"/>
                    <a:pt x="3970" y="10608"/>
                    <a:pt x="3637" y="12009"/>
                  </a:cubicBezTo>
                  <a:cubicBezTo>
                    <a:pt x="3370" y="12910"/>
                    <a:pt x="3070" y="13477"/>
                    <a:pt x="2736" y="13677"/>
                  </a:cubicBezTo>
                  <a:cubicBezTo>
                    <a:pt x="2636" y="13744"/>
                    <a:pt x="2503" y="13810"/>
                    <a:pt x="2403" y="13810"/>
                  </a:cubicBezTo>
                  <a:cubicBezTo>
                    <a:pt x="1902" y="13810"/>
                    <a:pt x="1502" y="13210"/>
                    <a:pt x="1168" y="12009"/>
                  </a:cubicBezTo>
                  <a:cubicBezTo>
                    <a:pt x="801" y="10608"/>
                    <a:pt x="635" y="9140"/>
                    <a:pt x="668" y="7673"/>
                  </a:cubicBezTo>
                  <a:cubicBezTo>
                    <a:pt x="635" y="6238"/>
                    <a:pt x="801" y="4771"/>
                    <a:pt x="1168" y="3336"/>
                  </a:cubicBezTo>
                  <a:cubicBezTo>
                    <a:pt x="1502" y="2169"/>
                    <a:pt x="1936" y="1568"/>
                    <a:pt x="2403" y="1568"/>
                  </a:cubicBezTo>
                  <a:close/>
                  <a:moveTo>
                    <a:pt x="2569" y="1"/>
                  </a:moveTo>
                  <a:cubicBezTo>
                    <a:pt x="1869" y="1"/>
                    <a:pt x="1268" y="768"/>
                    <a:pt x="768" y="2236"/>
                  </a:cubicBezTo>
                  <a:cubicBezTo>
                    <a:pt x="268" y="4003"/>
                    <a:pt x="1" y="5838"/>
                    <a:pt x="68" y="7673"/>
                  </a:cubicBezTo>
                  <a:cubicBezTo>
                    <a:pt x="1" y="9507"/>
                    <a:pt x="268" y="11342"/>
                    <a:pt x="768" y="13077"/>
                  </a:cubicBezTo>
                  <a:cubicBezTo>
                    <a:pt x="1268" y="14578"/>
                    <a:pt x="1869" y="15345"/>
                    <a:pt x="2569" y="15345"/>
                  </a:cubicBezTo>
                  <a:lnTo>
                    <a:pt x="2769" y="15345"/>
                  </a:lnTo>
                  <a:cubicBezTo>
                    <a:pt x="3370" y="15211"/>
                    <a:pt x="3904" y="14444"/>
                    <a:pt x="4337" y="13110"/>
                  </a:cubicBezTo>
                  <a:cubicBezTo>
                    <a:pt x="4871" y="11342"/>
                    <a:pt x="5104" y="9507"/>
                    <a:pt x="5071" y="7673"/>
                  </a:cubicBezTo>
                  <a:cubicBezTo>
                    <a:pt x="5104" y="5838"/>
                    <a:pt x="4838" y="4037"/>
                    <a:pt x="4337" y="2269"/>
                  </a:cubicBezTo>
                  <a:lnTo>
                    <a:pt x="4371" y="2236"/>
                  </a:lnTo>
                  <a:cubicBezTo>
                    <a:pt x="3904" y="801"/>
                    <a:pt x="3337" y="67"/>
                    <a:pt x="26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3"/>
            <p:cNvSpPr/>
            <p:nvPr/>
          </p:nvSpPr>
          <p:spPr>
            <a:xfrm>
              <a:off x="3025675" y="1336400"/>
              <a:ext cx="70900" cy="300250"/>
            </a:xfrm>
            <a:custGeom>
              <a:rect b="b" l="l" r="r" t="t"/>
              <a:pathLst>
                <a:path extrusionOk="0" h="12010" w="2836">
                  <a:moveTo>
                    <a:pt x="1434" y="0"/>
                  </a:moveTo>
                  <a:cubicBezTo>
                    <a:pt x="1068" y="234"/>
                    <a:pt x="767" y="801"/>
                    <a:pt x="534" y="1668"/>
                  </a:cubicBezTo>
                  <a:cubicBezTo>
                    <a:pt x="167" y="3103"/>
                    <a:pt x="0" y="4570"/>
                    <a:pt x="33" y="6005"/>
                  </a:cubicBezTo>
                  <a:cubicBezTo>
                    <a:pt x="0" y="7472"/>
                    <a:pt x="167" y="8940"/>
                    <a:pt x="534" y="10341"/>
                  </a:cubicBezTo>
                  <a:cubicBezTo>
                    <a:pt x="767" y="11242"/>
                    <a:pt x="1068" y="11809"/>
                    <a:pt x="1434" y="12009"/>
                  </a:cubicBezTo>
                  <a:cubicBezTo>
                    <a:pt x="1768" y="11776"/>
                    <a:pt x="2068" y="11208"/>
                    <a:pt x="2335" y="10341"/>
                  </a:cubicBezTo>
                  <a:cubicBezTo>
                    <a:pt x="2669" y="8907"/>
                    <a:pt x="2835" y="7472"/>
                    <a:pt x="2802" y="6005"/>
                  </a:cubicBezTo>
                  <a:cubicBezTo>
                    <a:pt x="2835" y="4570"/>
                    <a:pt x="2669" y="3103"/>
                    <a:pt x="2335" y="1668"/>
                  </a:cubicBezTo>
                  <a:cubicBezTo>
                    <a:pt x="2068" y="801"/>
                    <a:pt x="1768" y="234"/>
                    <a:pt x="1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3"/>
            <p:cNvSpPr/>
            <p:nvPr/>
          </p:nvSpPr>
          <p:spPr>
            <a:xfrm>
              <a:off x="3008150" y="1295525"/>
              <a:ext cx="1059950" cy="382800"/>
            </a:xfrm>
            <a:custGeom>
              <a:rect b="b" l="l" r="r" t="t"/>
              <a:pathLst>
                <a:path extrusionOk="0" h="15312" w="42398">
                  <a:moveTo>
                    <a:pt x="1769" y="1535"/>
                  </a:moveTo>
                  <a:cubicBezTo>
                    <a:pt x="1302" y="1535"/>
                    <a:pt x="868" y="2136"/>
                    <a:pt x="534" y="3303"/>
                  </a:cubicBezTo>
                  <a:cubicBezTo>
                    <a:pt x="167" y="4738"/>
                    <a:pt x="1" y="6205"/>
                    <a:pt x="34" y="7640"/>
                  </a:cubicBezTo>
                  <a:cubicBezTo>
                    <a:pt x="1" y="9107"/>
                    <a:pt x="167" y="10575"/>
                    <a:pt x="534" y="11976"/>
                  </a:cubicBezTo>
                  <a:cubicBezTo>
                    <a:pt x="868" y="13177"/>
                    <a:pt x="1302" y="13777"/>
                    <a:pt x="1769" y="13777"/>
                  </a:cubicBezTo>
                  <a:cubicBezTo>
                    <a:pt x="1902" y="13777"/>
                    <a:pt x="2035" y="13711"/>
                    <a:pt x="2135" y="13644"/>
                  </a:cubicBezTo>
                  <a:cubicBezTo>
                    <a:pt x="1769" y="13444"/>
                    <a:pt x="1468" y="12877"/>
                    <a:pt x="1235" y="11976"/>
                  </a:cubicBezTo>
                  <a:cubicBezTo>
                    <a:pt x="868" y="10575"/>
                    <a:pt x="701" y="9141"/>
                    <a:pt x="734" y="7673"/>
                  </a:cubicBezTo>
                  <a:cubicBezTo>
                    <a:pt x="701" y="6205"/>
                    <a:pt x="868" y="4738"/>
                    <a:pt x="1235" y="3337"/>
                  </a:cubicBezTo>
                  <a:cubicBezTo>
                    <a:pt x="1468" y="2436"/>
                    <a:pt x="1769" y="1902"/>
                    <a:pt x="2135" y="1669"/>
                  </a:cubicBezTo>
                  <a:lnTo>
                    <a:pt x="2135" y="1635"/>
                  </a:lnTo>
                  <a:cubicBezTo>
                    <a:pt x="2035" y="1569"/>
                    <a:pt x="1902" y="1535"/>
                    <a:pt x="1769" y="1535"/>
                  </a:cubicBezTo>
                  <a:close/>
                  <a:moveTo>
                    <a:pt x="39762" y="1"/>
                  </a:moveTo>
                  <a:cubicBezTo>
                    <a:pt x="39162" y="34"/>
                    <a:pt x="38495" y="68"/>
                    <a:pt x="37828" y="101"/>
                  </a:cubicBezTo>
                  <a:cubicBezTo>
                    <a:pt x="37994" y="468"/>
                    <a:pt x="38128" y="835"/>
                    <a:pt x="38261" y="1235"/>
                  </a:cubicBezTo>
                  <a:cubicBezTo>
                    <a:pt x="38595" y="2469"/>
                    <a:pt x="38762" y="3770"/>
                    <a:pt x="38762" y="5071"/>
                  </a:cubicBezTo>
                  <a:cubicBezTo>
                    <a:pt x="38762" y="5705"/>
                    <a:pt x="38762" y="6339"/>
                    <a:pt x="38695" y="7006"/>
                  </a:cubicBezTo>
                  <a:cubicBezTo>
                    <a:pt x="38595" y="7840"/>
                    <a:pt x="38094" y="8974"/>
                    <a:pt x="37194" y="10408"/>
                  </a:cubicBezTo>
                  <a:cubicBezTo>
                    <a:pt x="33142" y="10133"/>
                    <a:pt x="29080" y="9994"/>
                    <a:pt x="25015" y="9994"/>
                  </a:cubicBezTo>
                  <a:cubicBezTo>
                    <a:pt x="19240" y="9994"/>
                    <a:pt x="13462" y="10274"/>
                    <a:pt x="7706" y="10842"/>
                  </a:cubicBezTo>
                  <a:cubicBezTo>
                    <a:pt x="7006" y="10709"/>
                    <a:pt x="6572" y="10175"/>
                    <a:pt x="6405" y="9208"/>
                  </a:cubicBezTo>
                  <a:cubicBezTo>
                    <a:pt x="6405" y="6105"/>
                    <a:pt x="5838" y="3003"/>
                    <a:pt x="4737" y="101"/>
                  </a:cubicBezTo>
                  <a:lnTo>
                    <a:pt x="4737" y="134"/>
                  </a:lnTo>
                  <a:lnTo>
                    <a:pt x="2035" y="1"/>
                  </a:lnTo>
                  <a:lnTo>
                    <a:pt x="2035" y="1"/>
                  </a:lnTo>
                  <a:cubicBezTo>
                    <a:pt x="2703" y="68"/>
                    <a:pt x="3270" y="802"/>
                    <a:pt x="3737" y="2236"/>
                  </a:cubicBezTo>
                  <a:cubicBezTo>
                    <a:pt x="4237" y="4004"/>
                    <a:pt x="4470" y="5805"/>
                    <a:pt x="4437" y="7640"/>
                  </a:cubicBezTo>
                  <a:cubicBezTo>
                    <a:pt x="4470" y="9474"/>
                    <a:pt x="4237" y="11309"/>
                    <a:pt x="3737" y="13077"/>
                  </a:cubicBezTo>
                  <a:cubicBezTo>
                    <a:pt x="3303" y="14411"/>
                    <a:pt x="2769" y="15178"/>
                    <a:pt x="2135" y="15312"/>
                  </a:cubicBezTo>
                  <a:cubicBezTo>
                    <a:pt x="6739" y="14978"/>
                    <a:pt x="13077" y="14845"/>
                    <a:pt x="21149" y="14845"/>
                  </a:cubicBezTo>
                  <a:cubicBezTo>
                    <a:pt x="29221" y="14845"/>
                    <a:pt x="35426" y="14978"/>
                    <a:pt x="39762" y="15312"/>
                  </a:cubicBezTo>
                  <a:lnTo>
                    <a:pt x="39862" y="15312"/>
                  </a:lnTo>
                  <a:cubicBezTo>
                    <a:pt x="40596" y="15312"/>
                    <a:pt x="41197" y="14545"/>
                    <a:pt x="41664" y="13044"/>
                  </a:cubicBezTo>
                  <a:cubicBezTo>
                    <a:pt x="42164" y="11309"/>
                    <a:pt x="42398" y="9474"/>
                    <a:pt x="42364" y="7640"/>
                  </a:cubicBezTo>
                  <a:cubicBezTo>
                    <a:pt x="42398" y="5805"/>
                    <a:pt x="42164" y="3970"/>
                    <a:pt x="41664" y="2203"/>
                  </a:cubicBezTo>
                  <a:cubicBezTo>
                    <a:pt x="41163" y="735"/>
                    <a:pt x="40563" y="1"/>
                    <a:pt x="398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3"/>
            <p:cNvSpPr/>
            <p:nvPr/>
          </p:nvSpPr>
          <p:spPr>
            <a:xfrm>
              <a:off x="3193275" y="1651625"/>
              <a:ext cx="850650" cy="268550"/>
            </a:xfrm>
            <a:custGeom>
              <a:rect b="b" l="l" r="r" t="t"/>
              <a:pathLst>
                <a:path extrusionOk="0" h="10742" w="34026">
                  <a:moveTo>
                    <a:pt x="33091" y="0"/>
                  </a:moveTo>
                  <a:cubicBezTo>
                    <a:pt x="28988" y="201"/>
                    <a:pt x="23451" y="301"/>
                    <a:pt x="16513" y="301"/>
                  </a:cubicBezTo>
                  <a:cubicBezTo>
                    <a:pt x="9875" y="301"/>
                    <a:pt x="4371" y="234"/>
                    <a:pt x="1" y="34"/>
                  </a:cubicBezTo>
                  <a:lnTo>
                    <a:pt x="1" y="34"/>
                  </a:lnTo>
                  <a:cubicBezTo>
                    <a:pt x="1102" y="2936"/>
                    <a:pt x="1669" y="6038"/>
                    <a:pt x="1669" y="9140"/>
                  </a:cubicBezTo>
                  <a:cubicBezTo>
                    <a:pt x="1836" y="10108"/>
                    <a:pt x="2269" y="10641"/>
                    <a:pt x="2970" y="10741"/>
                  </a:cubicBezTo>
                  <a:cubicBezTo>
                    <a:pt x="8690" y="10197"/>
                    <a:pt x="14434" y="9924"/>
                    <a:pt x="20174" y="9924"/>
                  </a:cubicBezTo>
                  <a:cubicBezTo>
                    <a:pt x="24273" y="9924"/>
                    <a:pt x="28371" y="10063"/>
                    <a:pt x="32457" y="10341"/>
                  </a:cubicBezTo>
                  <a:cubicBezTo>
                    <a:pt x="33358" y="8907"/>
                    <a:pt x="33858" y="7773"/>
                    <a:pt x="33958" y="6905"/>
                  </a:cubicBezTo>
                  <a:cubicBezTo>
                    <a:pt x="34025" y="6272"/>
                    <a:pt x="34025" y="5638"/>
                    <a:pt x="34025" y="5004"/>
                  </a:cubicBezTo>
                  <a:cubicBezTo>
                    <a:pt x="34025" y="3703"/>
                    <a:pt x="33858" y="2402"/>
                    <a:pt x="33525" y="1168"/>
                  </a:cubicBezTo>
                  <a:cubicBezTo>
                    <a:pt x="33391" y="768"/>
                    <a:pt x="33258" y="401"/>
                    <a:pt x="330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3"/>
            <p:cNvSpPr/>
            <p:nvPr/>
          </p:nvSpPr>
          <p:spPr>
            <a:xfrm>
              <a:off x="3074875" y="1649125"/>
              <a:ext cx="1059950" cy="383625"/>
            </a:xfrm>
            <a:custGeom>
              <a:rect b="b" l="l" r="r" t="t"/>
              <a:pathLst>
                <a:path extrusionOk="0" h="15345" w="42398">
                  <a:moveTo>
                    <a:pt x="1768" y="1568"/>
                  </a:moveTo>
                  <a:cubicBezTo>
                    <a:pt x="1301" y="1568"/>
                    <a:pt x="867" y="2169"/>
                    <a:pt x="534" y="3336"/>
                  </a:cubicBezTo>
                  <a:cubicBezTo>
                    <a:pt x="167" y="4770"/>
                    <a:pt x="0" y="6238"/>
                    <a:pt x="34" y="7673"/>
                  </a:cubicBezTo>
                  <a:cubicBezTo>
                    <a:pt x="0" y="9140"/>
                    <a:pt x="167" y="10608"/>
                    <a:pt x="534" y="12009"/>
                  </a:cubicBezTo>
                  <a:cubicBezTo>
                    <a:pt x="867" y="13210"/>
                    <a:pt x="1268" y="13810"/>
                    <a:pt x="1768" y="13810"/>
                  </a:cubicBezTo>
                  <a:cubicBezTo>
                    <a:pt x="1902" y="13810"/>
                    <a:pt x="2035" y="13777"/>
                    <a:pt x="2135" y="13710"/>
                  </a:cubicBezTo>
                  <a:cubicBezTo>
                    <a:pt x="1768" y="13477"/>
                    <a:pt x="1468" y="12910"/>
                    <a:pt x="1234" y="12042"/>
                  </a:cubicBezTo>
                  <a:cubicBezTo>
                    <a:pt x="867" y="10608"/>
                    <a:pt x="701" y="9174"/>
                    <a:pt x="734" y="7706"/>
                  </a:cubicBezTo>
                  <a:cubicBezTo>
                    <a:pt x="701" y="6238"/>
                    <a:pt x="867" y="4770"/>
                    <a:pt x="1234" y="3336"/>
                  </a:cubicBezTo>
                  <a:cubicBezTo>
                    <a:pt x="1468" y="2469"/>
                    <a:pt x="1768" y="1902"/>
                    <a:pt x="2135" y="1668"/>
                  </a:cubicBezTo>
                  <a:cubicBezTo>
                    <a:pt x="2035" y="1602"/>
                    <a:pt x="1902" y="1568"/>
                    <a:pt x="1768" y="1568"/>
                  </a:cubicBezTo>
                  <a:close/>
                  <a:moveTo>
                    <a:pt x="2035" y="0"/>
                  </a:moveTo>
                  <a:cubicBezTo>
                    <a:pt x="2702" y="67"/>
                    <a:pt x="3269" y="801"/>
                    <a:pt x="3736" y="2235"/>
                  </a:cubicBezTo>
                  <a:cubicBezTo>
                    <a:pt x="4237" y="4003"/>
                    <a:pt x="4470" y="5838"/>
                    <a:pt x="4437" y="7673"/>
                  </a:cubicBezTo>
                  <a:cubicBezTo>
                    <a:pt x="4470" y="9507"/>
                    <a:pt x="4237" y="11308"/>
                    <a:pt x="3736" y="13076"/>
                  </a:cubicBezTo>
                  <a:cubicBezTo>
                    <a:pt x="3303" y="14444"/>
                    <a:pt x="2769" y="15178"/>
                    <a:pt x="2135" y="15311"/>
                  </a:cubicBezTo>
                  <a:cubicBezTo>
                    <a:pt x="6738" y="15011"/>
                    <a:pt x="13076" y="14878"/>
                    <a:pt x="21149" y="14878"/>
                  </a:cubicBezTo>
                  <a:cubicBezTo>
                    <a:pt x="29221" y="14878"/>
                    <a:pt x="35425" y="15011"/>
                    <a:pt x="39762" y="15345"/>
                  </a:cubicBezTo>
                  <a:lnTo>
                    <a:pt x="39862" y="15345"/>
                  </a:lnTo>
                  <a:cubicBezTo>
                    <a:pt x="40596" y="15345"/>
                    <a:pt x="41196" y="14578"/>
                    <a:pt x="41663" y="13076"/>
                  </a:cubicBezTo>
                  <a:cubicBezTo>
                    <a:pt x="42164" y="11342"/>
                    <a:pt x="42397" y="9507"/>
                    <a:pt x="42364" y="7673"/>
                  </a:cubicBezTo>
                  <a:cubicBezTo>
                    <a:pt x="42397" y="5838"/>
                    <a:pt x="42164" y="4003"/>
                    <a:pt x="41663" y="2235"/>
                  </a:cubicBezTo>
                  <a:cubicBezTo>
                    <a:pt x="41163" y="768"/>
                    <a:pt x="40562" y="34"/>
                    <a:pt x="39862" y="34"/>
                  </a:cubicBezTo>
                  <a:lnTo>
                    <a:pt x="39762" y="34"/>
                  </a:lnTo>
                  <a:cubicBezTo>
                    <a:pt x="39161" y="67"/>
                    <a:pt x="38494" y="100"/>
                    <a:pt x="37827" y="134"/>
                  </a:cubicBezTo>
                  <a:cubicBezTo>
                    <a:pt x="37994" y="501"/>
                    <a:pt x="38127" y="868"/>
                    <a:pt x="38261" y="1268"/>
                  </a:cubicBezTo>
                  <a:cubicBezTo>
                    <a:pt x="38594" y="2502"/>
                    <a:pt x="38761" y="3803"/>
                    <a:pt x="38761" y="5104"/>
                  </a:cubicBezTo>
                  <a:cubicBezTo>
                    <a:pt x="38761" y="5738"/>
                    <a:pt x="38761" y="6372"/>
                    <a:pt x="38694" y="7005"/>
                  </a:cubicBezTo>
                  <a:cubicBezTo>
                    <a:pt x="38594" y="7839"/>
                    <a:pt x="38094" y="9007"/>
                    <a:pt x="37193" y="10441"/>
                  </a:cubicBezTo>
                  <a:cubicBezTo>
                    <a:pt x="33107" y="10163"/>
                    <a:pt x="29009" y="10024"/>
                    <a:pt x="24910" y="10024"/>
                  </a:cubicBezTo>
                  <a:cubicBezTo>
                    <a:pt x="19170" y="10024"/>
                    <a:pt x="13426" y="10297"/>
                    <a:pt x="7706" y="10841"/>
                  </a:cubicBezTo>
                  <a:cubicBezTo>
                    <a:pt x="7005" y="10741"/>
                    <a:pt x="6572" y="10208"/>
                    <a:pt x="6405" y="9240"/>
                  </a:cubicBezTo>
                  <a:cubicBezTo>
                    <a:pt x="6405" y="6138"/>
                    <a:pt x="5838" y="3036"/>
                    <a:pt x="4737" y="134"/>
                  </a:cubicBezTo>
                  <a:lnTo>
                    <a:pt x="20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3"/>
            <p:cNvSpPr/>
            <p:nvPr/>
          </p:nvSpPr>
          <p:spPr>
            <a:xfrm>
              <a:off x="3059850" y="1649125"/>
              <a:ext cx="126800" cy="383625"/>
            </a:xfrm>
            <a:custGeom>
              <a:rect b="b" l="l" r="r" t="t"/>
              <a:pathLst>
                <a:path extrusionOk="0" h="15345" w="5072">
                  <a:moveTo>
                    <a:pt x="2369" y="1568"/>
                  </a:moveTo>
                  <a:cubicBezTo>
                    <a:pt x="2503" y="1568"/>
                    <a:pt x="2603" y="1602"/>
                    <a:pt x="2736" y="1668"/>
                  </a:cubicBezTo>
                  <a:lnTo>
                    <a:pt x="2736" y="1702"/>
                  </a:lnTo>
                  <a:cubicBezTo>
                    <a:pt x="3070" y="1935"/>
                    <a:pt x="3370" y="2469"/>
                    <a:pt x="3637" y="3369"/>
                  </a:cubicBezTo>
                  <a:cubicBezTo>
                    <a:pt x="3970" y="4804"/>
                    <a:pt x="4137" y="6238"/>
                    <a:pt x="4104" y="7706"/>
                  </a:cubicBezTo>
                  <a:cubicBezTo>
                    <a:pt x="4137" y="9140"/>
                    <a:pt x="3970" y="10608"/>
                    <a:pt x="3603" y="12009"/>
                  </a:cubicBezTo>
                  <a:cubicBezTo>
                    <a:pt x="3336" y="12910"/>
                    <a:pt x="3036" y="13477"/>
                    <a:pt x="2703" y="13677"/>
                  </a:cubicBezTo>
                  <a:cubicBezTo>
                    <a:pt x="2603" y="13744"/>
                    <a:pt x="2469" y="13777"/>
                    <a:pt x="2369" y="13777"/>
                  </a:cubicBezTo>
                  <a:cubicBezTo>
                    <a:pt x="1869" y="13777"/>
                    <a:pt x="1435" y="13177"/>
                    <a:pt x="1102" y="11976"/>
                  </a:cubicBezTo>
                  <a:cubicBezTo>
                    <a:pt x="735" y="10575"/>
                    <a:pt x="568" y="9107"/>
                    <a:pt x="601" y="7673"/>
                  </a:cubicBezTo>
                  <a:cubicBezTo>
                    <a:pt x="568" y="6205"/>
                    <a:pt x="735" y="4737"/>
                    <a:pt x="1102" y="3336"/>
                  </a:cubicBezTo>
                  <a:cubicBezTo>
                    <a:pt x="1435" y="2135"/>
                    <a:pt x="1869" y="1568"/>
                    <a:pt x="2369" y="1568"/>
                  </a:cubicBezTo>
                  <a:close/>
                  <a:moveTo>
                    <a:pt x="2536" y="0"/>
                  </a:moveTo>
                  <a:cubicBezTo>
                    <a:pt x="1835" y="0"/>
                    <a:pt x="1268" y="768"/>
                    <a:pt x="768" y="2235"/>
                  </a:cubicBezTo>
                  <a:cubicBezTo>
                    <a:pt x="234" y="4003"/>
                    <a:pt x="1" y="5838"/>
                    <a:pt x="34" y="7673"/>
                  </a:cubicBezTo>
                  <a:cubicBezTo>
                    <a:pt x="1" y="9507"/>
                    <a:pt x="234" y="11342"/>
                    <a:pt x="768" y="13076"/>
                  </a:cubicBezTo>
                  <a:cubicBezTo>
                    <a:pt x="1268" y="14578"/>
                    <a:pt x="1835" y="15345"/>
                    <a:pt x="2536" y="15345"/>
                  </a:cubicBezTo>
                  <a:lnTo>
                    <a:pt x="2736" y="15345"/>
                  </a:lnTo>
                  <a:cubicBezTo>
                    <a:pt x="3370" y="15211"/>
                    <a:pt x="3904" y="14444"/>
                    <a:pt x="4337" y="13110"/>
                  </a:cubicBezTo>
                  <a:cubicBezTo>
                    <a:pt x="4838" y="11342"/>
                    <a:pt x="5071" y="9507"/>
                    <a:pt x="5038" y="7673"/>
                  </a:cubicBezTo>
                  <a:cubicBezTo>
                    <a:pt x="5071" y="5838"/>
                    <a:pt x="4838" y="4037"/>
                    <a:pt x="4337" y="2269"/>
                  </a:cubicBezTo>
                  <a:cubicBezTo>
                    <a:pt x="3870" y="834"/>
                    <a:pt x="3303" y="100"/>
                    <a:pt x="2636" y="34"/>
                  </a:cubicBezTo>
                  <a:lnTo>
                    <a:pt x="263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3"/>
            <p:cNvSpPr/>
            <p:nvPr/>
          </p:nvSpPr>
          <p:spPr>
            <a:xfrm>
              <a:off x="3092375" y="1690825"/>
              <a:ext cx="70925" cy="300225"/>
            </a:xfrm>
            <a:custGeom>
              <a:rect b="b" l="l" r="r" t="t"/>
              <a:pathLst>
                <a:path extrusionOk="0" h="12009" w="2837">
                  <a:moveTo>
                    <a:pt x="1435" y="0"/>
                  </a:moveTo>
                  <a:cubicBezTo>
                    <a:pt x="1068" y="234"/>
                    <a:pt x="768" y="801"/>
                    <a:pt x="534" y="1668"/>
                  </a:cubicBezTo>
                  <a:cubicBezTo>
                    <a:pt x="167" y="3102"/>
                    <a:pt x="1" y="4570"/>
                    <a:pt x="34" y="6005"/>
                  </a:cubicBezTo>
                  <a:cubicBezTo>
                    <a:pt x="1" y="7472"/>
                    <a:pt x="167" y="8940"/>
                    <a:pt x="534" y="10341"/>
                  </a:cubicBezTo>
                  <a:cubicBezTo>
                    <a:pt x="768" y="11242"/>
                    <a:pt x="1068" y="11809"/>
                    <a:pt x="1435" y="12009"/>
                  </a:cubicBezTo>
                  <a:cubicBezTo>
                    <a:pt x="1769" y="11775"/>
                    <a:pt x="2069" y="11208"/>
                    <a:pt x="2336" y="10341"/>
                  </a:cubicBezTo>
                  <a:cubicBezTo>
                    <a:pt x="2669" y="8907"/>
                    <a:pt x="2836" y="7472"/>
                    <a:pt x="2803" y="6005"/>
                  </a:cubicBezTo>
                  <a:cubicBezTo>
                    <a:pt x="2836" y="4570"/>
                    <a:pt x="2669" y="3102"/>
                    <a:pt x="2336" y="1668"/>
                  </a:cubicBezTo>
                  <a:cubicBezTo>
                    <a:pt x="2069" y="801"/>
                    <a:pt x="1769" y="234"/>
                    <a:pt x="14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3"/>
            <p:cNvSpPr/>
            <p:nvPr/>
          </p:nvSpPr>
          <p:spPr>
            <a:xfrm>
              <a:off x="3526651" y="1299995"/>
              <a:ext cx="126775" cy="731550"/>
            </a:xfrm>
            <a:custGeom>
              <a:rect b="b" l="l" r="r" t="t"/>
              <a:pathLst>
                <a:path extrusionOk="0" h="29262" w="5071">
                  <a:moveTo>
                    <a:pt x="467" y="1"/>
                  </a:moveTo>
                  <a:cubicBezTo>
                    <a:pt x="301" y="34"/>
                    <a:pt x="167" y="67"/>
                    <a:pt x="0" y="101"/>
                  </a:cubicBezTo>
                  <a:cubicBezTo>
                    <a:pt x="2102" y="9608"/>
                    <a:pt x="3169" y="19281"/>
                    <a:pt x="3169" y="28988"/>
                  </a:cubicBezTo>
                  <a:cubicBezTo>
                    <a:pt x="3723" y="29163"/>
                    <a:pt x="4276" y="29261"/>
                    <a:pt x="4829" y="29261"/>
                  </a:cubicBezTo>
                  <a:cubicBezTo>
                    <a:pt x="4910" y="29261"/>
                    <a:pt x="4990" y="29259"/>
                    <a:pt x="5071" y="29255"/>
                  </a:cubicBezTo>
                  <a:lnTo>
                    <a:pt x="3836" y="29155"/>
                  </a:lnTo>
                  <a:cubicBezTo>
                    <a:pt x="3770" y="19348"/>
                    <a:pt x="2636" y="9574"/>
                    <a:pt x="4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3"/>
            <p:cNvSpPr/>
            <p:nvPr/>
          </p:nvSpPr>
          <p:spPr>
            <a:xfrm>
              <a:off x="3538525" y="1296900"/>
              <a:ext cx="159300" cy="734175"/>
            </a:xfrm>
            <a:custGeom>
              <a:rect b="b" l="l" r="r" t="t"/>
              <a:pathLst>
                <a:path extrusionOk="0" h="29367" w="6372">
                  <a:moveTo>
                    <a:pt x="1169" y="0"/>
                  </a:moveTo>
                  <a:cubicBezTo>
                    <a:pt x="770" y="0"/>
                    <a:pt x="376" y="38"/>
                    <a:pt x="1" y="113"/>
                  </a:cubicBezTo>
                  <a:cubicBezTo>
                    <a:pt x="2169" y="9686"/>
                    <a:pt x="3303" y="19460"/>
                    <a:pt x="3370" y="29267"/>
                  </a:cubicBezTo>
                  <a:lnTo>
                    <a:pt x="4604" y="29367"/>
                  </a:lnTo>
                  <a:cubicBezTo>
                    <a:pt x="5138" y="29334"/>
                    <a:pt x="5671" y="29267"/>
                    <a:pt x="6172" y="29100"/>
                  </a:cubicBezTo>
                  <a:cubicBezTo>
                    <a:pt x="6372" y="19393"/>
                    <a:pt x="5305" y="9686"/>
                    <a:pt x="3003" y="213"/>
                  </a:cubicBezTo>
                  <a:cubicBezTo>
                    <a:pt x="2536" y="79"/>
                    <a:pt x="2036" y="13"/>
                    <a:pt x="1569" y="13"/>
                  </a:cubicBezTo>
                  <a:cubicBezTo>
                    <a:pt x="1435" y="4"/>
                    <a:pt x="1302" y="0"/>
                    <a:pt x="11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3"/>
            <p:cNvSpPr/>
            <p:nvPr/>
          </p:nvSpPr>
          <p:spPr>
            <a:xfrm>
              <a:off x="3814550" y="1617425"/>
              <a:ext cx="461200" cy="264400"/>
            </a:xfrm>
            <a:custGeom>
              <a:rect b="b" l="l" r="r" t="t"/>
              <a:pathLst>
                <a:path extrusionOk="0" h="10576" w="18448">
                  <a:moveTo>
                    <a:pt x="435" y="1"/>
                  </a:moveTo>
                  <a:cubicBezTo>
                    <a:pt x="234" y="1"/>
                    <a:pt x="34" y="168"/>
                    <a:pt x="34" y="401"/>
                  </a:cubicBezTo>
                  <a:cubicBezTo>
                    <a:pt x="1" y="501"/>
                    <a:pt x="34" y="601"/>
                    <a:pt x="134" y="701"/>
                  </a:cubicBezTo>
                  <a:cubicBezTo>
                    <a:pt x="201" y="768"/>
                    <a:pt x="301" y="835"/>
                    <a:pt x="401" y="835"/>
                  </a:cubicBezTo>
                  <a:cubicBezTo>
                    <a:pt x="1269" y="901"/>
                    <a:pt x="3770" y="935"/>
                    <a:pt x="7907" y="935"/>
                  </a:cubicBezTo>
                  <a:cubicBezTo>
                    <a:pt x="8039" y="934"/>
                    <a:pt x="8170" y="933"/>
                    <a:pt x="8299" y="933"/>
                  </a:cubicBezTo>
                  <a:cubicBezTo>
                    <a:pt x="12053" y="933"/>
                    <a:pt x="14590" y="1401"/>
                    <a:pt x="15912" y="2336"/>
                  </a:cubicBezTo>
                  <a:cubicBezTo>
                    <a:pt x="17113" y="3236"/>
                    <a:pt x="17580" y="4337"/>
                    <a:pt x="17247" y="5672"/>
                  </a:cubicBezTo>
                  <a:cubicBezTo>
                    <a:pt x="16946" y="7073"/>
                    <a:pt x="16012" y="8240"/>
                    <a:pt x="14745" y="8874"/>
                  </a:cubicBezTo>
                  <a:cubicBezTo>
                    <a:pt x="14144" y="9207"/>
                    <a:pt x="13511" y="9508"/>
                    <a:pt x="12843" y="9708"/>
                  </a:cubicBezTo>
                  <a:lnTo>
                    <a:pt x="12743" y="10575"/>
                  </a:lnTo>
                  <a:cubicBezTo>
                    <a:pt x="13577" y="10342"/>
                    <a:pt x="14411" y="10008"/>
                    <a:pt x="15145" y="9608"/>
                  </a:cubicBezTo>
                  <a:cubicBezTo>
                    <a:pt x="16613" y="8840"/>
                    <a:pt x="17647" y="7473"/>
                    <a:pt x="18047" y="5905"/>
                  </a:cubicBezTo>
                  <a:cubicBezTo>
                    <a:pt x="18447" y="4204"/>
                    <a:pt x="17880" y="2803"/>
                    <a:pt x="16379" y="1669"/>
                  </a:cubicBezTo>
                  <a:cubicBezTo>
                    <a:pt x="14987" y="633"/>
                    <a:pt x="12275" y="99"/>
                    <a:pt x="8244" y="99"/>
                  </a:cubicBezTo>
                  <a:cubicBezTo>
                    <a:pt x="8121" y="99"/>
                    <a:pt x="7998" y="100"/>
                    <a:pt x="7873" y="101"/>
                  </a:cubicBezTo>
                  <a:cubicBezTo>
                    <a:pt x="3770" y="101"/>
                    <a:pt x="1302" y="68"/>
                    <a:pt x="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3"/>
            <p:cNvSpPr/>
            <p:nvPr/>
          </p:nvSpPr>
          <p:spPr>
            <a:xfrm>
              <a:off x="3757850" y="1419800"/>
              <a:ext cx="457025" cy="175150"/>
            </a:xfrm>
            <a:custGeom>
              <a:rect b="b" l="l" r="r" t="t"/>
              <a:pathLst>
                <a:path extrusionOk="0" h="7006" w="18281">
                  <a:moveTo>
                    <a:pt x="12176" y="0"/>
                  </a:moveTo>
                  <a:lnTo>
                    <a:pt x="12309" y="834"/>
                  </a:lnTo>
                  <a:cubicBezTo>
                    <a:pt x="14177" y="834"/>
                    <a:pt x="15512" y="1001"/>
                    <a:pt x="16246" y="1268"/>
                  </a:cubicBezTo>
                  <a:cubicBezTo>
                    <a:pt x="17013" y="1635"/>
                    <a:pt x="17413" y="2135"/>
                    <a:pt x="17413" y="2836"/>
                  </a:cubicBezTo>
                  <a:cubicBezTo>
                    <a:pt x="17413" y="3536"/>
                    <a:pt x="16979" y="4237"/>
                    <a:pt x="16112" y="4904"/>
                  </a:cubicBezTo>
                  <a:cubicBezTo>
                    <a:pt x="15178" y="5604"/>
                    <a:pt x="13811" y="6004"/>
                    <a:pt x="12043" y="6071"/>
                  </a:cubicBezTo>
                  <a:cubicBezTo>
                    <a:pt x="11109" y="6121"/>
                    <a:pt x="10166" y="6146"/>
                    <a:pt x="9216" y="6146"/>
                  </a:cubicBezTo>
                  <a:cubicBezTo>
                    <a:pt x="8265" y="6146"/>
                    <a:pt x="7306" y="6121"/>
                    <a:pt x="6339" y="6071"/>
                  </a:cubicBezTo>
                  <a:cubicBezTo>
                    <a:pt x="4437" y="6004"/>
                    <a:pt x="2469" y="5838"/>
                    <a:pt x="468" y="5571"/>
                  </a:cubicBezTo>
                  <a:cubicBezTo>
                    <a:pt x="368" y="5571"/>
                    <a:pt x="268" y="5604"/>
                    <a:pt x="167" y="5671"/>
                  </a:cubicBezTo>
                  <a:cubicBezTo>
                    <a:pt x="101" y="5738"/>
                    <a:pt x="34" y="5838"/>
                    <a:pt x="1" y="5971"/>
                  </a:cubicBezTo>
                  <a:cubicBezTo>
                    <a:pt x="1" y="6071"/>
                    <a:pt x="34" y="6171"/>
                    <a:pt x="134" y="6271"/>
                  </a:cubicBezTo>
                  <a:cubicBezTo>
                    <a:pt x="201" y="6338"/>
                    <a:pt x="268" y="6405"/>
                    <a:pt x="401" y="6405"/>
                  </a:cubicBezTo>
                  <a:cubicBezTo>
                    <a:pt x="2402" y="6638"/>
                    <a:pt x="4370" y="6805"/>
                    <a:pt x="6305" y="6905"/>
                  </a:cubicBezTo>
                  <a:cubicBezTo>
                    <a:pt x="7273" y="6972"/>
                    <a:pt x="8240" y="7005"/>
                    <a:pt x="9203" y="7005"/>
                  </a:cubicBezTo>
                  <a:cubicBezTo>
                    <a:pt x="10166" y="7005"/>
                    <a:pt x="11125" y="6972"/>
                    <a:pt x="12076" y="6905"/>
                  </a:cubicBezTo>
                  <a:cubicBezTo>
                    <a:pt x="14044" y="6838"/>
                    <a:pt x="15578" y="6371"/>
                    <a:pt x="16613" y="5571"/>
                  </a:cubicBezTo>
                  <a:cubicBezTo>
                    <a:pt x="17713" y="4704"/>
                    <a:pt x="18280" y="3803"/>
                    <a:pt x="18280" y="2836"/>
                  </a:cubicBezTo>
                  <a:cubicBezTo>
                    <a:pt x="18280" y="1801"/>
                    <a:pt x="17713" y="1034"/>
                    <a:pt x="16613" y="501"/>
                  </a:cubicBezTo>
                  <a:lnTo>
                    <a:pt x="16579" y="534"/>
                  </a:lnTo>
                  <a:cubicBezTo>
                    <a:pt x="15779" y="167"/>
                    <a:pt x="14311" y="0"/>
                    <a:pt x="121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3"/>
            <p:cNvSpPr/>
            <p:nvPr/>
          </p:nvSpPr>
          <p:spPr>
            <a:xfrm>
              <a:off x="3391220" y="1439174"/>
              <a:ext cx="486200" cy="360300"/>
            </a:xfrm>
            <a:custGeom>
              <a:rect b="b" l="l" r="r" t="t"/>
              <a:pathLst>
                <a:path extrusionOk="0" h="14412" w="19448">
                  <a:moveTo>
                    <a:pt x="17480" y="1"/>
                  </a:moveTo>
                  <a:cubicBezTo>
                    <a:pt x="10696" y="216"/>
                    <a:pt x="6221" y="311"/>
                    <a:pt x="4055" y="311"/>
                  </a:cubicBezTo>
                  <a:cubicBezTo>
                    <a:pt x="3197" y="311"/>
                    <a:pt x="2702" y="296"/>
                    <a:pt x="2569" y="268"/>
                  </a:cubicBezTo>
                  <a:cubicBezTo>
                    <a:pt x="2540" y="258"/>
                    <a:pt x="2493" y="254"/>
                    <a:pt x="2429" y="254"/>
                  </a:cubicBezTo>
                  <a:cubicBezTo>
                    <a:pt x="2273" y="254"/>
                    <a:pt x="2012" y="277"/>
                    <a:pt x="1635" y="301"/>
                  </a:cubicBezTo>
                  <a:cubicBezTo>
                    <a:pt x="1635" y="501"/>
                    <a:pt x="1635" y="735"/>
                    <a:pt x="1668" y="935"/>
                  </a:cubicBezTo>
                  <a:lnTo>
                    <a:pt x="16913" y="701"/>
                  </a:lnTo>
                  <a:lnTo>
                    <a:pt x="17480" y="1"/>
                  </a:lnTo>
                  <a:close/>
                  <a:moveTo>
                    <a:pt x="19448" y="11509"/>
                  </a:moveTo>
                  <a:cubicBezTo>
                    <a:pt x="18647" y="11509"/>
                    <a:pt x="17880" y="11542"/>
                    <a:pt x="17146" y="11542"/>
                  </a:cubicBezTo>
                  <a:cubicBezTo>
                    <a:pt x="10181" y="11756"/>
                    <a:pt x="5970" y="11863"/>
                    <a:pt x="4496" y="11863"/>
                  </a:cubicBezTo>
                  <a:cubicBezTo>
                    <a:pt x="4127" y="11863"/>
                    <a:pt x="3930" y="11856"/>
                    <a:pt x="3903" y="11843"/>
                  </a:cubicBezTo>
                  <a:cubicBezTo>
                    <a:pt x="3610" y="11830"/>
                    <a:pt x="3317" y="11823"/>
                    <a:pt x="3024" y="11823"/>
                  </a:cubicBezTo>
                  <a:cubicBezTo>
                    <a:pt x="2517" y="11823"/>
                    <a:pt x="2009" y="11846"/>
                    <a:pt x="1502" y="11909"/>
                  </a:cubicBezTo>
                  <a:lnTo>
                    <a:pt x="1" y="14411"/>
                  </a:lnTo>
                  <a:cubicBezTo>
                    <a:pt x="508" y="14348"/>
                    <a:pt x="1016" y="14324"/>
                    <a:pt x="1523" y="14324"/>
                  </a:cubicBezTo>
                  <a:cubicBezTo>
                    <a:pt x="1816" y="14324"/>
                    <a:pt x="2109" y="14332"/>
                    <a:pt x="2402" y="14344"/>
                  </a:cubicBezTo>
                  <a:cubicBezTo>
                    <a:pt x="2425" y="14356"/>
                    <a:pt x="2597" y="14361"/>
                    <a:pt x="2918" y="14361"/>
                  </a:cubicBezTo>
                  <a:cubicBezTo>
                    <a:pt x="4469" y="14361"/>
                    <a:pt x="9491" y="14232"/>
                    <a:pt x="17947" y="14011"/>
                  </a:cubicBezTo>
                  <a:lnTo>
                    <a:pt x="19448" y="11509"/>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3"/>
            <p:cNvSpPr/>
            <p:nvPr/>
          </p:nvSpPr>
          <p:spPr>
            <a:xfrm>
              <a:off x="3403425" y="1412275"/>
              <a:ext cx="473700" cy="325275"/>
            </a:xfrm>
            <a:custGeom>
              <a:rect b="b" l="l" r="r" t="t"/>
              <a:pathLst>
                <a:path extrusionOk="0" h="13011" w="18948">
                  <a:moveTo>
                    <a:pt x="16980" y="1068"/>
                  </a:moveTo>
                  <a:cubicBezTo>
                    <a:pt x="17046" y="2236"/>
                    <a:pt x="17180" y="3970"/>
                    <a:pt x="17413" y="6239"/>
                  </a:cubicBezTo>
                  <a:cubicBezTo>
                    <a:pt x="17613" y="8741"/>
                    <a:pt x="17780" y="10508"/>
                    <a:pt x="17880" y="11576"/>
                  </a:cubicBezTo>
                  <a:lnTo>
                    <a:pt x="16579" y="11576"/>
                  </a:lnTo>
                  <a:cubicBezTo>
                    <a:pt x="8207" y="11809"/>
                    <a:pt x="3970" y="11909"/>
                    <a:pt x="3837" y="11909"/>
                  </a:cubicBezTo>
                  <a:lnTo>
                    <a:pt x="3804" y="11909"/>
                  </a:lnTo>
                  <a:cubicBezTo>
                    <a:pt x="3721" y="11868"/>
                    <a:pt x="3460" y="11840"/>
                    <a:pt x="3021" y="11840"/>
                  </a:cubicBezTo>
                  <a:cubicBezTo>
                    <a:pt x="2750" y="11840"/>
                    <a:pt x="2410" y="11851"/>
                    <a:pt x="2002" y="11876"/>
                  </a:cubicBezTo>
                  <a:cubicBezTo>
                    <a:pt x="1902" y="10809"/>
                    <a:pt x="1769" y="8974"/>
                    <a:pt x="1535" y="6439"/>
                  </a:cubicBezTo>
                  <a:cubicBezTo>
                    <a:pt x="1402" y="4971"/>
                    <a:pt x="1302" y="3737"/>
                    <a:pt x="1235" y="2736"/>
                  </a:cubicBezTo>
                  <a:cubicBezTo>
                    <a:pt x="1168" y="2503"/>
                    <a:pt x="1135" y="2269"/>
                    <a:pt x="1135" y="2036"/>
                  </a:cubicBezTo>
                  <a:lnTo>
                    <a:pt x="1168" y="2036"/>
                  </a:lnTo>
                  <a:cubicBezTo>
                    <a:pt x="1135" y="1802"/>
                    <a:pt x="1135" y="1602"/>
                    <a:pt x="1135" y="1402"/>
                  </a:cubicBezTo>
                  <a:cubicBezTo>
                    <a:pt x="1669" y="1369"/>
                    <a:pt x="2002" y="1335"/>
                    <a:pt x="2069" y="1335"/>
                  </a:cubicBezTo>
                  <a:cubicBezTo>
                    <a:pt x="2188" y="1361"/>
                    <a:pt x="2601" y="1373"/>
                    <a:pt x="3308" y="1373"/>
                  </a:cubicBezTo>
                  <a:cubicBezTo>
                    <a:pt x="5369" y="1373"/>
                    <a:pt x="9926" y="1267"/>
                    <a:pt x="16980" y="1068"/>
                  </a:cubicBezTo>
                  <a:close/>
                  <a:moveTo>
                    <a:pt x="17947" y="1"/>
                  </a:moveTo>
                  <a:cubicBezTo>
                    <a:pt x="8978" y="265"/>
                    <a:pt x="3872" y="374"/>
                    <a:pt x="2675" y="374"/>
                  </a:cubicBezTo>
                  <a:cubicBezTo>
                    <a:pt x="2510" y="374"/>
                    <a:pt x="2419" y="372"/>
                    <a:pt x="2403" y="368"/>
                  </a:cubicBezTo>
                  <a:cubicBezTo>
                    <a:pt x="2119" y="344"/>
                    <a:pt x="1835" y="333"/>
                    <a:pt x="1552" y="333"/>
                  </a:cubicBezTo>
                  <a:cubicBezTo>
                    <a:pt x="1035" y="333"/>
                    <a:pt x="518" y="370"/>
                    <a:pt x="1" y="435"/>
                  </a:cubicBezTo>
                  <a:cubicBezTo>
                    <a:pt x="1" y="935"/>
                    <a:pt x="34" y="1736"/>
                    <a:pt x="134" y="2803"/>
                  </a:cubicBezTo>
                  <a:cubicBezTo>
                    <a:pt x="201" y="3804"/>
                    <a:pt x="301" y="5071"/>
                    <a:pt x="435" y="6572"/>
                  </a:cubicBezTo>
                  <a:cubicBezTo>
                    <a:pt x="801" y="10442"/>
                    <a:pt x="968" y="12577"/>
                    <a:pt x="1002" y="13010"/>
                  </a:cubicBezTo>
                  <a:cubicBezTo>
                    <a:pt x="1509" y="12947"/>
                    <a:pt x="2017" y="12924"/>
                    <a:pt x="2524" y="12924"/>
                  </a:cubicBezTo>
                  <a:cubicBezTo>
                    <a:pt x="2817" y="12924"/>
                    <a:pt x="3110" y="12931"/>
                    <a:pt x="3403" y="12944"/>
                  </a:cubicBezTo>
                  <a:cubicBezTo>
                    <a:pt x="3430" y="12957"/>
                    <a:pt x="3627" y="12964"/>
                    <a:pt x="3996" y="12964"/>
                  </a:cubicBezTo>
                  <a:cubicBezTo>
                    <a:pt x="5470" y="12964"/>
                    <a:pt x="9681" y="12857"/>
                    <a:pt x="16646" y="12643"/>
                  </a:cubicBezTo>
                  <a:cubicBezTo>
                    <a:pt x="17380" y="12643"/>
                    <a:pt x="18147" y="12643"/>
                    <a:pt x="18948" y="12577"/>
                  </a:cubicBezTo>
                  <a:cubicBezTo>
                    <a:pt x="18948" y="12176"/>
                    <a:pt x="18748" y="10041"/>
                    <a:pt x="18414" y="6139"/>
                  </a:cubicBezTo>
                  <a:cubicBezTo>
                    <a:pt x="18114" y="3036"/>
                    <a:pt x="17980" y="1002"/>
                    <a:pt x="179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3"/>
            <p:cNvSpPr/>
            <p:nvPr/>
          </p:nvSpPr>
          <p:spPr>
            <a:xfrm>
              <a:off x="3365900" y="1423125"/>
              <a:ext cx="483700" cy="377800"/>
            </a:xfrm>
            <a:custGeom>
              <a:rect b="b" l="l" r="r" t="t"/>
              <a:pathLst>
                <a:path extrusionOk="0" h="15112" w="19348">
                  <a:moveTo>
                    <a:pt x="18481" y="668"/>
                  </a:moveTo>
                  <a:lnTo>
                    <a:pt x="17880" y="1368"/>
                  </a:lnTo>
                  <a:lnTo>
                    <a:pt x="18714" y="11175"/>
                  </a:lnTo>
                  <a:lnTo>
                    <a:pt x="19348" y="11175"/>
                  </a:lnTo>
                  <a:cubicBezTo>
                    <a:pt x="19248" y="10108"/>
                    <a:pt x="19114" y="8340"/>
                    <a:pt x="18881" y="5838"/>
                  </a:cubicBezTo>
                  <a:cubicBezTo>
                    <a:pt x="18681" y="3536"/>
                    <a:pt x="18547" y="1835"/>
                    <a:pt x="18481" y="668"/>
                  </a:cubicBezTo>
                  <a:close/>
                  <a:moveTo>
                    <a:pt x="1502" y="1"/>
                  </a:moveTo>
                  <a:lnTo>
                    <a:pt x="1" y="2502"/>
                  </a:lnTo>
                  <a:cubicBezTo>
                    <a:pt x="34" y="3503"/>
                    <a:pt x="201" y="5571"/>
                    <a:pt x="468" y="8673"/>
                  </a:cubicBezTo>
                  <a:cubicBezTo>
                    <a:pt x="835" y="12543"/>
                    <a:pt x="1002" y="14678"/>
                    <a:pt x="1002" y="15111"/>
                  </a:cubicBezTo>
                  <a:lnTo>
                    <a:pt x="2503" y="12610"/>
                  </a:lnTo>
                  <a:cubicBezTo>
                    <a:pt x="2503" y="12176"/>
                    <a:pt x="2336" y="10041"/>
                    <a:pt x="1969" y="6172"/>
                  </a:cubicBezTo>
                  <a:cubicBezTo>
                    <a:pt x="1835" y="4637"/>
                    <a:pt x="1735" y="3403"/>
                    <a:pt x="1669" y="2402"/>
                  </a:cubicBezTo>
                  <a:cubicBezTo>
                    <a:pt x="1569" y="1302"/>
                    <a:pt x="1535" y="534"/>
                    <a:pt x="15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3"/>
            <p:cNvSpPr/>
            <p:nvPr/>
          </p:nvSpPr>
          <p:spPr>
            <a:xfrm>
              <a:off x="3431800" y="1457325"/>
              <a:ext cx="401125" cy="254375"/>
            </a:xfrm>
            <a:custGeom>
              <a:rect b="b" l="l" r="r" t="t"/>
              <a:pathLst>
                <a:path extrusionOk="0" h="10175" w="16045">
                  <a:moveTo>
                    <a:pt x="15211" y="0"/>
                  </a:moveTo>
                  <a:lnTo>
                    <a:pt x="0" y="234"/>
                  </a:lnTo>
                  <a:cubicBezTo>
                    <a:pt x="0" y="467"/>
                    <a:pt x="0" y="701"/>
                    <a:pt x="33" y="968"/>
                  </a:cubicBezTo>
                  <a:cubicBezTo>
                    <a:pt x="100" y="1968"/>
                    <a:pt x="200" y="3203"/>
                    <a:pt x="334" y="4670"/>
                  </a:cubicBezTo>
                  <a:cubicBezTo>
                    <a:pt x="567" y="7239"/>
                    <a:pt x="734" y="9040"/>
                    <a:pt x="834" y="10107"/>
                  </a:cubicBezTo>
                  <a:cubicBezTo>
                    <a:pt x="1212" y="10095"/>
                    <a:pt x="1533" y="10088"/>
                    <a:pt x="1794" y="10088"/>
                  </a:cubicBezTo>
                  <a:cubicBezTo>
                    <a:pt x="2245" y="10088"/>
                    <a:pt x="2517" y="10111"/>
                    <a:pt x="2602" y="10174"/>
                  </a:cubicBezTo>
                  <a:lnTo>
                    <a:pt x="2669" y="10174"/>
                  </a:lnTo>
                  <a:cubicBezTo>
                    <a:pt x="2769" y="10174"/>
                    <a:pt x="7005" y="10041"/>
                    <a:pt x="15378" y="9807"/>
                  </a:cubicBezTo>
                  <a:lnTo>
                    <a:pt x="16045" y="9807"/>
                  </a:lnTo>
                  <a:lnTo>
                    <a:pt x="152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3"/>
            <p:cNvSpPr/>
            <p:nvPr/>
          </p:nvSpPr>
          <p:spPr>
            <a:xfrm>
              <a:off x="3545200" y="1492350"/>
              <a:ext cx="199325" cy="175975"/>
            </a:xfrm>
            <a:custGeom>
              <a:rect b="b" l="l" r="r" t="t"/>
              <a:pathLst>
                <a:path extrusionOk="0" h="7039" w="7973">
                  <a:moveTo>
                    <a:pt x="2035" y="0"/>
                  </a:moveTo>
                  <a:lnTo>
                    <a:pt x="2102" y="801"/>
                  </a:lnTo>
                  <a:lnTo>
                    <a:pt x="2636" y="801"/>
                  </a:lnTo>
                  <a:lnTo>
                    <a:pt x="2569" y="0"/>
                  </a:lnTo>
                  <a:close/>
                  <a:moveTo>
                    <a:pt x="601" y="34"/>
                  </a:moveTo>
                  <a:lnTo>
                    <a:pt x="668" y="834"/>
                  </a:lnTo>
                  <a:lnTo>
                    <a:pt x="1235" y="834"/>
                  </a:lnTo>
                  <a:lnTo>
                    <a:pt x="1135" y="34"/>
                  </a:lnTo>
                  <a:close/>
                  <a:moveTo>
                    <a:pt x="1302" y="34"/>
                  </a:moveTo>
                  <a:lnTo>
                    <a:pt x="1402" y="834"/>
                  </a:lnTo>
                  <a:lnTo>
                    <a:pt x="1935" y="834"/>
                  </a:lnTo>
                  <a:lnTo>
                    <a:pt x="1869" y="34"/>
                  </a:lnTo>
                  <a:close/>
                  <a:moveTo>
                    <a:pt x="4837" y="34"/>
                  </a:moveTo>
                  <a:lnTo>
                    <a:pt x="4904" y="834"/>
                  </a:lnTo>
                  <a:lnTo>
                    <a:pt x="5471" y="834"/>
                  </a:lnTo>
                  <a:lnTo>
                    <a:pt x="5371" y="34"/>
                  </a:lnTo>
                  <a:close/>
                  <a:moveTo>
                    <a:pt x="5538" y="34"/>
                  </a:moveTo>
                  <a:lnTo>
                    <a:pt x="5605" y="834"/>
                  </a:lnTo>
                  <a:lnTo>
                    <a:pt x="6172" y="834"/>
                  </a:lnTo>
                  <a:lnTo>
                    <a:pt x="6105" y="34"/>
                  </a:lnTo>
                  <a:close/>
                  <a:moveTo>
                    <a:pt x="6272" y="34"/>
                  </a:moveTo>
                  <a:lnTo>
                    <a:pt x="6338" y="834"/>
                  </a:lnTo>
                  <a:lnTo>
                    <a:pt x="6872" y="834"/>
                  </a:lnTo>
                  <a:lnTo>
                    <a:pt x="6805" y="34"/>
                  </a:lnTo>
                  <a:close/>
                  <a:moveTo>
                    <a:pt x="2836" y="1034"/>
                  </a:moveTo>
                  <a:lnTo>
                    <a:pt x="2903" y="1835"/>
                  </a:lnTo>
                  <a:lnTo>
                    <a:pt x="3436" y="1835"/>
                  </a:lnTo>
                  <a:lnTo>
                    <a:pt x="3370" y="1034"/>
                  </a:lnTo>
                  <a:close/>
                  <a:moveTo>
                    <a:pt x="1" y="1068"/>
                  </a:moveTo>
                  <a:lnTo>
                    <a:pt x="67" y="1868"/>
                  </a:lnTo>
                  <a:lnTo>
                    <a:pt x="601" y="1868"/>
                  </a:lnTo>
                  <a:lnTo>
                    <a:pt x="534" y="1068"/>
                  </a:lnTo>
                  <a:close/>
                  <a:moveTo>
                    <a:pt x="4237" y="1068"/>
                  </a:moveTo>
                  <a:lnTo>
                    <a:pt x="4304" y="1868"/>
                  </a:lnTo>
                  <a:lnTo>
                    <a:pt x="4837" y="1868"/>
                  </a:lnTo>
                  <a:lnTo>
                    <a:pt x="4771" y="1068"/>
                  </a:lnTo>
                  <a:close/>
                  <a:moveTo>
                    <a:pt x="7072" y="1068"/>
                  </a:moveTo>
                  <a:lnTo>
                    <a:pt x="7139" y="1868"/>
                  </a:lnTo>
                  <a:lnTo>
                    <a:pt x="7673" y="1868"/>
                  </a:lnTo>
                  <a:lnTo>
                    <a:pt x="7606" y="1068"/>
                  </a:lnTo>
                  <a:close/>
                  <a:moveTo>
                    <a:pt x="2936" y="2068"/>
                  </a:moveTo>
                  <a:lnTo>
                    <a:pt x="2969" y="2869"/>
                  </a:lnTo>
                  <a:lnTo>
                    <a:pt x="3503" y="2869"/>
                  </a:lnTo>
                  <a:lnTo>
                    <a:pt x="3470" y="2068"/>
                  </a:lnTo>
                  <a:close/>
                  <a:moveTo>
                    <a:pt x="101" y="2102"/>
                  </a:moveTo>
                  <a:lnTo>
                    <a:pt x="134" y="2902"/>
                  </a:lnTo>
                  <a:lnTo>
                    <a:pt x="668" y="2902"/>
                  </a:lnTo>
                  <a:lnTo>
                    <a:pt x="634" y="2102"/>
                  </a:lnTo>
                  <a:close/>
                  <a:moveTo>
                    <a:pt x="4337" y="2102"/>
                  </a:moveTo>
                  <a:lnTo>
                    <a:pt x="4370" y="2902"/>
                  </a:lnTo>
                  <a:lnTo>
                    <a:pt x="4904" y="2902"/>
                  </a:lnTo>
                  <a:lnTo>
                    <a:pt x="4871" y="2102"/>
                  </a:lnTo>
                  <a:close/>
                  <a:moveTo>
                    <a:pt x="7139" y="2102"/>
                  </a:moveTo>
                  <a:lnTo>
                    <a:pt x="7206" y="2902"/>
                  </a:lnTo>
                  <a:lnTo>
                    <a:pt x="7739" y="2902"/>
                  </a:lnTo>
                  <a:lnTo>
                    <a:pt x="7706" y="2102"/>
                  </a:lnTo>
                  <a:close/>
                  <a:moveTo>
                    <a:pt x="1568" y="3136"/>
                  </a:moveTo>
                  <a:lnTo>
                    <a:pt x="1635" y="3903"/>
                  </a:lnTo>
                  <a:lnTo>
                    <a:pt x="2202" y="3903"/>
                  </a:lnTo>
                  <a:lnTo>
                    <a:pt x="2102" y="3136"/>
                  </a:lnTo>
                  <a:close/>
                  <a:moveTo>
                    <a:pt x="2269" y="3136"/>
                  </a:moveTo>
                  <a:lnTo>
                    <a:pt x="2369" y="3903"/>
                  </a:lnTo>
                  <a:lnTo>
                    <a:pt x="2903" y="3903"/>
                  </a:lnTo>
                  <a:lnTo>
                    <a:pt x="2836" y="3136"/>
                  </a:lnTo>
                  <a:close/>
                  <a:moveTo>
                    <a:pt x="2969" y="3136"/>
                  </a:moveTo>
                  <a:lnTo>
                    <a:pt x="3069" y="3903"/>
                  </a:lnTo>
                  <a:lnTo>
                    <a:pt x="3603" y="3903"/>
                  </a:lnTo>
                  <a:lnTo>
                    <a:pt x="3536" y="3136"/>
                  </a:lnTo>
                  <a:close/>
                  <a:moveTo>
                    <a:pt x="868" y="3136"/>
                  </a:moveTo>
                  <a:lnTo>
                    <a:pt x="935" y="3936"/>
                  </a:lnTo>
                  <a:lnTo>
                    <a:pt x="1468" y="3936"/>
                  </a:lnTo>
                  <a:lnTo>
                    <a:pt x="1402" y="3136"/>
                  </a:lnTo>
                  <a:close/>
                  <a:moveTo>
                    <a:pt x="5104" y="3136"/>
                  </a:moveTo>
                  <a:lnTo>
                    <a:pt x="5171" y="3936"/>
                  </a:lnTo>
                  <a:lnTo>
                    <a:pt x="5705" y="3936"/>
                  </a:lnTo>
                  <a:lnTo>
                    <a:pt x="5638" y="3136"/>
                  </a:lnTo>
                  <a:close/>
                  <a:moveTo>
                    <a:pt x="5805" y="3136"/>
                  </a:moveTo>
                  <a:lnTo>
                    <a:pt x="5871" y="3936"/>
                  </a:lnTo>
                  <a:lnTo>
                    <a:pt x="6405" y="3936"/>
                  </a:lnTo>
                  <a:lnTo>
                    <a:pt x="6338" y="3136"/>
                  </a:lnTo>
                  <a:close/>
                  <a:moveTo>
                    <a:pt x="6505" y="3136"/>
                  </a:moveTo>
                  <a:lnTo>
                    <a:pt x="6605" y="3936"/>
                  </a:lnTo>
                  <a:lnTo>
                    <a:pt x="7139" y="3936"/>
                  </a:lnTo>
                  <a:lnTo>
                    <a:pt x="7039" y="3136"/>
                  </a:lnTo>
                  <a:close/>
                  <a:moveTo>
                    <a:pt x="7239" y="3136"/>
                  </a:moveTo>
                  <a:lnTo>
                    <a:pt x="7306" y="3936"/>
                  </a:lnTo>
                  <a:lnTo>
                    <a:pt x="7840" y="3936"/>
                  </a:lnTo>
                  <a:lnTo>
                    <a:pt x="7773" y="3136"/>
                  </a:lnTo>
                  <a:close/>
                  <a:moveTo>
                    <a:pt x="3069" y="4170"/>
                  </a:moveTo>
                  <a:lnTo>
                    <a:pt x="3170" y="4970"/>
                  </a:lnTo>
                  <a:lnTo>
                    <a:pt x="3703" y="4970"/>
                  </a:lnTo>
                  <a:lnTo>
                    <a:pt x="3637" y="4170"/>
                  </a:lnTo>
                  <a:close/>
                  <a:moveTo>
                    <a:pt x="7339" y="4170"/>
                  </a:moveTo>
                  <a:lnTo>
                    <a:pt x="7406" y="4970"/>
                  </a:lnTo>
                  <a:lnTo>
                    <a:pt x="7973" y="4970"/>
                  </a:lnTo>
                  <a:lnTo>
                    <a:pt x="7873" y="4170"/>
                  </a:lnTo>
                  <a:close/>
                  <a:moveTo>
                    <a:pt x="2469" y="5204"/>
                  </a:moveTo>
                  <a:lnTo>
                    <a:pt x="2536" y="6005"/>
                  </a:lnTo>
                  <a:lnTo>
                    <a:pt x="3069" y="6005"/>
                  </a:lnTo>
                  <a:lnTo>
                    <a:pt x="3003" y="5204"/>
                  </a:lnTo>
                  <a:close/>
                  <a:moveTo>
                    <a:pt x="6705" y="5204"/>
                  </a:moveTo>
                  <a:lnTo>
                    <a:pt x="6772" y="6005"/>
                  </a:lnTo>
                  <a:lnTo>
                    <a:pt x="7306" y="6005"/>
                  </a:lnTo>
                  <a:lnTo>
                    <a:pt x="7239" y="5204"/>
                  </a:lnTo>
                  <a:close/>
                  <a:moveTo>
                    <a:pt x="1168" y="6238"/>
                  </a:moveTo>
                  <a:lnTo>
                    <a:pt x="1235" y="7039"/>
                  </a:lnTo>
                  <a:lnTo>
                    <a:pt x="1735" y="7039"/>
                  </a:lnTo>
                  <a:lnTo>
                    <a:pt x="1702" y="6238"/>
                  </a:lnTo>
                  <a:close/>
                  <a:moveTo>
                    <a:pt x="1869" y="6238"/>
                  </a:moveTo>
                  <a:lnTo>
                    <a:pt x="1935" y="7039"/>
                  </a:lnTo>
                  <a:lnTo>
                    <a:pt x="2469" y="7039"/>
                  </a:lnTo>
                  <a:lnTo>
                    <a:pt x="2402" y="6238"/>
                  </a:lnTo>
                  <a:close/>
                  <a:moveTo>
                    <a:pt x="5371" y="6238"/>
                  </a:moveTo>
                  <a:lnTo>
                    <a:pt x="5471" y="7039"/>
                  </a:lnTo>
                  <a:lnTo>
                    <a:pt x="6005" y="7039"/>
                  </a:lnTo>
                  <a:lnTo>
                    <a:pt x="5938" y="6238"/>
                  </a:lnTo>
                  <a:close/>
                  <a:moveTo>
                    <a:pt x="6105" y="6238"/>
                  </a:moveTo>
                  <a:lnTo>
                    <a:pt x="6172" y="7039"/>
                  </a:lnTo>
                  <a:lnTo>
                    <a:pt x="6705" y="7039"/>
                  </a:lnTo>
                  <a:lnTo>
                    <a:pt x="6639" y="623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4" name="Google Shape;1314;p33">
            <a:hlinkClick/>
          </p:cNvPr>
          <p:cNvSpPr/>
          <p:nvPr/>
        </p:nvSpPr>
        <p:spPr>
          <a:xfrm flipH="1">
            <a:off x="-134825" y="13716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315" name="Google Shape;1315;p33">
            <a:hlinkClick action="ppaction://hlinksldjump" r:id="rId3"/>
          </p:cNvPr>
          <p:cNvSpPr/>
          <p:nvPr/>
        </p:nvSpPr>
        <p:spPr>
          <a:xfrm flipH="1">
            <a:off x="-134825" y="19050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316" name="Google Shape;1316;p33">
            <a:hlinkClick/>
          </p:cNvPr>
          <p:cNvSpPr/>
          <p:nvPr/>
        </p:nvSpPr>
        <p:spPr>
          <a:xfrm flipH="1">
            <a:off x="-134825" y="24384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317" name="Google Shape;1317;p33">
            <a:hlinkClick/>
          </p:cNvPr>
          <p:cNvSpPr/>
          <p:nvPr/>
        </p:nvSpPr>
        <p:spPr>
          <a:xfrm flipH="1">
            <a:off x="-134825" y="29718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318" name="Google Shape;1318;p33">
            <a:hlinkClick/>
          </p:cNvPr>
          <p:cNvSpPr/>
          <p:nvPr/>
        </p:nvSpPr>
        <p:spPr>
          <a:xfrm flipH="1">
            <a:off x="-134825" y="35052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319" name="Google Shape;1319;p33">
            <a:hlinkClick/>
          </p:cNvPr>
          <p:cNvSpPr/>
          <p:nvPr/>
        </p:nvSpPr>
        <p:spPr>
          <a:xfrm flipH="1">
            <a:off x="-134825" y="40386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320" name="Google Shape;1320;p33"/>
          <p:cNvSpPr/>
          <p:nvPr/>
        </p:nvSpPr>
        <p:spPr>
          <a:xfrm>
            <a:off x="-666750" y="-213500"/>
            <a:ext cx="4508100" cy="753000"/>
          </a:xfrm>
          <a:prstGeom prst="parallelogram">
            <a:avLst>
              <a:gd fmla="val 25000" name="adj"/>
            </a:avLst>
          </a:prstGeom>
          <a:solidFill>
            <a:srgbClr val="1B1938">
              <a:alpha val="56980"/>
            </a:srgbClr>
          </a:solidFill>
          <a:ln>
            <a:noFill/>
          </a:ln>
        </p:spPr>
        <p:txBody>
          <a:bodyPr anchorCtr="0" anchor="ctr" bIns="91425" lIns="91425" spcFirstLastPara="1" rIns="274300" wrap="square" tIns="91425">
            <a:noAutofit/>
          </a:bodyPr>
          <a:lstStyle/>
          <a:p>
            <a:pPr indent="0" lvl="0" marL="0" rtl="0" algn="r">
              <a:spcBef>
                <a:spcPts val="0"/>
              </a:spcBef>
              <a:spcAft>
                <a:spcPts val="0"/>
              </a:spcAft>
              <a:buNone/>
            </a:pPr>
            <a:r>
              <a:t/>
            </a:r>
            <a:endParaRPr b="1" i="1" sz="4800">
              <a:solidFill>
                <a:srgbClr val="FFFFFF"/>
              </a:solidFill>
              <a:latin typeface="Cairo"/>
              <a:ea typeface="Cairo"/>
              <a:cs typeface="Cairo"/>
              <a:sym typeface="Cairo"/>
            </a:endParaRPr>
          </a:p>
        </p:txBody>
      </p:sp>
      <p:sp>
        <p:nvSpPr>
          <p:cNvPr id="1321" name="Google Shape;1321;p33"/>
          <p:cNvSpPr txBox="1"/>
          <p:nvPr/>
        </p:nvSpPr>
        <p:spPr>
          <a:xfrm>
            <a:off x="88875" y="138700"/>
            <a:ext cx="11853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Merriweather"/>
                <a:ea typeface="Merriweather"/>
                <a:cs typeface="Merriweather"/>
                <a:sym typeface="Merriweather"/>
              </a:rPr>
              <a:t>ALIVE 90</a:t>
            </a:r>
            <a:endParaRPr sz="1500">
              <a:solidFill>
                <a:srgbClr val="FFFFFF"/>
              </a:solidFill>
              <a:latin typeface="Merriweather"/>
              <a:ea typeface="Merriweather"/>
              <a:cs typeface="Merriweather"/>
              <a:sym typeface="Merriweather"/>
            </a:endParaRPr>
          </a:p>
        </p:txBody>
      </p:sp>
      <p:sp>
        <p:nvSpPr>
          <p:cNvPr id="1322" name="Google Shape;1322;p33"/>
          <p:cNvSpPr txBox="1"/>
          <p:nvPr/>
        </p:nvSpPr>
        <p:spPr>
          <a:xfrm>
            <a:off x="1222013" y="138700"/>
            <a:ext cx="11028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erriweather"/>
                <a:ea typeface="Merriweather"/>
                <a:cs typeface="Merriweather"/>
                <a:sym typeface="Merriweather"/>
              </a:rPr>
              <a:t>KILLED 10</a:t>
            </a:r>
            <a:endParaRPr>
              <a:solidFill>
                <a:srgbClr val="FFFFFF"/>
              </a:solidFill>
              <a:latin typeface="Merriweather"/>
              <a:ea typeface="Merriweather"/>
              <a:cs typeface="Merriweather"/>
              <a:sym typeface="Merriweather"/>
            </a:endParaRPr>
          </a:p>
        </p:txBody>
      </p:sp>
      <p:pic>
        <p:nvPicPr>
          <p:cNvPr id="1323" name="Google Shape;1323;p33"/>
          <p:cNvPicPr preferRelativeResize="0"/>
          <p:nvPr/>
        </p:nvPicPr>
        <p:blipFill rotWithShape="1">
          <a:blip r:embed="rId4">
            <a:alphaModFix/>
          </a:blip>
          <a:srcRect b="25716" l="0" r="0" t="0"/>
          <a:stretch/>
        </p:blipFill>
        <p:spPr>
          <a:xfrm>
            <a:off x="2249975" y="-29000"/>
            <a:ext cx="1231284" cy="514500"/>
          </a:xfrm>
          <a:prstGeom prst="rect">
            <a:avLst/>
          </a:prstGeom>
          <a:noFill/>
          <a:ln>
            <a:noFill/>
          </a:ln>
        </p:spPr>
      </p:pic>
      <p:sp>
        <p:nvSpPr>
          <p:cNvPr id="1324" name="Google Shape;1324;p33"/>
          <p:cNvSpPr/>
          <p:nvPr/>
        </p:nvSpPr>
        <p:spPr>
          <a:xfrm>
            <a:off x="7543750" y="485500"/>
            <a:ext cx="1436700" cy="2321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3"/>
          <p:cNvSpPr txBox="1"/>
          <p:nvPr>
            <p:ph idx="3" type="subTitle"/>
          </p:nvPr>
        </p:nvSpPr>
        <p:spPr>
          <a:xfrm>
            <a:off x="7589870" y="1578754"/>
            <a:ext cx="1341600" cy="66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t>Results</a:t>
            </a:r>
            <a:endParaRPr sz="2000"/>
          </a:p>
        </p:txBody>
      </p:sp>
      <p:sp>
        <p:nvSpPr>
          <p:cNvPr id="1326" name="Google Shape;1326;p33"/>
          <p:cNvSpPr txBox="1"/>
          <p:nvPr>
            <p:ph idx="8" type="title"/>
          </p:nvPr>
        </p:nvSpPr>
        <p:spPr>
          <a:xfrm>
            <a:off x="7643862" y="572679"/>
            <a:ext cx="1235100" cy="102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0" name="Shape 1330"/>
        <p:cNvGrpSpPr/>
        <p:nvPr/>
      </p:nvGrpSpPr>
      <p:grpSpPr>
        <a:xfrm>
          <a:off x="0" y="0"/>
          <a:ext cx="0" cy="0"/>
          <a:chOff x="0" y="0"/>
          <a:chExt cx="0" cy="0"/>
        </a:xfrm>
      </p:grpSpPr>
      <p:sp>
        <p:nvSpPr>
          <p:cNvPr id="1331" name="Google Shape;1331;p34"/>
          <p:cNvSpPr txBox="1"/>
          <p:nvPr>
            <p:ph type="title"/>
          </p:nvPr>
        </p:nvSpPr>
        <p:spPr>
          <a:xfrm>
            <a:off x="2317950" y="652971"/>
            <a:ext cx="4508100" cy="51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INTRODUCTION</a:t>
            </a:r>
            <a:endParaRPr sz="4000">
              <a:solidFill>
                <a:srgbClr val="1B1938"/>
              </a:solidFill>
            </a:endParaRPr>
          </a:p>
        </p:txBody>
      </p:sp>
      <p:sp>
        <p:nvSpPr>
          <p:cNvPr id="1332" name="Google Shape;1332;p34"/>
          <p:cNvSpPr/>
          <p:nvPr/>
        </p:nvSpPr>
        <p:spPr>
          <a:xfrm flipH="1">
            <a:off x="-152400" y="137160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333" name="Google Shape;1333;p34"/>
          <p:cNvSpPr/>
          <p:nvPr/>
        </p:nvSpPr>
        <p:spPr>
          <a:xfrm flipH="1">
            <a:off x="-152529" y="1904525"/>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334" name="Google Shape;1334;p34"/>
          <p:cNvSpPr/>
          <p:nvPr/>
        </p:nvSpPr>
        <p:spPr>
          <a:xfrm flipH="1">
            <a:off x="-152717" y="243745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sp>
        <p:nvSpPr>
          <p:cNvPr id="1335" name="Google Shape;1335;p34"/>
          <p:cNvSpPr/>
          <p:nvPr/>
        </p:nvSpPr>
        <p:spPr>
          <a:xfrm flipH="1">
            <a:off x="-152655" y="297040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sp>
        <p:nvSpPr>
          <p:cNvPr id="1336" name="Google Shape;1336;p34"/>
          <p:cNvSpPr/>
          <p:nvPr/>
        </p:nvSpPr>
        <p:spPr>
          <a:xfrm flipH="1">
            <a:off x="-152716" y="3503325"/>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sp>
        <p:nvSpPr>
          <p:cNvPr id="1337" name="Google Shape;1337;p34"/>
          <p:cNvSpPr/>
          <p:nvPr/>
        </p:nvSpPr>
        <p:spPr>
          <a:xfrm flipH="1">
            <a:off x="-152549" y="403625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grpSp>
        <p:nvGrpSpPr>
          <p:cNvPr id="1338" name="Google Shape;1338;p34"/>
          <p:cNvGrpSpPr/>
          <p:nvPr/>
        </p:nvGrpSpPr>
        <p:grpSpPr>
          <a:xfrm>
            <a:off x="88884" y="2540242"/>
            <a:ext cx="323640" cy="323799"/>
            <a:chOff x="-55987225" y="3591025"/>
            <a:chExt cx="317450" cy="317575"/>
          </a:xfrm>
        </p:grpSpPr>
        <p:sp>
          <p:nvSpPr>
            <p:cNvPr id="1339" name="Google Shape;1339;p34"/>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4"/>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4"/>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4"/>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4"/>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4" name="Google Shape;1344;p34"/>
          <p:cNvGrpSpPr/>
          <p:nvPr/>
        </p:nvGrpSpPr>
        <p:grpSpPr>
          <a:xfrm>
            <a:off x="105663" y="4146046"/>
            <a:ext cx="290083" cy="289373"/>
            <a:chOff x="-38537400" y="3588000"/>
            <a:chExt cx="316650" cy="315875"/>
          </a:xfrm>
        </p:grpSpPr>
        <p:sp>
          <p:nvSpPr>
            <p:cNvPr id="1345" name="Google Shape;1345;p34"/>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4"/>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4"/>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4"/>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9" name="Google Shape;1349;p34"/>
          <p:cNvGrpSpPr/>
          <p:nvPr/>
        </p:nvGrpSpPr>
        <p:grpSpPr>
          <a:xfrm>
            <a:off x="88889" y="3650137"/>
            <a:ext cx="323631" cy="234589"/>
            <a:chOff x="-20571700" y="3722875"/>
            <a:chExt cx="304050" cy="220375"/>
          </a:xfrm>
        </p:grpSpPr>
        <p:sp>
          <p:nvSpPr>
            <p:cNvPr id="1350" name="Google Shape;1350;p34"/>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4"/>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4"/>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4"/>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4"/>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4"/>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4"/>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7" name="Google Shape;1357;p34"/>
          <p:cNvGrpSpPr/>
          <p:nvPr/>
        </p:nvGrpSpPr>
        <p:grpSpPr>
          <a:xfrm>
            <a:off x="105655" y="3083563"/>
            <a:ext cx="290098" cy="288154"/>
            <a:chOff x="4456725" y="4993625"/>
            <a:chExt cx="482050" cy="478900"/>
          </a:xfrm>
        </p:grpSpPr>
        <p:sp>
          <p:nvSpPr>
            <p:cNvPr id="1358" name="Google Shape;1358;p34"/>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59" name="Google Shape;1359;p34"/>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60" name="Google Shape;1360;p34"/>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61" name="Google Shape;1361;p34"/>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362" name="Google Shape;1362;p34"/>
          <p:cNvGrpSpPr/>
          <p:nvPr/>
        </p:nvGrpSpPr>
        <p:grpSpPr>
          <a:xfrm>
            <a:off x="88882" y="1491033"/>
            <a:ext cx="323644" cy="319418"/>
            <a:chOff x="6232000" y="1435050"/>
            <a:chExt cx="488225" cy="481850"/>
          </a:xfrm>
        </p:grpSpPr>
        <p:sp>
          <p:nvSpPr>
            <p:cNvPr id="1363" name="Google Shape;1363;p34"/>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64" name="Google Shape;1364;p34"/>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65" name="Google Shape;1365;p34"/>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66" name="Google Shape;1366;p34"/>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67" name="Google Shape;1367;p34"/>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368" name="Google Shape;1368;p34"/>
          <p:cNvGrpSpPr/>
          <p:nvPr/>
        </p:nvGrpSpPr>
        <p:grpSpPr>
          <a:xfrm>
            <a:off x="105686" y="2002363"/>
            <a:ext cx="290036" cy="318832"/>
            <a:chOff x="1413125" y="250200"/>
            <a:chExt cx="1406575" cy="1546225"/>
          </a:xfrm>
        </p:grpSpPr>
        <p:sp>
          <p:nvSpPr>
            <p:cNvPr id="1369" name="Google Shape;1369;p34"/>
            <p:cNvSpPr/>
            <p:nvPr/>
          </p:nvSpPr>
          <p:spPr>
            <a:xfrm>
              <a:off x="2471775" y="250200"/>
              <a:ext cx="347925" cy="292350"/>
            </a:xfrm>
            <a:custGeom>
              <a:rect b="b" l="l" r="r" t="t"/>
              <a:pathLst>
                <a:path extrusionOk="0" h="11694" w="13917">
                  <a:moveTo>
                    <a:pt x="8089" y="0"/>
                  </a:moveTo>
                  <a:lnTo>
                    <a:pt x="4813" y="3276"/>
                  </a:lnTo>
                  <a:lnTo>
                    <a:pt x="2562" y="1025"/>
                  </a:lnTo>
                  <a:lnTo>
                    <a:pt x="1" y="3585"/>
                  </a:lnTo>
                  <a:lnTo>
                    <a:pt x="2252" y="5847"/>
                  </a:lnTo>
                  <a:lnTo>
                    <a:pt x="2223" y="5866"/>
                  </a:lnTo>
                  <a:lnTo>
                    <a:pt x="8051" y="11693"/>
                  </a:lnTo>
                  <a:lnTo>
                    <a:pt x="13917" y="5827"/>
                  </a:lnTo>
                  <a:lnTo>
                    <a:pt x="80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4"/>
            <p:cNvSpPr/>
            <p:nvPr/>
          </p:nvSpPr>
          <p:spPr>
            <a:xfrm>
              <a:off x="2243950" y="461100"/>
              <a:ext cx="364850" cy="364600"/>
            </a:xfrm>
            <a:custGeom>
              <a:rect b="b" l="l" r="r" t="t"/>
              <a:pathLst>
                <a:path extrusionOk="0" h="14584" w="14594">
                  <a:moveTo>
                    <a:pt x="8766" y="1"/>
                  </a:moveTo>
                  <a:lnTo>
                    <a:pt x="1" y="8766"/>
                  </a:lnTo>
                  <a:lnTo>
                    <a:pt x="5818" y="14583"/>
                  </a:lnTo>
                  <a:lnTo>
                    <a:pt x="14593" y="5818"/>
                  </a:lnTo>
                  <a:lnTo>
                    <a:pt x="876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34"/>
            <p:cNvSpPr/>
            <p:nvPr/>
          </p:nvSpPr>
          <p:spPr>
            <a:xfrm>
              <a:off x="1413125" y="1202800"/>
              <a:ext cx="549875" cy="593625"/>
            </a:xfrm>
            <a:custGeom>
              <a:rect b="b" l="l" r="r" t="t"/>
              <a:pathLst>
                <a:path extrusionOk="0" h="23745" w="21995">
                  <a:moveTo>
                    <a:pt x="12341" y="1"/>
                  </a:moveTo>
                  <a:lnTo>
                    <a:pt x="0" y="12332"/>
                  </a:lnTo>
                  <a:lnTo>
                    <a:pt x="11413" y="23745"/>
                  </a:lnTo>
                  <a:lnTo>
                    <a:pt x="18593" y="16574"/>
                  </a:lnTo>
                  <a:lnTo>
                    <a:pt x="18989" y="12660"/>
                  </a:lnTo>
                  <a:lnTo>
                    <a:pt x="21995" y="9655"/>
                  </a:lnTo>
                  <a:lnTo>
                    <a:pt x="123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34"/>
            <p:cNvSpPr/>
            <p:nvPr/>
          </p:nvSpPr>
          <p:spPr>
            <a:xfrm>
              <a:off x="1711975" y="656800"/>
              <a:ext cx="830625" cy="981875"/>
            </a:xfrm>
            <a:custGeom>
              <a:rect b="b" l="l" r="r" t="t"/>
              <a:pathLst>
                <a:path extrusionOk="0" h="39275" w="33225">
                  <a:moveTo>
                    <a:pt x="29571" y="20826"/>
                  </a:moveTo>
                  <a:cubicBezTo>
                    <a:pt x="29568" y="20826"/>
                    <a:pt x="29565" y="20826"/>
                    <a:pt x="29562" y="20826"/>
                  </a:cubicBezTo>
                  <a:lnTo>
                    <a:pt x="29571" y="20826"/>
                  </a:lnTo>
                  <a:cubicBezTo>
                    <a:pt x="29571" y="20826"/>
                    <a:pt x="29571" y="20826"/>
                    <a:pt x="29571" y="20826"/>
                  </a:cubicBezTo>
                  <a:close/>
                  <a:moveTo>
                    <a:pt x="13346" y="0"/>
                  </a:moveTo>
                  <a:lnTo>
                    <a:pt x="0" y="13346"/>
                  </a:lnTo>
                  <a:lnTo>
                    <a:pt x="4436" y="17782"/>
                  </a:lnTo>
                  <a:lnTo>
                    <a:pt x="2948" y="19280"/>
                  </a:lnTo>
                  <a:lnTo>
                    <a:pt x="12602" y="28934"/>
                  </a:lnTo>
                  <a:lnTo>
                    <a:pt x="12621" y="28905"/>
                  </a:lnTo>
                  <a:lnTo>
                    <a:pt x="22981" y="39274"/>
                  </a:lnTo>
                  <a:lnTo>
                    <a:pt x="30035" y="32220"/>
                  </a:lnTo>
                  <a:lnTo>
                    <a:pt x="19676" y="21860"/>
                  </a:lnTo>
                  <a:lnTo>
                    <a:pt x="22323" y="19212"/>
                  </a:lnTo>
                  <a:cubicBezTo>
                    <a:pt x="24594" y="20265"/>
                    <a:pt x="27058" y="20816"/>
                    <a:pt x="29571" y="20826"/>
                  </a:cubicBezTo>
                  <a:lnTo>
                    <a:pt x="29571" y="20826"/>
                  </a:lnTo>
                  <a:cubicBezTo>
                    <a:pt x="30805" y="20825"/>
                    <a:pt x="32029" y="20690"/>
                    <a:pt x="33224" y="20420"/>
                  </a:cubicBezTo>
                  <a:lnTo>
                    <a:pt x="32412" y="16883"/>
                  </a:lnTo>
                  <a:cubicBezTo>
                    <a:pt x="31430" y="17106"/>
                    <a:pt x="30486" y="17199"/>
                    <a:pt x="29597" y="17199"/>
                  </a:cubicBezTo>
                  <a:cubicBezTo>
                    <a:pt x="26636" y="17199"/>
                    <a:pt x="24280" y="16176"/>
                    <a:pt x="23135" y="15559"/>
                  </a:cubicBezTo>
                  <a:lnTo>
                    <a:pt x="26962" y="11732"/>
                  </a:lnTo>
                  <a:lnTo>
                    <a:pt x="18719" y="3499"/>
                  </a:lnTo>
                  <a:lnTo>
                    <a:pt x="17781" y="4436"/>
                  </a:lnTo>
                  <a:lnTo>
                    <a:pt x="133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3" name="Google Shape;1373;p34"/>
          <p:cNvGrpSpPr/>
          <p:nvPr/>
        </p:nvGrpSpPr>
        <p:grpSpPr>
          <a:xfrm rot="-1877403">
            <a:off x="1875511" y="3387734"/>
            <a:ext cx="1083869" cy="836895"/>
            <a:chOff x="3374525" y="2341450"/>
            <a:chExt cx="863125" cy="666450"/>
          </a:xfrm>
        </p:grpSpPr>
        <p:sp>
          <p:nvSpPr>
            <p:cNvPr id="1374" name="Google Shape;1374;p34"/>
            <p:cNvSpPr/>
            <p:nvPr/>
          </p:nvSpPr>
          <p:spPr>
            <a:xfrm>
              <a:off x="3675300" y="2565875"/>
              <a:ext cx="195650" cy="121900"/>
            </a:xfrm>
            <a:custGeom>
              <a:rect b="b" l="l" r="r" t="t"/>
              <a:pathLst>
                <a:path extrusionOk="0" h="4876" w="7826">
                  <a:moveTo>
                    <a:pt x="6528" y="0"/>
                  </a:moveTo>
                  <a:lnTo>
                    <a:pt x="6047" y="3683"/>
                  </a:lnTo>
                  <a:lnTo>
                    <a:pt x="0" y="3683"/>
                  </a:lnTo>
                  <a:lnTo>
                    <a:pt x="0" y="4875"/>
                  </a:lnTo>
                  <a:lnTo>
                    <a:pt x="7177" y="4875"/>
                  </a:lnTo>
                  <a:lnTo>
                    <a:pt x="782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34"/>
            <p:cNvSpPr/>
            <p:nvPr/>
          </p:nvSpPr>
          <p:spPr>
            <a:xfrm>
              <a:off x="3439900" y="2370225"/>
              <a:ext cx="57575" cy="83200"/>
            </a:xfrm>
            <a:custGeom>
              <a:rect b="b" l="l" r="r" t="t"/>
              <a:pathLst>
                <a:path extrusionOk="0" h="3328" w="2303">
                  <a:moveTo>
                    <a:pt x="628" y="1"/>
                  </a:moveTo>
                  <a:lnTo>
                    <a:pt x="1" y="3328"/>
                  </a:lnTo>
                  <a:lnTo>
                    <a:pt x="2302" y="3328"/>
                  </a:lnTo>
                  <a:lnTo>
                    <a:pt x="23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4"/>
            <p:cNvSpPr/>
            <p:nvPr/>
          </p:nvSpPr>
          <p:spPr>
            <a:xfrm>
              <a:off x="3455600" y="2401625"/>
              <a:ext cx="719800" cy="103575"/>
            </a:xfrm>
            <a:custGeom>
              <a:rect b="b" l="l" r="r" t="t"/>
              <a:pathLst>
                <a:path extrusionOk="0" h="4143" w="28792">
                  <a:moveTo>
                    <a:pt x="1277" y="0"/>
                  </a:moveTo>
                  <a:lnTo>
                    <a:pt x="0" y="4143"/>
                  </a:lnTo>
                  <a:lnTo>
                    <a:pt x="28791" y="4143"/>
                  </a:lnTo>
                  <a:lnTo>
                    <a:pt x="2879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4"/>
            <p:cNvSpPr/>
            <p:nvPr/>
          </p:nvSpPr>
          <p:spPr>
            <a:xfrm>
              <a:off x="3487500" y="2370225"/>
              <a:ext cx="699400" cy="31425"/>
            </a:xfrm>
            <a:custGeom>
              <a:rect b="b" l="l" r="r" t="t"/>
              <a:pathLst>
                <a:path extrusionOk="0" h="1257" w="27976">
                  <a:moveTo>
                    <a:pt x="461" y="1"/>
                  </a:moveTo>
                  <a:lnTo>
                    <a:pt x="1" y="1256"/>
                  </a:lnTo>
                  <a:lnTo>
                    <a:pt x="27975" y="1256"/>
                  </a:lnTo>
                  <a:lnTo>
                    <a:pt x="2797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4"/>
            <p:cNvSpPr/>
            <p:nvPr/>
          </p:nvSpPr>
          <p:spPr>
            <a:xfrm>
              <a:off x="4175375" y="2420975"/>
              <a:ext cx="62275" cy="84225"/>
            </a:xfrm>
            <a:custGeom>
              <a:rect b="b" l="l" r="r" t="t"/>
              <a:pathLst>
                <a:path extrusionOk="0" h="3369" w="2491">
                  <a:moveTo>
                    <a:pt x="0" y="0"/>
                  </a:moveTo>
                  <a:lnTo>
                    <a:pt x="0" y="3369"/>
                  </a:lnTo>
                  <a:lnTo>
                    <a:pt x="2490" y="3369"/>
                  </a:lnTo>
                  <a:lnTo>
                    <a:pt x="24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4"/>
            <p:cNvSpPr/>
            <p:nvPr/>
          </p:nvSpPr>
          <p:spPr>
            <a:xfrm>
              <a:off x="4056625" y="2341450"/>
              <a:ext cx="96800" cy="28800"/>
            </a:xfrm>
            <a:custGeom>
              <a:rect b="b" l="l" r="r" t="t"/>
              <a:pathLst>
                <a:path extrusionOk="0" h="1152" w="3872">
                  <a:moveTo>
                    <a:pt x="0" y="1"/>
                  </a:moveTo>
                  <a:lnTo>
                    <a:pt x="0" y="1152"/>
                  </a:lnTo>
                  <a:lnTo>
                    <a:pt x="3871" y="1152"/>
                  </a:lnTo>
                  <a:lnTo>
                    <a:pt x="38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34"/>
            <p:cNvSpPr/>
            <p:nvPr/>
          </p:nvSpPr>
          <p:spPr>
            <a:xfrm>
              <a:off x="3957750" y="2446075"/>
              <a:ext cx="49725" cy="96800"/>
            </a:xfrm>
            <a:custGeom>
              <a:rect b="b" l="l" r="r" t="t"/>
              <a:pathLst>
                <a:path extrusionOk="0" h="3872" w="1989">
                  <a:moveTo>
                    <a:pt x="1005" y="1"/>
                  </a:moveTo>
                  <a:lnTo>
                    <a:pt x="1" y="3871"/>
                  </a:lnTo>
                  <a:lnTo>
                    <a:pt x="1005" y="3871"/>
                  </a:lnTo>
                  <a:lnTo>
                    <a:pt x="19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34"/>
            <p:cNvSpPr/>
            <p:nvPr/>
          </p:nvSpPr>
          <p:spPr>
            <a:xfrm>
              <a:off x="4007450" y="2446075"/>
              <a:ext cx="49725" cy="96800"/>
            </a:xfrm>
            <a:custGeom>
              <a:rect b="b" l="l" r="r" t="t"/>
              <a:pathLst>
                <a:path extrusionOk="0" h="3872" w="1989">
                  <a:moveTo>
                    <a:pt x="984" y="1"/>
                  </a:moveTo>
                  <a:lnTo>
                    <a:pt x="1" y="3871"/>
                  </a:lnTo>
                  <a:lnTo>
                    <a:pt x="984" y="3871"/>
                  </a:lnTo>
                  <a:lnTo>
                    <a:pt x="19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4"/>
            <p:cNvSpPr/>
            <p:nvPr/>
          </p:nvSpPr>
          <p:spPr>
            <a:xfrm>
              <a:off x="4057150" y="2446075"/>
              <a:ext cx="49725" cy="96800"/>
            </a:xfrm>
            <a:custGeom>
              <a:rect b="b" l="l" r="r" t="t"/>
              <a:pathLst>
                <a:path extrusionOk="0" h="3872" w="1989">
                  <a:moveTo>
                    <a:pt x="984" y="1"/>
                  </a:moveTo>
                  <a:lnTo>
                    <a:pt x="0" y="3871"/>
                  </a:lnTo>
                  <a:lnTo>
                    <a:pt x="984" y="3871"/>
                  </a:lnTo>
                  <a:lnTo>
                    <a:pt x="19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34"/>
            <p:cNvSpPr/>
            <p:nvPr/>
          </p:nvSpPr>
          <p:spPr>
            <a:xfrm>
              <a:off x="3455600" y="2341450"/>
              <a:ext cx="119800" cy="28800"/>
            </a:xfrm>
            <a:custGeom>
              <a:rect b="b" l="l" r="r" t="t"/>
              <a:pathLst>
                <a:path extrusionOk="0" h="1152" w="4792">
                  <a:moveTo>
                    <a:pt x="209" y="1"/>
                  </a:moveTo>
                  <a:lnTo>
                    <a:pt x="0" y="1152"/>
                  </a:lnTo>
                  <a:lnTo>
                    <a:pt x="4792" y="1152"/>
                  </a:lnTo>
                  <a:lnTo>
                    <a:pt x="47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34"/>
            <p:cNvSpPr/>
            <p:nvPr/>
          </p:nvSpPr>
          <p:spPr>
            <a:xfrm>
              <a:off x="3515750" y="2433525"/>
              <a:ext cx="119300" cy="25125"/>
            </a:xfrm>
            <a:custGeom>
              <a:rect b="b" l="l" r="r" t="t"/>
              <a:pathLst>
                <a:path extrusionOk="0" h="1005" w="4772">
                  <a:moveTo>
                    <a:pt x="0" y="0"/>
                  </a:moveTo>
                  <a:lnTo>
                    <a:pt x="0" y="1005"/>
                  </a:lnTo>
                  <a:lnTo>
                    <a:pt x="4771" y="1005"/>
                  </a:lnTo>
                  <a:lnTo>
                    <a:pt x="47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34"/>
            <p:cNvSpPr/>
            <p:nvPr/>
          </p:nvSpPr>
          <p:spPr>
            <a:xfrm>
              <a:off x="3434675" y="2542850"/>
              <a:ext cx="281450" cy="400200"/>
            </a:xfrm>
            <a:custGeom>
              <a:rect b="b" l="l" r="r" t="t"/>
              <a:pathLst>
                <a:path extrusionOk="0" h="16008" w="11258">
                  <a:moveTo>
                    <a:pt x="2093" y="0"/>
                  </a:moveTo>
                  <a:lnTo>
                    <a:pt x="0" y="16007"/>
                  </a:lnTo>
                  <a:lnTo>
                    <a:pt x="9165" y="16007"/>
                  </a:lnTo>
                  <a:lnTo>
                    <a:pt x="112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34"/>
            <p:cNvSpPr/>
            <p:nvPr/>
          </p:nvSpPr>
          <p:spPr>
            <a:xfrm>
              <a:off x="3467625" y="2608225"/>
              <a:ext cx="216050" cy="307600"/>
            </a:xfrm>
            <a:custGeom>
              <a:rect b="b" l="l" r="r" t="t"/>
              <a:pathLst>
                <a:path extrusionOk="0" h="12304" w="8642">
                  <a:moveTo>
                    <a:pt x="1591" y="1"/>
                  </a:moveTo>
                  <a:lnTo>
                    <a:pt x="1" y="12304"/>
                  </a:lnTo>
                  <a:lnTo>
                    <a:pt x="7031" y="12304"/>
                  </a:lnTo>
                  <a:lnTo>
                    <a:pt x="864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34"/>
            <p:cNvSpPr/>
            <p:nvPr/>
          </p:nvSpPr>
          <p:spPr>
            <a:xfrm>
              <a:off x="3426300" y="2530300"/>
              <a:ext cx="178400" cy="128700"/>
            </a:xfrm>
            <a:custGeom>
              <a:rect b="b" l="l" r="r" t="t"/>
              <a:pathLst>
                <a:path extrusionOk="0" h="5148" w="7136">
                  <a:moveTo>
                    <a:pt x="5964" y="0"/>
                  </a:moveTo>
                  <a:lnTo>
                    <a:pt x="1" y="523"/>
                  </a:lnTo>
                  <a:lnTo>
                    <a:pt x="1" y="2009"/>
                  </a:lnTo>
                  <a:cubicBezTo>
                    <a:pt x="1" y="2009"/>
                    <a:pt x="2846" y="2009"/>
                    <a:pt x="2846" y="5147"/>
                  </a:cubicBezTo>
                  <a:lnTo>
                    <a:pt x="7135" y="2720"/>
                  </a:lnTo>
                  <a:lnTo>
                    <a:pt x="59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4"/>
            <p:cNvSpPr/>
            <p:nvPr/>
          </p:nvSpPr>
          <p:spPr>
            <a:xfrm>
              <a:off x="3546600" y="2713900"/>
              <a:ext cx="58100" cy="58075"/>
            </a:xfrm>
            <a:custGeom>
              <a:rect b="b" l="l" r="r" t="t"/>
              <a:pathLst>
                <a:path extrusionOk="0" h="2323" w="2324">
                  <a:moveTo>
                    <a:pt x="1152" y="0"/>
                  </a:moveTo>
                  <a:cubicBezTo>
                    <a:pt x="503" y="0"/>
                    <a:pt x="1" y="524"/>
                    <a:pt x="1" y="1151"/>
                  </a:cubicBezTo>
                  <a:cubicBezTo>
                    <a:pt x="1" y="1800"/>
                    <a:pt x="503" y="2323"/>
                    <a:pt x="1152" y="2323"/>
                  </a:cubicBezTo>
                  <a:cubicBezTo>
                    <a:pt x="1800" y="2323"/>
                    <a:pt x="2323" y="1800"/>
                    <a:pt x="2323" y="1151"/>
                  </a:cubicBezTo>
                  <a:cubicBezTo>
                    <a:pt x="2323" y="524"/>
                    <a:pt x="1800" y="0"/>
                    <a:pt x="11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34"/>
            <p:cNvSpPr/>
            <p:nvPr/>
          </p:nvSpPr>
          <p:spPr>
            <a:xfrm>
              <a:off x="3535100" y="2822700"/>
              <a:ext cx="58100" cy="58100"/>
            </a:xfrm>
            <a:custGeom>
              <a:rect b="b" l="l" r="r" t="t"/>
              <a:pathLst>
                <a:path extrusionOk="0" h="2324" w="2324">
                  <a:moveTo>
                    <a:pt x="1151" y="1"/>
                  </a:moveTo>
                  <a:cubicBezTo>
                    <a:pt x="503" y="1"/>
                    <a:pt x="1" y="524"/>
                    <a:pt x="1" y="1172"/>
                  </a:cubicBezTo>
                  <a:cubicBezTo>
                    <a:pt x="1" y="1800"/>
                    <a:pt x="503" y="2323"/>
                    <a:pt x="1151" y="2323"/>
                  </a:cubicBezTo>
                  <a:cubicBezTo>
                    <a:pt x="1800" y="2323"/>
                    <a:pt x="2323" y="1800"/>
                    <a:pt x="2323" y="1172"/>
                  </a:cubicBezTo>
                  <a:cubicBezTo>
                    <a:pt x="2323" y="524"/>
                    <a:pt x="1800" y="1"/>
                    <a:pt x="11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34"/>
            <p:cNvSpPr/>
            <p:nvPr/>
          </p:nvSpPr>
          <p:spPr>
            <a:xfrm>
              <a:off x="3415325" y="2943025"/>
              <a:ext cx="262075" cy="32975"/>
            </a:xfrm>
            <a:custGeom>
              <a:rect b="b" l="l" r="r" t="t"/>
              <a:pathLst>
                <a:path extrusionOk="0" h="1319" w="10483">
                  <a:moveTo>
                    <a:pt x="774" y="0"/>
                  </a:moveTo>
                  <a:lnTo>
                    <a:pt x="0" y="1318"/>
                  </a:lnTo>
                  <a:lnTo>
                    <a:pt x="10483" y="1318"/>
                  </a:lnTo>
                  <a:lnTo>
                    <a:pt x="993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4"/>
            <p:cNvSpPr/>
            <p:nvPr/>
          </p:nvSpPr>
          <p:spPr>
            <a:xfrm>
              <a:off x="3415325" y="2975975"/>
              <a:ext cx="262075" cy="31925"/>
            </a:xfrm>
            <a:custGeom>
              <a:rect b="b" l="l" r="r" t="t"/>
              <a:pathLst>
                <a:path extrusionOk="0" h="1277" w="10483">
                  <a:moveTo>
                    <a:pt x="0" y="0"/>
                  </a:moveTo>
                  <a:lnTo>
                    <a:pt x="0" y="1277"/>
                  </a:lnTo>
                  <a:lnTo>
                    <a:pt x="10483" y="1277"/>
                  </a:lnTo>
                  <a:lnTo>
                    <a:pt x="104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4"/>
            <p:cNvSpPr/>
            <p:nvPr/>
          </p:nvSpPr>
          <p:spPr>
            <a:xfrm>
              <a:off x="3374525" y="2505175"/>
              <a:ext cx="801400" cy="197250"/>
            </a:xfrm>
            <a:custGeom>
              <a:rect b="b" l="l" r="r" t="t"/>
              <a:pathLst>
                <a:path extrusionOk="0" h="7890" w="32056">
                  <a:moveTo>
                    <a:pt x="0" y="1"/>
                  </a:moveTo>
                  <a:lnTo>
                    <a:pt x="0" y="3014"/>
                  </a:lnTo>
                  <a:lnTo>
                    <a:pt x="14124" y="3014"/>
                  </a:lnTo>
                  <a:cubicBezTo>
                    <a:pt x="14437" y="3809"/>
                    <a:pt x="15191" y="4311"/>
                    <a:pt x="16028" y="4332"/>
                  </a:cubicBezTo>
                  <a:lnTo>
                    <a:pt x="16028" y="3579"/>
                  </a:lnTo>
                  <a:cubicBezTo>
                    <a:pt x="15693" y="3474"/>
                    <a:pt x="15400" y="3286"/>
                    <a:pt x="15149" y="3014"/>
                  </a:cubicBezTo>
                  <a:lnTo>
                    <a:pt x="18894" y="3014"/>
                  </a:lnTo>
                  <a:lnTo>
                    <a:pt x="18413" y="6697"/>
                  </a:lnTo>
                  <a:lnTo>
                    <a:pt x="12366" y="6697"/>
                  </a:lnTo>
                  <a:lnTo>
                    <a:pt x="12366" y="7889"/>
                  </a:lnTo>
                  <a:lnTo>
                    <a:pt x="19543" y="7889"/>
                  </a:lnTo>
                  <a:lnTo>
                    <a:pt x="20191" y="3014"/>
                  </a:lnTo>
                  <a:lnTo>
                    <a:pt x="32055" y="3014"/>
                  </a:lnTo>
                  <a:lnTo>
                    <a:pt x="320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4"/>
            <p:cNvSpPr/>
            <p:nvPr/>
          </p:nvSpPr>
          <p:spPr>
            <a:xfrm>
              <a:off x="3497450" y="2370225"/>
              <a:ext cx="1575" cy="4225"/>
            </a:xfrm>
            <a:custGeom>
              <a:rect b="b" l="l" r="r" t="t"/>
              <a:pathLst>
                <a:path extrusionOk="0" h="169" w="63">
                  <a:moveTo>
                    <a:pt x="0" y="1"/>
                  </a:moveTo>
                  <a:lnTo>
                    <a:pt x="0" y="168"/>
                  </a:lnTo>
                  <a:lnTo>
                    <a:pt x="63" y="1"/>
                  </a:lnTo>
                  <a:close/>
                </a:path>
              </a:pathLst>
            </a:custGeom>
            <a:solidFill>
              <a:srgbClr val="4F3D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4" name="Google Shape;1394;p34"/>
          <p:cNvSpPr/>
          <p:nvPr/>
        </p:nvSpPr>
        <p:spPr>
          <a:xfrm>
            <a:off x="1137675" y="2480650"/>
            <a:ext cx="2519700" cy="2519700"/>
          </a:xfrm>
          <a:prstGeom prst="ellipse">
            <a:avLst/>
          </a:prstGeom>
          <a:gradFill>
            <a:gsLst>
              <a:gs pos="0">
                <a:srgbClr val="FFF8C6">
                  <a:alpha val="0"/>
                </a:srgbClr>
              </a:gs>
              <a:gs pos="0">
                <a:schemeClr val="dk2"/>
              </a:gs>
              <a:gs pos="50000">
                <a:srgbClr val="FCBF34">
                  <a:alpha val="5490"/>
                </a:srgbClr>
              </a:gs>
              <a:gs pos="91000">
                <a:srgbClr val="FCBF34">
                  <a:alpha val="0"/>
                </a:srgbClr>
              </a:gs>
              <a:gs pos="100000">
                <a:srgbClr val="FFFAD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5" name="Google Shape;1395;p34"/>
          <p:cNvGrpSpPr/>
          <p:nvPr/>
        </p:nvGrpSpPr>
        <p:grpSpPr>
          <a:xfrm rot="1711058">
            <a:off x="6209476" y="3680394"/>
            <a:ext cx="678963" cy="916681"/>
            <a:chOff x="2072550" y="3812275"/>
            <a:chExt cx="558025" cy="753400"/>
          </a:xfrm>
        </p:grpSpPr>
        <p:sp>
          <p:nvSpPr>
            <p:cNvPr id="1396" name="Google Shape;1396;p34"/>
            <p:cNvSpPr/>
            <p:nvPr/>
          </p:nvSpPr>
          <p:spPr>
            <a:xfrm>
              <a:off x="2109675" y="3988150"/>
              <a:ext cx="393400" cy="577525"/>
            </a:xfrm>
            <a:custGeom>
              <a:rect b="b" l="l" r="r" t="t"/>
              <a:pathLst>
                <a:path extrusionOk="0" h="23101" w="15736">
                  <a:moveTo>
                    <a:pt x="7868" y="0"/>
                  </a:moveTo>
                  <a:cubicBezTo>
                    <a:pt x="3516" y="0"/>
                    <a:pt x="1" y="3516"/>
                    <a:pt x="1" y="7868"/>
                  </a:cubicBezTo>
                  <a:lnTo>
                    <a:pt x="1" y="15233"/>
                  </a:lnTo>
                  <a:cubicBezTo>
                    <a:pt x="1" y="19585"/>
                    <a:pt x="3516" y="23100"/>
                    <a:pt x="7868" y="23100"/>
                  </a:cubicBezTo>
                  <a:cubicBezTo>
                    <a:pt x="12199" y="23100"/>
                    <a:pt x="15735" y="19585"/>
                    <a:pt x="15735" y="15233"/>
                  </a:cubicBezTo>
                  <a:lnTo>
                    <a:pt x="15735" y="7868"/>
                  </a:lnTo>
                  <a:cubicBezTo>
                    <a:pt x="15735" y="3516"/>
                    <a:pt x="12199" y="0"/>
                    <a:pt x="78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4"/>
            <p:cNvSpPr/>
            <p:nvPr/>
          </p:nvSpPr>
          <p:spPr>
            <a:xfrm>
              <a:off x="2108125" y="4470425"/>
              <a:ext cx="398600" cy="95250"/>
            </a:xfrm>
            <a:custGeom>
              <a:rect b="b" l="l" r="r" t="t"/>
              <a:pathLst>
                <a:path extrusionOk="0" h="3810" w="15944">
                  <a:moveTo>
                    <a:pt x="0" y="1"/>
                  </a:moveTo>
                  <a:lnTo>
                    <a:pt x="963" y="3809"/>
                  </a:lnTo>
                  <a:lnTo>
                    <a:pt x="14981" y="3809"/>
                  </a:lnTo>
                  <a:lnTo>
                    <a:pt x="1594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4"/>
            <p:cNvSpPr/>
            <p:nvPr/>
          </p:nvSpPr>
          <p:spPr>
            <a:xfrm>
              <a:off x="2072550" y="4151875"/>
              <a:ext cx="469750" cy="95750"/>
            </a:xfrm>
            <a:custGeom>
              <a:rect b="b" l="l" r="r" t="t"/>
              <a:pathLst>
                <a:path extrusionOk="0" h="3830" w="18790">
                  <a:moveTo>
                    <a:pt x="565" y="0"/>
                  </a:moveTo>
                  <a:lnTo>
                    <a:pt x="0" y="3830"/>
                  </a:lnTo>
                  <a:lnTo>
                    <a:pt x="18790" y="3830"/>
                  </a:lnTo>
                  <a:lnTo>
                    <a:pt x="182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4"/>
            <p:cNvSpPr/>
            <p:nvPr/>
          </p:nvSpPr>
          <p:spPr>
            <a:xfrm>
              <a:off x="2072550" y="4316125"/>
              <a:ext cx="469750" cy="95750"/>
            </a:xfrm>
            <a:custGeom>
              <a:rect b="b" l="l" r="r" t="t"/>
              <a:pathLst>
                <a:path extrusionOk="0" h="3830" w="18790">
                  <a:moveTo>
                    <a:pt x="0" y="1"/>
                  </a:moveTo>
                  <a:lnTo>
                    <a:pt x="565" y="3830"/>
                  </a:lnTo>
                  <a:lnTo>
                    <a:pt x="18225" y="3830"/>
                  </a:lnTo>
                  <a:lnTo>
                    <a:pt x="1879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4"/>
            <p:cNvSpPr/>
            <p:nvPr/>
          </p:nvSpPr>
          <p:spPr>
            <a:xfrm>
              <a:off x="2381700" y="3812275"/>
              <a:ext cx="248875" cy="411850"/>
            </a:xfrm>
            <a:custGeom>
              <a:rect b="b" l="l" r="r" t="t"/>
              <a:pathLst>
                <a:path extrusionOk="0" h="16474" w="9955">
                  <a:moveTo>
                    <a:pt x="2948" y="963"/>
                  </a:moveTo>
                  <a:cubicBezTo>
                    <a:pt x="3360" y="963"/>
                    <a:pt x="3780" y="1113"/>
                    <a:pt x="4122" y="1449"/>
                  </a:cubicBezTo>
                  <a:cubicBezTo>
                    <a:pt x="5189" y="2516"/>
                    <a:pt x="4436" y="4336"/>
                    <a:pt x="2929" y="4336"/>
                  </a:cubicBezTo>
                  <a:cubicBezTo>
                    <a:pt x="1991" y="4336"/>
                    <a:pt x="1240" y="3588"/>
                    <a:pt x="1235" y="2652"/>
                  </a:cubicBezTo>
                  <a:lnTo>
                    <a:pt x="1235" y="2652"/>
                  </a:lnTo>
                  <a:cubicBezTo>
                    <a:pt x="1240" y="1634"/>
                    <a:pt x="2078" y="963"/>
                    <a:pt x="2948" y="963"/>
                  </a:cubicBezTo>
                  <a:close/>
                  <a:moveTo>
                    <a:pt x="2924" y="0"/>
                  </a:moveTo>
                  <a:cubicBezTo>
                    <a:pt x="2377" y="0"/>
                    <a:pt x="1806" y="184"/>
                    <a:pt x="1276" y="612"/>
                  </a:cubicBezTo>
                  <a:cubicBezTo>
                    <a:pt x="251" y="1449"/>
                    <a:pt x="0" y="2893"/>
                    <a:pt x="670" y="4022"/>
                  </a:cubicBezTo>
                  <a:cubicBezTo>
                    <a:pt x="1169" y="4839"/>
                    <a:pt x="2040" y="5295"/>
                    <a:pt x="2943" y="5295"/>
                  </a:cubicBezTo>
                  <a:cubicBezTo>
                    <a:pt x="3289" y="5295"/>
                    <a:pt x="3640" y="5229"/>
                    <a:pt x="3976" y="5090"/>
                  </a:cubicBezTo>
                  <a:lnTo>
                    <a:pt x="8411" y="16012"/>
                  </a:lnTo>
                  <a:cubicBezTo>
                    <a:pt x="8533" y="16337"/>
                    <a:pt x="8788" y="16474"/>
                    <a:pt x="9045" y="16474"/>
                  </a:cubicBezTo>
                  <a:cubicBezTo>
                    <a:pt x="9498" y="16474"/>
                    <a:pt x="9955" y="16049"/>
                    <a:pt x="9688" y="15489"/>
                  </a:cubicBezTo>
                  <a:lnTo>
                    <a:pt x="5147" y="4315"/>
                  </a:lnTo>
                  <a:cubicBezTo>
                    <a:pt x="5126" y="4273"/>
                    <a:pt x="5105" y="4232"/>
                    <a:pt x="5085" y="4190"/>
                  </a:cubicBezTo>
                  <a:cubicBezTo>
                    <a:pt x="6468" y="2253"/>
                    <a:pt x="4839" y="0"/>
                    <a:pt x="29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34"/>
            <p:cNvSpPr/>
            <p:nvPr/>
          </p:nvSpPr>
          <p:spPr>
            <a:xfrm>
              <a:off x="2108125" y="3818675"/>
              <a:ext cx="398600" cy="264700"/>
            </a:xfrm>
            <a:custGeom>
              <a:rect b="b" l="l" r="r" t="t"/>
              <a:pathLst>
                <a:path extrusionOk="0" h="10588" w="15944">
                  <a:moveTo>
                    <a:pt x="5440" y="0"/>
                  </a:moveTo>
                  <a:lnTo>
                    <a:pt x="5440" y="6758"/>
                  </a:lnTo>
                  <a:lnTo>
                    <a:pt x="963" y="6758"/>
                  </a:lnTo>
                  <a:lnTo>
                    <a:pt x="0" y="10587"/>
                  </a:lnTo>
                  <a:lnTo>
                    <a:pt x="15944" y="10587"/>
                  </a:lnTo>
                  <a:lnTo>
                    <a:pt x="14981" y="6779"/>
                  </a:lnTo>
                  <a:lnTo>
                    <a:pt x="10420" y="6779"/>
                  </a:lnTo>
                  <a:lnTo>
                    <a:pt x="10420" y="3390"/>
                  </a:lnTo>
                  <a:lnTo>
                    <a:pt x="13287" y="3390"/>
                  </a:lnTo>
                  <a:cubicBezTo>
                    <a:pt x="14605" y="3390"/>
                    <a:pt x="14605" y="1402"/>
                    <a:pt x="13287" y="1402"/>
                  </a:cubicBezTo>
                  <a:lnTo>
                    <a:pt x="10420" y="1402"/>
                  </a:lnTo>
                  <a:lnTo>
                    <a:pt x="1042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2" name="Google Shape;1402;p34">
            <a:hlinkClick/>
          </p:cNvPr>
          <p:cNvSpPr/>
          <p:nvPr/>
        </p:nvSpPr>
        <p:spPr>
          <a:xfrm flipH="1">
            <a:off x="-134825" y="13716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403" name="Google Shape;1403;p34">
            <a:hlinkClick action="ppaction://hlinksldjump" r:id="rId3"/>
          </p:cNvPr>
          <p:cNvSpPr/>
          <p:nvPr/>
        </p:nvSpPr>
        <p:spPr>
          <a:xfrm flipH="1">
            <a:off x="-134825" y="19050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404" name="Google Shape;1404;p34">
            <a:hlinkClick/>
          </p:cNvPr>
          <p:cNvSpPr/>
          <p:nvPr/>
        </p:nvSpPr>
        <p:spPr>
          <a:xfrm flipH="1">
            <a:off x="-134825" y="24384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405" name="Google Shape;1405;p34">
            <a:hlinkClick/>
          </p:cNvPr>
          <p:cNvSpPr/>
          <p:nvPr/>
        </p:nvSpPr>
        <p:spPr>
          <a:xfrm flipH="1">
            <a:off x="-134825" y="29718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406" name="Google Shape;1406;p34">
            <a:hlinkClick/>
          </p:cNvPr>
          <p:cNvSpPr/>
          <p:nvPr/>
        </p:nvSpPr>
        <p:spPr>
          <a:xfrm flipH="1">
            <a:off x="-134825" y="35052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407" name="Google Shape;1407;p34">
            <a:hlinkClick/>
          </p:cNvPr>
          <p:cNvSpPr/>
          <p:nvPr/>
        </p:nvSpPr>
        <p:spPr>
          <a:xfrm flipH="1">
            <a:off x="-134825" y="40386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408" name="Google Shape;1408;p34"/>
          <p:cNvSpPr txBox="1"/>
          <p:nvPr>
            <p:ph idx="1" type="subTitle"/>
          </p:nvPr>
        </p:nvSpPr>
        <p:spPr>
          <a:xfrm>
            <a:off x="615375" y="1438675"/>
            <a:ext cx="8293200" cy="2992800"/>
          </a:xfrm>
          <a:prstGeom prst="rect">
            <a:avLst/>
          </a:prstGeom>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Font typeface="Cairo"/>
              <a:buChar char="●"/>
            </a:pPr>
            <a:r>
              <a:rPr b="1" lang="en" sz="1800">
                <a:solidFill>
                  <a:srgbClr val="000000"/>
                </a:solidFill>
                <a:latin typeface="Cairo"/>
                <a:ea typeface="Cairo"/>
                <a:cs typeface="Cairo"/>
                <a:sym typeface="Cairo"/>
              </a:rPr>
              <a:t>PUBG (PlayerUnknown's Battlegrounds) is an online multiplayer battle royale game where players fight to be the last one standing on a virtual island. </a:t>
            </a:r>
            <a:endParaRPr b="1" sz="1800">
              <a:solidFill>
                <a:srgbClr val="000000"/>
              </a:solidFill>
              <a:latin typeface="Cairo"/>
              <a:ea typeface="Cairo"/>
              <a:cs typeface="Cairo"/>
              <a:sym typeface="Cairo"/>
            </a:endParaRPr>
          </a:p>
          <a:p>
            <a:pPr indent="-342900" lvl="0" marL="457200" rtl="0" algn="l">
              <a:lnSpc>
                <a:spcPct val="150000"/>
              </a:lnSpc>
              <a:spcBef>
                <a:spcPts val="0"/>
              </a:spcBef>
              <a:spcAft>
                <a:spcPts val="0"/>
              </a:spcAft>
              <a:buClr>
                <a:srgbClr val="000000"/>
              </a:buClr>
              <a:buSzPts val="1800"/>
              <a:buFont typeface="Cairo"/>
              <a:buChar char="●"/>
            </a:pPr>
            <a:r>
              <a:rPr b="1" lang="en" sz="1800">
                <a:solidFill>
                  <a:srgbClr val="000000"/>
                </a:solidFill>
                <a:latin typeface="Cairo"/>
                <a:ea typeface="Cairo"/>
                <a:cs typeface="Cairo"/>
                <a:sym typeface="Cairo"/>
              </a:rPr>
              <a:t>The game was developed and published by PUBG Corporation, a subsidiary of South Korean video game company Bluehole.</a:t>
            </a:r>
            <a:endParaRPr b="1" sz="1800">
              <a:solidFill>
                <a:srgbClr val="000000"/>
              </a:solidFill>
              <a:latin typeface="Cairo"/>
              <a:ea typeface="Cairo"/>
              <a:cs typeface="Cairo"/>
              <a:sym typeface="Cairo"/>
            </a:endParaRPr>
          </a:p>
          <a:p>
            <a:pPr indent="-342900" lvl="0" marL="457200" rtl="0" algn="l">
              <a:lnSpc>
                <a:spcPct val="150000"/>
              </a:lnSpc>
              <a:spcBef>
                <a:spcPts val="0"/>
              </a:spcBef>
              <a:spcAft>
                <a:spcPts val="0"/>
              </a:spcAft>
              <a:buClr>
                <a:srgbClr val="000000"/>
              </a:buClr>
              <a:buSzPts val="1800"/>
              <a:buFont typeface="Cairo"/>
              <a:buChar char="●"/>
            </a:pPr>
            <a:r>
              <a:rPr b="1" lang="en" sz="1800">
                <a:solidFill>
                  <a:srgbClr val="000000"/>
                </a:solidFill>
                <a:latin typeface="Cairo"/>
                <a:ea typeface="Cairo"/>
                <a:cs typeface="Cairo"/>
                <a:sym typeface="Cairo"/>
              </a:rPr>
              <a:t>In the game, up to 100 players are airdropped onto a large, open map with no weapons or gear. </a:t>
            </a:r>
            <a:endParaRPr b="1" sz="1800">
              <a:solidFill>
                <a:srgbClr val="000000"/>
              </a:solidFill>
              <a:latin typeface="Cairo"/>
              <a:ea typeface="Cairo"/>
              <a:cs typeface="Cairo"/>
              <a:sym typeface="Cairo"/>
            </a:endParaRPr>
          </a:p>
        </p:txBody>
      </p:sp>
      <p:sp>
        <p:nvSpPr>
          <p:cNvPr id="1409" name="Google Shape;1409;p34"/>
          <p:cNvSpPr/>
          <p:nvPr/>
        </p:nvSpPr>
        <p:spPr>
          <a:xfrm>
            <a:off x="-666750" y="-213500"/>
            <a:ext cx="4508100" cy="753000"/>
          </a:xfrm>
          <a:prstGeom prst="parallelogram">
            <a:avLst>
              <a:gd fmla="val 25000" name="adj"/>
            </a:avLst>
          </a:prstGeom>
          <a:solidFill>
            <a:srgbClr val="1B1938">
              <a:alpha val="56980"/>
            </a:srgbClr>
          </a:solidFill>
          <a:ln>
            <a:noFill/>
          </a:ln>
        </p:spPr>
        <p:txBody>
          <a:bodyPr anchorCtr="0" anchor="ctr" bIns="91425" lIns="91425" spcFirstLastPara="1" rIns="274300" wrap="square" tIns="91425">
            <a:noAutofit/>
          </a:bodyPr>
          <a:lstStyle/>
          <a:p>
            <a:pPr indent="0" lvl="0" marL="0" rtl="0" algn="r">
              <a:spcBef>
                <a:spcPts val="0"/>
              </a:spcBef>
              <a:spcAft>
                <a:spcPts val="0"/>
              </a:spcAft>
              <a:buNone/>
            </a:pPr>
            <a:r>
              <a:t/>
            </a:r>
            <a:endParaRPr b="1" i="1" sz="4800">
              <a:solidFill>
                <a:srgbClr val="FFFFFF"/>
              </a:solidFill>
              <a:latin typeface="Cairo"/>
              <a:ea typeface="Cairo"/>
              <a:cs typeface="Cairo"/>
              <a:sym typeface="Cairo"/>
            </a:endParaRPr>
          </a:p>
        </p:txBody>
      </p:sp>
      <p:sp>
        <p:nvSpPr>
          <p:cNvPr id="1410" name="Google Shape;1410;p34"/>
          <p:cNvSpPr txBox="1"/>
          <p:nvPr/>
        </p:nvSpPr>
        <p:spPr>
          <a:xfrm>
            <a:off x="88875" y="138700"/>
            <a:ext cx="11853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Merriweather"/>
                <a:ea typeface="Merriweather"/>
                <a:cs typeface="Merriweather"/>
                <a:sym typeface="Merriweather"/>
              </a:rPr>
              <a:t>ALIVE 86</a:t>
            </a:r>
            <a:endParaRPr sz="1500">
              <a:solidFill>
                <a:srgbClr val="FFFFFF"/>
              </a:solidFill>
              <a:latin typeface="Merriweather"/>
              <a:ea typeface="Merriweather"/>
              <a:cs typeface="Merriweather"/>
              <a:sym typeface="Merriweather"/>
            </a:endParaRPr>
          </a:p>
        </p:txBody>
      </p:sp>
      <p:sp>
        <p:nvSpPr>
          <p:cNvPr id="1411" name="Google Shape;1411;p34"/>
          <p:cNvSpPr txBox="1"/>
          <p:nvPr/>
        </p:nvSpPr>
        <p:spPr>
          <a:xfrm>
            <a:off x="1222013" y="138700"/>
            <a:ext cx="11028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erriweather"/>
                <a:ea typeface="Merriweather"/>
                <a:cs typeface="Merriweather"/>
                <a:sym typeface="Merriweather"/>
              </a:rPr>
              <a:t>KILLED 14</a:t>
            </a:r>
            <a:endParaRPr>
              <a:solidFill>
                <a:srgbClr val="FFFFFF"/>
              </a:solidFill>
              <a:latin typeface="Merriweather"/>
              <a:ea typeface="Merriweather"/>
              <a:cs typeface="Merriweather"/>
              <a:sym typeface="Merriweather"/>
            </a:endParaRPr>
          </a:p>
        </p:txBody>
      </p:sp>
      <p:pic>
        <p:nvPicPr>
          <p:cNvPr id="1412" name="Google Shape;1412;p34"/>
          <p:cNvPicPr preferRelativeResize="0"/>
          <p:nvPr/>
        </p:nvPicPr>
        <p:blipFill rotWithShape="1">
          <a:blip r:embed="rId4">
            <a:alphaModFix/>
          </a:blip>
          <a:srcRect b="25716" l="0" r="0" t="0"/>
          <a:stretch/>
        </p:blipFill>
        <p:spPr>
          <a:xfrm>
            <a:off x="2317950" y="0"/>
            <a:ext cx="1231284" cy="514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p35"/>
          <p:cNvSpPr/>
          <p:nvPr/>
        </p:nvSpPr>
        <p:spPr>
          <a:xfrm flipH="1">
            <a:off x="-152400" y="137160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418" name="Google Shape;1418;p35"/>
          <p:cNvSpPr/>
          <p:nvPr/>
        </p:nvSpPr>
        <p:spPr>
          <a:xfrm flipH="1">
            <a:off x="-152529" y="1904525"/>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419" name="Google Shape;1419;p35"/>
          <p:cNvSpPr/>
          <p:nvPr/>
        </p:nvSpPr>
        <p:spPr>
          <a:xfrm flipH="1">
            <a:off x="-152717" y="243745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sp>
        <p:nvSpPr>
          <p:cNvPr id="1420" name="Google Shape;1420;p35"/>
          <p:cNvSpPr/>
          <p:nvPr/>
        </p:nvSpPr>
        <p:spPr>
          <a:xfrm flipH="1">
            <a:off x="-152655" y="297040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sp>
        <p:nvSpPr>
          <p:cNvPr id="1421" name="Google Shape;1421;p35"/>
          <p:cNvSpPr/>
          <p:nvPr/>
        </p:nvSpPr>
        <p:spPr>
          <a:xfrm flipH="1">
            <a:off x="-152716" y="3503325"/>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sp>
        <p:nvSpPr>
          <p:cNvPr id="1422" name="Google Shape;1422;p35"/>
          <p:cNvSpPr/>
          <p:nvPr/>
        </p:nvSpPr>
        <p:spPr>
          <a:xfrm flipH="1">
            <a:off x="-152549" y="403625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grpSp>
        <p:nvGrpSpPr>
          <p:cNvPr id="1423" name="Google Shape;1423;p35"/>
          <p:cNvGrpSpPr/>
          <p:nvPr/>
        </p:nvGrpSpPr>
        <p:grpSpPr>
          <a:xfrm>
            <a:off x="88884" y="2540242"/>
            <a:ext cx="323640" cy="323799"/>
            <a:chOff x="-55987225" y="3591025"/>
            <a:chExt cx="317450" cy="317575"/>
          </a:xfrm>
        </p:grpSpPr>
        <p:sp>
          <p:nvSpPr>
            <p:cNvPr id="1424" name="Google Shape;1424;p35"/>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35"/>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35"/>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35"/>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35"/>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9" name="Google Shape;1429;p35"/>
          <p:cNvGrpSpPr/>
          <p:nvPr/>
        </p:nvGrpSpPr>
        <p:grpSpPr>
          <a:xfrm>
            <a:off x="105663" y="4146046"/>
            <a:ext cx="290083" cy="289373"/>
            <a:chOff x="-38537400" y="3588000"/>
            <a:chExt cx="316650" cy="315875"/>
          </a:xfrm>
        </p:grpSpPr>
        <p:sp>
          <p:nvSpPr>
            <p:cNvPr id="1430" name="Google Shape;1430;p35"/>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35"/>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35"/>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35"/>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4" name="Google Shape;1434;p35"/>
          <p:cNvGrpSpPr/>
          <p:nvPr/>
        </p:nvGrpSpPr>
        <p:grpSpPr>
          <a:xfrm>
            <a:off x="88889" y="3650137"/>
            <a:ext cx="323631" cy="234589"/>
            <a:chOff x="-20571700" y="3722875"/>
            <a:chExt cx="304050" cy="220375"/>
          </a:xfrm>
        </p:grpSpPr>
        <p:sp>
          <p:nvSpPr>
            <p:cNvPr id="1435" name="Google Shape;1435;p35"/>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35"/>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35"/>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35"/>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35"/>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35"/>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35"/>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2" name="Google Shape;1442;p35"/>
          <p:cNvGrpSpPr/>
          <p:nvPr/>
        </p:nvGrpSpPr>
        <p:grpSpPr>
          <a:xfrm>
            <a:off x="105655" y="3083563"/>
            <a:ext cx="290098" cy="288154"/>
            <a:chOff x="4456725" y="4993625"/>
            <a:chExt cx="482050" cy="478900"/>
          </a:xfrm>
        </p:grpSpPr>
        <p:sp>
          <p:nvSpPr>
            <p:cNvPr id="1443" name="Google Shape;1443;p35"/>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44" name="Google Shape;1444;p35"/>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45" name="Google Shape;1445;p35"/>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46" name="Google Shape;1446;p35"/>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447" name="Google Shape;1447;p35"/>
          <p:cNvGrpSpPr/>
          <p:nvPr/>
        </p:nvGrpSpPr>
        <p:grpSpPr>
          <a:xfrm>
            <a:off x="88882" y="1491033"/>
            <a:ext cx="323644" cy="319418"/>
            <a:chOff x="6232000" y="1435050"/>
            <a:chExt cx="488225" cy="481850"/>
          </a:xfrm>
        </p:grpSpPr>
        <p:sp>
          <p:nvSpPr>
            <p:cNvPr id="1448" name="Google Shape;1448;p35"/>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49" name="Google Shape;1449;p35"/>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50" name="Google Shape;1450;p35"/>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51" name="Google Shape;1451;p35"/>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52" name="Google Shape;1452;p35"/>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453" name="Google Shape;1453;p35"/>
          <p:cNvGrpSpPr/>
          <p:nvPr/>
        </p:nvGrpSpPr>
        <p:grpSpPr>
          <a:xfrm>
            <a:off x="105686" y="2002363"/>
            <a:ext cx="290036" cy="318832"/>
            <a:chOff x="1413125" y="250200"/>
            <a:chExt cx="1406575" cy="1546225"/>
          </a:xfrm>
        </p:grpSpPr>
        <p:sp>
          <p:nvSpPr>
            <p:cNvPr id="1454" name="Google Shape;1454;p35"/>
            <p:cNvSpPr/>
            <p:nvPr/>
          </p:nvSpPr>
          <p:spPr>
            <a:xfrm>
              <a:off x="2471775" y="250200"/>
              <a:ext cx="347925" cy="292350"/>
            </a:xfrm>
            <a:custGeom>
              <a:rect b="b" l="l" r="r" t="t"/>
              <a:pathLst>
                <a:path extrusionOk="0" h="11694" w="13917">
                  <a:moveTo>
                    <a:pt x="8089" y="0"/>
                  </a:moveTo>
                  <a:lnTo>
                    <a:pt x="4813" y="3276"/>
                  </a:lnTo>
                  <a:lnTo>
                    <a:pt x="2562" y="1025"/>
                  </a:lnTo>
                  <a:lnTo>
                    <a:pt x="1" y="3585"/>
                  </a:lnTo>
                  <a:lnTo>
                    <a:pt x="2252" y="5847"/>
                  </a:lnTo>
                  <a:lnTo>
                    <a:pt x="2223" y="5866"/>
                  </a:lnTo>
                  <a:lnTo>
                    <a:pt x="8051" y="11693"/>
                  </a:lnTo>
                  <a:lnTo>
                    <a:pt x="13917" y="5827"/>
                  </a:lnTo>
                  <a:lnTo>
                    <a:pt x="80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35"/>
            <p:cNvSpPr/>
            <p:nvPr/>
          </p:nvSpPr>
          <p:spPr>
            <a:xfrm>
              <a:off x="2243950" y="461100"/>
              <a:ext cx="364850" cy="364600"/>
            </a:xfrm>
            <a:custGeom>
              <a:rect b="b" l="l" r="r" t="t"/>
              <a:pathLst>
                <a:path extrusionOk="0" h="14584" w="14594">
                  <a:moveTo>
                    <a:pt x="8766" y="1"/>
                  </a:moveTo>
                  <a:lnTo>
                    <a:pt x="1" y="8766"/>
                  </a:lnTo>
                  <a:lnTo>
                    <a:pt x="5818" y="14583"/>
                  </a:lnTo>
                  <a:lnTo>
                    <a:pt x="14593" y="5818"/>
                  </a:lnTo>
                  <a:lnTo>
                    <a:pt x="876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35"/>
            <p:cNvSpPr/>
            <p:nvPr/>
          </p:nvSpPr>
          <p:spPr>
            <a:xfrm>
              <a:off x="1413125" y="1202800"/>
              <a:ext cx="549875" cy="593625"/>
            </a:xfrm>
            <a:custGeom>
              <a:rect b="b" l="l" r="r" t="t"/>
              <a:pathLst>
                <a:path extrusionOk="0" h="23745" w="21995">
                  <a:moveTo>
                    <a:pt x="12341" y="1"/>
                  </a:moveTo>
                  <a:lnTo>
                    <a:pt x="0" y="12332"/>
                  </a:lnTo>
                  <a:lnTo>
                    <a:pt x="11413" y="23745"/>
                  </a:lnTo>
                  <a:lnTo>
                    <a:pt x="18593" y="16574"/>
                  </a:lnTo>
                  <a:lnTo>
                    <a:pt x="18989" y="12660"/>
                  </a:lnTo>
                  <a:lnTo>
                    <a:pt x="21995" y="9655"/>
                  </a:lnTo>
                  <a:lnTo>
                    <a:pt x="123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35"/>
            <p:cNvSpPr/>
            <p:nvPr/>
          </p:nvSpPr>
          <p:spPr>
            <a:xfrm>
              <a:off x="1711975" y="656800"/>
              <a:ext cx="830625" cy="981875"/>
            </a:xfrm>
            <a:custGeom>
              <a:rect b="b" l="l" r="r" t="t"/>
              <a:pathLst>
                <a:path extrusionOk="0" h="39275" w="33225">
                  <a:moveTo>
                    <a:pt x="29571" y="20826"/>
                  </a:moveTo>
                  <a:cubicBezTo>
                    <a:pt x="29568" y="20826"/>
                    <a:pt x="29565" y="20826"/>
                    <a:pt x="29562" y="20826"/>
                  </a:cubicBezTo>
                  <a:lnTo>
                    <a:pt x="29571" y="20826"/>
                  </a:lnTo>
                  <a:cubicBezTo>
                    <a:pt x="29571" y="20826"/>
                    <a:pt x="29571" y="20826"/>
                    <a:pt x="29571" y="20826"/>
                  </a:cubicBezTo>
                  <a:close/>
                  <a:moveTo>
                    <a:pt x="13346" y="0"/>
                  </a:moveTo>
                  <a:lnTo>
                    <a:pt x="0" y="13346"/>
                  </a:lnTo>
                  <a:lnTo>
                    <a:pt x="4436" y="17782"/>
                  </a:lnTo>
                  <a:lnTo>
                    <a:pt x="2948" y="19280"/>
                  </a:lnTo>
                  <a:lnTo>
                    <a:pt x="12602" y="28934"/>
                  </a:lnTo>
                  <a:lnTo>
                    <a:pt x="12621" y="28905"/>
                  </a:lnTo>
                  <a:lnTo>
                    <a:pt x="22981" y="39274"/>
                  </a:lnTo>
                  <a:lnTo>
                    <a:pt x="30035" y="32220"/>
                  </a:lnTo>
                  <a:lnTo>
                    <a:pt x="19676" y="21860"/>
                  </a:lnTo>
                  <a:lnTo>
                    <a:pt x="22323" y="19212"/>
                  </a:lnTo>
                  <a:cubicBezTo>
                    <a:pt x="24594" y="20265"/>
                    <a:pt x="27058" y="20816"/>
                    <a:pt x="29571" y="20826"/>
                  </a:cubicBezTo>
                  <a:lnTo>
                    <a:pt x="29571" y="20826"/>
                  </a:lnTo>
                  <a:cubicBezTo>
                    <a:pt x="30805" y="20825"/>
                    <a:pt x="32029" y="20690"/>
                    <a:pt x="33224" y="20420"/>
                  </a:cubicBezTo>
                  <a:lnTo>
                    <a:pt x="32412" y="16883"/>
                  </a:lnTo>
                  <a:cubicBezTo>
                    <a:pt x="31430" y="17106"/>
                    <a:pt x="30486" y="17199"/>
                    <a:pt x="29597" y="17199"/>
                  </a:cubicBezTo>
                  <a:cubicBezTo>
                    <a:pt x="26636" y="17199"/>
                    <a:pt x="24280" y="16176"/>
                    <a:pt x="23135" y="15559"/>
                  </a:cubicBezTo>
                  <a:lnTo>
                    <a:pt x="26962" y="11732"/>
                  </a:lnTo>
                  <a:lnTo>
                    <a:pt x="18719" y="3499"/>
                  </a:lnTo>
                  <a:lnTo>
                    <a:pt x="17781" y="4436"/>
                  </a:lnTo>
                  <a:lnTo>
                    <a:pt x="133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8" name="Google Shape;1458;p35"/>
          <p:cNvGrpSpPr/>
          <p:nvPr/>
        </p:nvGrpSpPr>
        <p:grpSpPr>
          <a:xfrm rot="-1877403">
            <a:off x="1875511" y="3387734"/>
            <a:ext cx="1083869" cy="836895"/>
            <a:chOff x="3374525" y="2341450"/>
            <a:chExt cx="863125" cy="666450"/>
          </a:xfrm>
        </p:grpSpPr>
        <p:sp>
          <p:nvSpPr>
            <p:cNvPr id="1459" name="Google Shape;1459;p35"/>
            <p:cNvSpPr/>
            <p:nvPr/>
          </p:nvSpPr>
          <p:spPr>
            <a:xfrm>
              <a:off x="3675300" y="2565875"/>
              <a:ext cx="195650" cy="121900"/>
            </a:xfrm>
            <a:custGeom>
              <a:rect b="b" l="l" r="r" t="t"/>
              <a:pathLst>
                <a:path extrusionOk="0" h="4876" w="7826">
                  <a:moveTo>
                    <a:pt x="6528" y="0"/>
                  </a:moveTo>
                  <a:lnTo>
                    <a:pt x="6047" y="3683"/>
                  </a:lnTo>
                  <a:lnTo>
                    <a:pt x="0" y="3683"/>
                  </a:lnTo>
                  <a:lnTo>
                    <a:pt x="0" y="4875"/>
                  </a:lnTo>
                  <a:lnTo>
                    <a:pt x="7177" y="4875"/>
                  </a:lnTo>
                  <a:lnTo>
                    <a:pt x="782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5"/>
            <p:cNvSpPr/>
            <p:nvPr/>
          </p:nvSpPr>
          <p:spPr>
            <a:xfrm>
              <a:off x="3439900" y="2370225"/>
              <a:ext cx="57575" cy="83200"/>
            </a:xfrm>
            <a:custGeom>
              <a:rect b="b" l="l" r="r" t="t"/>
              <a:pathLst>
                <a:path extrusionOk="0" h="3328" w="2303">
                  <a:moveTo>
                    <a:pt x="628" y="1"/>
                  </a:moveTo>
                  <a:lnTo>
                    <a:pt x="1" y="3328"/>
                  </a:lnTo>
                  <a:lnTo>
                    <a:pt x="2302" y="3328"/>
                  </a:lnTo>
                  <a:lnTo>
                    <a:pt x="23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35"/>
            <p:cNvSpPr/>
            <p:nvPr/>
          </p:nvSpPr>
          <p:spPr>
            <a:xfrm>
              <a:off x="3455600" y="2401625"/>
              <a:ext cx="719800" cy="103575"/>
            </a:xfrm>
            <a:custGeom>
              <a:rect b="b" l="l" r="r" t="t"/>
              <a:pathLst>
                <a:path extrusionOk="0" h="4143" w="28792">
                  <a:moveTo>
                    <a:pt x="1277" y="0"/>
                  </a:moveTo>
                  <a:lnTo>
                    <a:pt x="0" y="4143"/>
                  </a:lnTo>
                  <a:lnTo>
                    <a:pt x="28791" y="4143"/>
                  </a:lnTo>
                  <a:lnTo>
                    <a:pt x="2879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35"/>
            <p:cNvSpPr/>
            <p:nvPr/>
          </p:nvSpPr>
          <p:spPr>
            <a:xfrm>
              <a:off x="3487500" y="2370225"/>
              <a:ext cx="699400" cy="31425"/>
            </a:xfrm>
            <a:custGeom>
              <a:rect b="b" l="l" r="r" t="t"/>
              <a:pathLst>
                <a:path extrusionOk="0" h="1257" w="27976">
                  <a:moveTo>
                    <a:pt x="461" y="1"/>
                  </a:moveTo>
                  <a:lnTo>
                    <a:pt x="1" y="1256"/>
                  </a:lnTo>
                  <a:lnTo>
                    <a:pt x="27975" y="1256"/>
                  </a:lnTo>
                  <a:lnTo>
                    <a:pt x="2797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35"/>
            <p:cNvSpPr/>
            <p:nvPr/>
          </p:nvSpPr>
          <p:spPr>
            <a:xfrm>
              <a:off x="4175375" y="2420975"/>
              <a:ext cx="62275" cy="84225"/>
            </a:xfrm>
            <a:custGeom>
              <a:rect b="b" l="l" r="r" t="t"/>
              <a:pathLst>
                <a:path extrusionOk="0" h="3369" w="2491">
                  <a:moveTo>
                    <a:pt x="0" y="0"/>
                  </a:moveTo>
                  <a:lnTo>
                    <a:pt x="0" y="3369"/>
                  </a:lnTo>
                  <a:lnTo>
                    <a:pt x="2490" y="3369"/>
                  </a:lnTo>
                  <a:lnTo>
                    <a:pt x="24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35"/>
            <p:cNvSpPr/>
            <p:nvPr/>
          </p:nvSpPr>
          <p:spPr>
            <a:xfrm>
              <a:off x="4056625" y="2341450"/>
              <a:ext cx="96800" cy="28800"/>
            </a:xfrm>
            <a:custGeom>
              <a:rect b="b" l="l" r="r" t="t"/>
              <a:pathLst>
                <a:path extrusionOk="0" h="1152" w="3872">
                  <a:moveTo>
                    <a:pt x="0" y="1"/>
                  </a:moveTo>
                  <a:lnTo>
                    <a:pt x="0" y="1152"/>
                  </a:lnTo>
                  <a:lnTo>
                    <a:pt x="3871" y="1152"/>
                  </a:lnTo>
                  <a:lnTo>
                    <a:pt x="38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35"/>
            <p:cNvSpPr/>
            <p:nvPr/>
          </p:nvSpPr>
          <p:spPr>
            <a:xfrm>
              <a:off x="3957750" y="2446075"/>
              <a:ext cx="49725" cy="96800"/>
            </a:xfrm>
            <a:custGeom>
              <a:rect b="b" l="l" r="r" t="t"/>
              <a:pathLst>
                <a:path extrusionOk="0" h="3872" w="1989">
                  <a:moveTo>
                    <a:pt x="1005" y="1"/>
                  </a:moveTo>
                  <a:lnTo>
                    <a:pt x="1" y="3871"/>
                  </a:lnTo>
                  <a:lnTo>
                    <a:pt x="1005" y="3871"/>
                  </a:lnTo>
                  <a:lnTo>
                    <a:pt x="19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5"/>
            <p:cNvSpPr/>
            <p:nvPr/>
          </p:nvSpPr>
          <p:spPr>
            <a:xfrm>
              <a:off x="4007450" y="2446075"/>
              <a:ext cx="49725" cy="96800"/>
            </a:xfrm>
            <a:custGeom>
              <a:rect b="b" l="l" r="r" t="t"/>
              <a:pathLst>
                <a:path extrusionOk="0" h="3872" w="1989">
                  <a:moveTo>
                    <a:pt x="984" y="1"/>
                  </a:moveTo>
                  <a:lnTo>
                    <a:pt x="1" y="3871"/>
                  </a:lnTo>
                  <a:lnTo>
                    <a:pt x="984" y="3871"/>
                  </a:lnTo>
                  <a:lnTo>
                    <a:pt x="19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35"/>
            <p:cNvSpPr/>
            <p:nvPr/>
          </p:nvSpPr>
          <p:spPr>
            <a:xfrm>
              <a:off x="4057150" y="2446075"/>
              <a:ext cx="49725" cy="96800"/>
            </a:xfrm>
            <a:custGeom>
              <a:rect b="b" l="l" r="r" t="t"/>
              <a:pathLst>
                <a:path extrusionOk="0" h="3872" w="1989">
                  <a:moveTo>
                    <a:pt x="984" y="1"/>
                  </a:moveTo>
                  <a:lnTo>
                    <a:pt x="0" y="3871"/>
                  </a:lnTo>
                  <a:lnTo>
                    <a:pt x="984" y="3871"/>
                  </a:lnTo>
                  <a:lnTo>
                    <a:pt x="19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35"/>
            <p:cNvSpPr/>
            <p:nvPr/>
          </p:nvSpPr>
          <p:spPr>
            <a:xfrm>
              <a:off x="3455600" y="2341450"/>
              <a:ext cx="119800" cy="28800"/>
            </a:xfrm>
            <a:custGeom>
              <a:rect b="b" l="l" r="r" t="t"/>
              <a:pathLst>
                <a:path extrusionOk="0" h="1152" w="4792">
                  <a:moveTo>
                    <a:pt x="209" y="1"/>
                  </a:moveTo>
                  <a:lnTo>
                    <a:pt x="0" y="1152"/>
                  </a:lnTo>
                  <a:lnTo>
                    <a:pt x="4792" y="1152"/>
                  </a:lnTo>
                  <a:lnTo>
                    <a:pt x="47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35"/>
            <p:cNvSpPr/>
            <p:nvPr/>
          </p:nvSpPr>
          <p:spPr>
            <a:xfrm>
              <a:off x="3515750" y="2433525"/>
              <a:ext cx="119300" cy="25125"/>
            </a:xfrm>
            <a:custGeom>
              <a:rect b="b" l="l" r="r" t="t"/>
              <a:pathLst>
                <a:path extrusionOk="0" h="1005" w="4772">
                  <a:moveTo>
                    <a:pt x="0" y="0"/>
                  </a:moveTo>
                  <a:lnTo>
                    <a:pt x="0" y="1005"/>
                  </a:lnTo>
                  <a:lnTo>
                    <a:pt x="4771" y="1005"/>
                  </a:lnTo>
                  <a:lnTo>
                    <a:pt x="47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35"/>
            <p:cNvSpPr/>
            <p:nvPr/>
          </p:nvSpPr>
          <p:spPr>
            <a:xfrm>
              <a:off x="3434675" y="2542850"/>
              <a:ext cx="281450" cy="400200"/>
            </a:xfrm>
            <a:custGeom>
              <a:rect b="b" l="l" r="r" t="t"/>
              <a:pathLst>
                <a:path extrusionOk="0" h="16008" w="11258">
                  <a:moveTo>
                    <a:pt x="2093" y="0"/>
                  </a:moveTo>
                  <a:lnTo>
                    <a:pt x="0" y="16007"/>
                  </a:lnTo>
                  <a:lnTo>
                    <a:pt x="9165" y="16007"/>
                  </a:lnTo>
                  <a:lnTo>
                    <a:pt x="112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35"/>
            <p:cNvSpPr/>
            <p:nvPr/>
          </p:nvSpPr>
          <p:spPr>
            <a:xfrm>
              <a:off x="3467625" y="2608225"/>
              <a:ext cx="216050" cy="307600"/>
            </a:xfrm>
            <a:custGeom>
              <a:rect b="b" l="l" r="r" t="t"/>
              <a:pathLst>
                <a:path extrusionOk="0" h="12304" w="8642">
                  <a:moveTo>
                    <a:pt x="1591" y="1"/>
                  </a:moveTo>
                  <a:lnTo>
                    <a:pt x="1" y="12304"/>
                  </a:lnTo>
                  <a:lnTo>
                    <a:pt x="7031" y="12304"/>
                  </a:lnTo>
                  <a:lnTo>
                    <a:pt x="864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5"/>
            <p:cNvSpPr/>
            <p:nvPr/>
          </p:nvSpPr>
          <p:spPr>
            <a:xfrm>
              <a:off x="3426300" y="2530300"/>
              <a:ext cx="178400" cy="128700"/>
            </a:xfrm>
            <a:custGeom>
              <a:rect b="b" l="l" r="r" t="t"/>
              <a:pathLst>
                <a:path extrusionOk="0" h="5148" w="7136">
                  <a:moveTo>
                    <a:pt x="5964" y="0"/>
                  </a:moveTo>
                  <a:lnTo>
                    <a:pt x="1" y="523"/>
                  </a:lnTo>
                  <a:lnTo>
                    <a:pt x="1" y="2009"/>
                  </a:lnTo>
                  <a:cubicBezTo>
                    <a:pt x="1" y="2009"/>
                    <a:pt x="2846" y="2009"/>
                    <a:pt x="2846" y="5147"/>
                  </a:cubicBezTo>
                  <a:lnTo>
                    <a:pt x="7135" y="2720"/>
                  </a:lnTo>
                  <a:lnTo>
                    <a:pt x="59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35"/>
            <p:cNvSpPr/>
            <p:nvPr/>
          </p:nvSpPr>
          <p:spPr>
            <a:xfrm>
              <a:off x="3546600" y="2713900"/>
              <a:ext cx="58100" cy="58075"/>
            </a:xfrm>
            <a:custGeom>
              <a:rect b="b" l="l" r="r" t="t"/>
              <a:pathLst>
                <a:path extrusionOk="0" h="2323" w="2324">
                  <a:moveTo>
                    <a:pt x="1152" y="0"/>
                  </a:moveTo>
                  <a:cubicBezTo>
                    <a:pt x="503" y="0"/>
                    <a:pt x="1" y="524"/>
                    <a:pt x="1" y="1151"/>
                  </a:cubicBezTo>
                  <a:cubicBezTo>
                    <a:pt x="1" y="1800"/>
                    <a:pt x="503" y="2323"/>
                    <a:pt x="1152" y="2323"/>
                  </a:cubicBezTo>
                  <a:cubicBezTo>
                    <a:pt x="1800" y="2323"/>
                    <a:pt x="2323" y="1800"/>
                    <a:pt x="2323" y="1151"/>
                  </a:cubicBezTo>
                  <a:cubicBezTo>
                    <a:pt x="2323" y="524"/>
                    <a:pt x="1800" y="0"/>
                    <a:pt x="11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35"/>
            <p:cNvSpPr/>
            <p:nvPr/>
          </p:nvSpPr>
          <p:spPr>
            <a:xfrm>
              <a:off x="3535100" y="2822700"/>
              <a:ext cx="58100" cy="58100"/>
            </a:xfrm>
            <a:custGeom>
              <a:rect b="b" l="l" r="r" t="t"/>
              <a:pathLst>
                <a:path extrusionOk="0" h="2324" w="2324">
                  <a:moveTo>
                    <a:pt x="1151" y="1"/>
                  </a:moveTo>
                  <a:cubicBezTo>
                    <a:pt x="503" y="1"/>
                    <a:pt x="1" y="524"/>
                    <a:pt x="1" y="1172"/>
                  </a:cubicBezTo>
                  <a:cubicBezTo>
                    <a:pt x="1" y="1800"/>
                    <a:pt x="503" y="2323"/>
                    <a:pt x="1151" y="2323"/>
                  </a:cubicBezTo>
                  <a:cubicBezTo>
                    <a:pt x="1800" y="2323"/>
                    <a:pt x="2323" y="1800"/>
                    <a:pt x="2323" y="1172"/>
                  </a:cubicBezTo>
                  <a:cubicBezTo>
                    <a:pt x="2323" y="524"/>
                    <a:pt x="1800" y="1"/>
                    <a:pt x="11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35"/>
            <p:cNvSpPr/>
            <p:nvPr/>
          </p:nvSpPr>
          <p:spPr>
            <a:xfrm>
              <a:off x="3415325" y="2943025"/>
              <a:ext cx="262075" cy="32975"/>
            </a:xfrm>
            <a:custGeom>
              <a:rect b="b" l="l" r="r" t="t"/>
              <a:pathLst>
                <a:path extrusionOk="0" h="1319" w="10483">
                  <a:moveTo>
                    <a:pt x="774" y="0"/>
                  </a:moveTo>
                  <a:lnTo>
                    <a:pt x="0" y="1318"/>
                  </a:lnTo>
                  <a:lnTo>
                    <a:pt x="10483" y="1318"/>
                  </a:lnTo>
                  <a:lnTo>
                    <a:pt x="993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35"/>
            <p:cNvSpPr/>
            <p:nvPr/>
          </p:nvSpPr>
          <p:spPr>
            <a:xfrm>
              <a:off x="3415325" y="2975975"/>
              <a:ext cx="262075" cy="31925"/>
            </a:xfrm>
            <a:custGeom>
              <a:rect b="b" l="l" r="r" t="t"/>
              <a:pathLst>
                <a:path extrusionOk="0" h="1277" w="10483">
                  <a:moveTo>
                    <a:pt x="0" y="0"/>
                  </a:moveTo>
                  <a:lnTo>
                    <a:pt x="0" y="1277"/>
                  </a:lnTo>
                  <a:lnTo>
                    <a:pt x="10483" y="1277"/>
                  </a:lnTo>
                  <a:lnTo>
                    <a:pt x="104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35"/>
            <p:cNvSpPr/>
            <p:nvPr/>
          </p:nvSpPr>
          <p:spPr>
            <a:xfrm>
              <a:off x="3374525" y="2505175"/>
              <a:ext cx="801400" cy="197250"/>
            </a:xfrm>
            <a:custGeom>
              <a:rect b="b" l="l" r="r" t="t"/>
              <a:pathLst>
                <a:path extrusionOk="0" h="7890" w="32056">
                  <a:moveTo>
                    <a:pt x="0" y="1"/>
                  </a:moveTo>
                  <a:lnTo>
                    <a:pt x="0" y="3014"/>
                  </a:lnTo>
                  <a:lnTo>
                    <a:pt x="14124" y="3014"/>
                  </a:lnTo>
                  <a:cubicBezTo>
                    <a:pt x="14437" y="3809"/>
                    <a:pt x="15191" y="4311"/>
                    <a:pt x="16028" y="4332"/>
                  </a:cubicBezTo>
                  <a:lnTo>
                    <a:pt x="16028" y="3579"/>
                  </a:lnTo>
                  <a:cubicBezTo>
                    <a:pt x="15693" y="3474"/>
                    <a:pt x="15400" y="3286"/>
                    <a:pt x="15149" y="3014"/>
                  </a:cubicBezTo>
                  <a:lnTo>
                    <a:pt x="18894" y="3014"/>
                  </a:lnTo>
                  <a:lnTo>
                    <a:pt x="18413" y="6697"/>
                  </a:lnTo>
                  <a:lnTo>
                    <a:pt x="12366" y="6697"/>
                  </a:lnTo>
                  <a:lnTo>
                    <a:pt x="12366" y="7889"/>
                  </a:lnTo>
                  <a:lnTo>
                    <a:pt x="19543" y="7889"/>
                  </a:lnTo>
                  <a:lnTo>
                    <a:pt x="20191" y="3014"/>
                  </a:lnTo>
                  <a:lnTo>
                    <a:pt x="32055" y="3014"/>
                  </a:lnTo>
                  <a:lnTo>
                    <a:pt x="320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35"/>
            <p:cNvSpPr/>
            <p:nvPr/>
          </p:nvSpPr>
          <p:spPr>
            <a:xfrm>
              <a:off x="3497450" y="2370225"/>
              <a:ext cx="1575" cy="4225"/>
            </a:xfrm>
            <a:custGeom>
              <a:rect b="b" l="l" r="r" t="t"/>
              <a:pathLst>
                <a:path extrusionOk="0" h="169" w="63">
                  <a:moveTo>
                    <a:pt x="0" y="1"/>
                  </a:moveTo>
                  <a:lnTo>
                    <a:pt x="0" y="168"/>
                  </a:lnTo>
                  <a:lnTo>
                    <a:pt x="63" y="1"/>
                  </a:lnTo>
                  <a:close/>
                </a:path>
              </a:pathLst>
            </a:custGeom>
            <a:solidFill>
              <a:srgbClr val="4F3D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9" name="Google Shape;1479;p35"/>
          <p:cNvSpPr/>
          <p:nvPr/>
        </p:nvSpPr>
        <p:spPr>
          <a:xfrm>
            <a:off x="1137675" y="2480650"/>
            <a:ext cx="2519700" cy="2519700"/>
          </a:xfrm>
          <a:prstGeom prst="ellipse">
            <a:avLst/>
          </a:prstGeom>
          <a:gradFill>
            <a:gsLst>
              <a:gs pos="0">
                <a:srgbClr val="FFF8C6">
                  <a:alpha val="0"/>
                </a:srgbClr>
              </a:gs>
              <a:gs pos="0">
                <a:schemeClr val="dk2"/>
              </a:gs>
              <a:gs pos="50000">
                <a:srgbClr val="FCBF34">
                  <a:alpha val="5490"/>
                </a:srgbClr>
              </a:gs>
              <a:gs pos="91000">
                <a:srgbClr val="FCBF34">
                  <a:alpha val="0"/>
                </a:srgbClr>
              </a:gs>
              <a:gs pos="100000">
                <a:srgbClr val="FFFAD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5"/>
          <p:cNvSpPr/>
          <p:nvPr/>
        </p:nvSpPr>
        <p:spPr>
          <a:xfrm>
            <a:off x="5235325" y="2957438"/>
            <a:ext cx="2519700" cy="2519700"/>
          </a:xfrm>
          <a:prstGeom prst="ellipse">
            <a:avLst/>
          </a:prstGeom>
          <a:gradFill>
            <a:gsLst>
              <a:gs pos="0">
                <a:srgbClr val="FFF8C6">
                  <a:alpha val="0"/>
                </a:srgbClr>
              </a:gs>
              <a:gs pos="0">
                <a:schemeClr val="dk2"/>
              </a:gs>
              <a:gs pos="50000">
                <a:srgbClr val="FCBF34">
                  <a:alpha val="5490"/>
                </a:srgbClr>
              </a:gs>
              <a:gs pos="91000">
                <a:srgbClr val="FCBF34">
                  <a:alpha val="0"/>
                </a:srgbClr>
              </a:gs>
              <a:gs pos="100000">
                <a:srgbClr val="FFFAD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1" name="Google Shape;1481;p35"/>
          <p:cNvGrpSpPr/>
          <p:nvPr/>
        </p:nvGrpSpPr>
        <p:grpSpPr>
          <a:xfrm rot="1711058">
            <a:off x="6209476" y="3680394"/>
            <a:ext cx="678963" cy="916681"/>
            <a:chOff x="2072550" y="3812275"/>
            <a:chExt cx="558025" cy="753400"/>
          </a:xfrm>
        </p:grpSpPr>
        <p:sp>
          <p:nvSpPr>
            <p:cNvPr id="1482" name="Google Shape;1482;p35"/>
            <p:cNvSpPr/>
            <p:nvPr/>
          </p:nvSpPr>
          <p:spPr>
            <a:xfrm>
              <a:off x="2109675" y="3988150"/>
              <a:ext cx="393400" cy="577525"/>
            </a:xfrm>
            <a:custGeom>
              <a:rect b="b" l="l" r="r" t="t"/>
              <a:pathLst>
                <a:path extrusionOk="0" h="23101" w="15736">
                  <a:moveTo>
                    <a:pt x="7868" y="0"/>
                  </a:moveTo>
                  <a:cubicBezTo>
                    <a:pt x="3516" y="0"/>
                    <a:pt x="1" y="3516"/>
                    <a:pt x="1" y="7868"/>
                  </a:cubicBezTo>
                  <a:lnTo>
                    <a:pt x="1" y="15233"/>
                  </a:lnTo>
                  <a:cubicBezTo>
                    <a:pt x="1" y="19585"/>
                    <a:pt x="3516" y="23100"/>
                    <a:pt x="7868" y="23100"/>
                  </a:cubicBezTo>
                  <a:cubicBezTo>
                    <a:pt x="12199" y="23100"/>
                    <a:pt x="15735" y="19585"/>
                    <a:pt x="15735" y="15233"/>
                  </a:cubicBezTo>
                  <a:lnTo>
                    <a:pt x="15735" y="7868"/>
                  </a:lnTo>
                  <a:cubicBezTo>
                    <a:pt x="15735" y="3516"/>
                    <a:pt x="12199" y="0"/>
                    <a:pt x="78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35"/>
            <p:cNvSpPr/>
            <p:nvPr/>
          </p:nvSpPr>
          <p:spPr>
            <a:xfrm>
              <a:off x="2108125" y="4470425"/>
              <a:ext cx="398600" cy="95250"/>
            </a:xfrm>
            <a:custGeom>
              <a:rect b="b" l="l" r="r" t="t"/>
              <a:pathLst>
                <a:path extrusionOk="0" h="3810" w="15944">
                  <a:moveTo>
                    <a:pt x="0" y="1"/>
                  </a:moveTo>
                  <a:lnTo>
                    <a:pt x="963" y="3809"/>
                  </a:lnTo>
                  <a:lnTo>
                    <a:pt x="14981" y="3809"/>
                  </a:lnTo>
                  <a:lnTo>
                    <a:pt x="1594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5"/>
            <p:cNvSpPr/>
            <p:nvPr/>
          </p:nvSpPr>
          <p:spPr>
            <a:xfrm>
              <a:off x="2072550" y="4151875"/>
              <a:ext cx="469750" cy="95750"/>
            </a:xfrm>
            <a:custGeom>
              <a:rect b="b" l="l" r="r" t="t"/>
              <a:pathLst>
                <a:path extrusionOk="0" h="3830" w="18790">
                  <a:moveTo>
                    <a:pt x="565" y="0"/>
                  </a:moveTo>
                  <a:lnTo>
                    <a:pt x="0" y="3830"/>
                  </a:lnTo>
                  <a:lnTo>
                    <a:pt x="18790" y="3830"/>
                  </a:lnTo>
                  <a:lnTo>
                    <a:pt x="182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5"/>
            <p:cNvSpPr/>
            <p:nvPr/>
          </p:nvSpPr>
          <p:spPr>
            <a:xfrm>
              <a:off x="2072550" y="4316125"/>
              <a:ext cx="469750" cy="95750"/>
            </a:xfrm>
            <a:custGeom>
              <a:rect b="b" l="l" r="r" t="t"/>
              <a:pathLst>
                <a:path extrusionOk="0" h="3830" w="18790">
                  <a:moveTo>
                    <a:pt x="0" y="1"/>
                  </a:moveTo>
                  <a:lnTo>
                    <a:pt x="565" y="3830"/>
                  </a:lnTo>
                  <a:lnTo>
                    <a:pt x="18225" y="3830"/>
                  </a:lnTo>
                  <a:lnTo>
                    <a:pt x="1879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5"/>
            <p:cNvSpPr/>
            <p:nvPr/>
          </p:nvSpPr>
          <p:spPr>
            <a:xfrm>
              <a:off x="2381700" y="3812275"/>
              <a:ext cx="248875" cy="411850"/>
            </a:xfrm>
            <a:custGeom>
              <a:rect b="b" l="l" r="r" t="t"/>
              <a:pathLst>
                <a:path extrusionOk="0" h="16474" w="9955">
                  <a:moveTo>
                    <a:pt x="2948" y="963"/>
                  </a:moveTo>
                  <a:cubicBezTo>
                    <a:pt x="3360" y="963"/>
                    <a:pt x="3780" y="1113"/>
                    <a:pt x="4122" y="1449"/>
                  </a:cubicBezTo>
                  <a:cubicBezTo>
                    <a:pt x="5189" y="2516"/>
                    <a:pt x="4436" y="4336"/>
                    <a:pt x="2929" y="4336"/>
                  </a:cubicBezTo>
                  <a:cubicBezTo>
                    <a:pt x="1991" y="4336"/>
                    <a:pt x="1240" y="3588"/>
                    <a:pt x="1235" y="2652"/>
                  </a:cubicBezTo>
                  <a:lnTo>
                    <a:pt x="1235" y="2652"/>
                  </a:lnTo>
                  <a:cubicBezTo>
                    <a:pt x="1240" y="1634"/>
                    <a:pt x="2078" y="963"/>
                    <a:pt x="2948" y="963"/>
                  </a:cubicBezTo>
                  <a:close/>
                  <a:moveTo>
                    <a:pt x="2924" y="0"/>
                  </a:moveTo>
                  <a:cubicBezTo>
                    <a:pt x="2377" y="0"/>
                    <a:pt x="1806" y="184"/>
                    <a:pt x="1276" y="612"/>
                  </a:cubicBezTo>
                  <a:cubicBezTo>
                    <a:pt x="251" y="1449"/>
                    <a:pt x="0" y="2893"/>
                    <a:pt x="670" y="4022"/>
                  </a:cubicBezTo>
                  <a:cubicBezTo>
                    <a:pt x="1169" y="4839"/>
                    <a:pt x="2040" y="5295"/>
                    <a:pt x="2943" y="5295"/>
                  </a:cubicBezTo>
                  <a:cubicBezTo>
                    <a:pt x="3289" y="5295"/>
                    <a:pt x="3640" y="5229"/>
                    <a:pt x="3976" y="5090"/>
                  </a:cubicBezTo>
                  <a:lnTo>
                    <a:pt x="8411" y="16012"/>
                  </a:lnTo>
                  <a:cubicBezTo>
                    <a:pt x="8533" y="16337"/>
                    <a:pt x="8788" y="16474"/>
                    <a:pt x="9045" y="16474"/>
                  </a:cubicBezTo>
                  <a:cubicBezTo>
                    <a:pt x="9498" y="16474"/>
                    <a:pt x="9955" y="16049"/>
                    <a:pt x="9688" y="15489"/>
                  </a:cubicBezTo>
                  <a:lnTo>
                    <a:pt x="5147" y="4315"/>
                  </a:lnTo>
                  <a:cubicBezTo>
                    <a:pt x="5126" y="4273"/>
                    <a:pt x="5105" y="4232"/>
                    <a:pt x="5085" y="4190"/>
                  </a:cubicBezTo>
                  <a:cubicBezTo>
                    <a:pt x="6468" y="2253"/>
                    <a:pt x="4839" y="0"/>
                    <a:pt x="29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5"/>
            <p:cNvSpPr/>
            <p:nvPr/>
          </p:nvSpPr>
          <p:spPr>
            <a:xfrm>
              <a:off x="2108125" y="3818675"/>
              <a:ext cx="398600" cy="264700"/>
            </a:xfrm>
            <a:custGeom>
              <a:rect b="b" l="l" r="r" t="t"/>
              <a:pathLst>
                <a:path extrusionOk="0" h="10588" w="15944">
                  <a:moveTo>
                    <a:pt x="5440" y="0"/>
                  </a:moveTo>
                  <a:lnTo>
                    <a:pt x="5440" y="6758"/>
                  </a:lnTo>
                  <a:lnTo>
                    <a:pt x="963" y="6758"/>
                  </a:lnTo>
                  <a:lnTo>
                    <a:pt x="0" y="10587"/>
                  </a:lnTo>
                  <a:lnTo>
                    <a:pt x="15944" y="10587"/>
                  </a:lnTo>
                  <a:lnTo>
                    <a:pt x="14981" y="6779"/>
                  </a:lnTo>
                  <a:lnTo>
                    <a:pt x="10420" y="6779"/>
                  </a:lnTo>
                  <a:lnTo>
                    <a:pt x="10420" y="3390"/>
                  </a:lnTo>
                  <a:lnTo>
                    <a:pt x="13287" y="3390"/>
                  </a:lnTo>
                  <a:cubicBezTo>
                    <a:pt x="14605" y="3390"/>
                    <a:pt x="14605" y="1402"/>
                    <a:pt x="13287" y="1402"/>
                  </a:cubicBezTo>
                  <a:lnTo>
                    <a:pt x="10420" y="1402"/>
                  </a:lnTo>
                  <a:lnTo>
                    <a:pt x="1042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8" name="Google Shape;1488;p35">
            <a:hlinkClick/>
          </p:cNvPr>
          <p:cNvSpPr/>
          <p:nvPr/>
        </p:nvSpPr>
        <p:spPr>
          <a:xfrm flipH="1">
            <a:off x="-134825" y="13716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489" name="Google Shape;1489;p35">
            <a:hlinkClick action="ppaction://hlinksldjump" r:id="rId3"/>
          </p:cNvPr>
          <p:cNvSpPr/>
          <p:nvPr/>
        </p:nvSpPr>
        <p:spPr>
          <a:xfrm flipH="1">
            <a:off x="-134825" y="19050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490" name="Google Shape;1490;p35">
            <a:hlinkClick/>
          </p:cNvPr>
          <p:cNvSpPr/>
          <p:nvPr/>
        </p:nvSpPr>
        <p:spPr>
          <a:xfrm flipH="1">
            <a:off x="-134825" y="24384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491" name="Google Shape;1491;p35">
            <a:hlinkClick/>
          </p:cNvPr>
          <p:cNvSpPr/>
          <p:nvPr/>
        </p:nvSpPr>
        <p:spPr>
          <a:xfrm flipH="1">
            <a:off x="-134825" y="29718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492" name="Google Shape;1492;p35">
            <a:hlinkClick/>
          </p:cNvPr>
          <p:cNvSpPr/>
          <p:nvPr/>
        </p:nvSpPr>
        <p:spPr>
          <a:xfrm flipH="1">
            <a:off x="-134825" y="35052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493" name="Google Shape;1493;p35">
            <a:hlinkClick/>
          </p:cNvPr>
          <p:cNvSpPr/>
          <p:nvPr/>
        </p:nvSpPr>
        <p:spPr>
          <a:xfrm flipH="1">
            <a:off x="-134825" y="40386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494" name="Google Shape;1494;p35"/>
          <p:cNvSpPr txBox="1"/>
          <p:nvPr>
            <p:ph idx="1" type="subTitle"/>
          </p:nvPr>
        </p:nvSpPr>
        <p:spPr>
          <a:xfrm>
            <a:off x="615375" y="1073750"/>
            <a:ext cx="8293200" cy="3059700"/>
          </a:xfrm>
          <a:prstGeom prst="rect">
            <a:avLst/>
          </a:prstGeom>
        </p:spPr>
        <p:txBody>
          <a:bodyPr anchorCtr="0" anchor="ctr" bIns="91425" lIns="91425" spcFirstLastPara="1" rIns="91425" wrap="square" tIns="91425">
            <a:noAutofit/>
          </a:bodyPr>
          <a:lstStyle/>
          <a:p>
            <a:pPr indent="-330200" lvl="0" marL="457200" rtl="0" algn="l">
              <a:lnSpc>
                <a:spcPct val="150000"/>
              </a:lnSpc>
              <a:spcBef>
                <a:spcPts val="0"/>
              </a:spcBef>
              <a:spcAft>
                <a:spcPts val="0"/>
              </a:spcAft>
              <a:buClr>
                <a:srgbClr val="000000"/>
              </a:buClr>
              <a:buSzPts val="1600"/>
              <a:buFont typeface="Cairo"/>
              <a:buChar char="●"/>
            </a:pPr>
            <a:r>
              <a:rPr b="1" lang="en" sz="1600">
                <a:solidFill>
                  <a:srgbClr val="000000"/>
                </a:solidFill>
                <a:latin typeface="Cairo"/>
                <a:ea typeface="Cairo"/>
                <a:cs typeface="Cairo"/>
                <a:sym typeface="Cairo"/>
              </a:rPr>
              <a:t>To use data mining techniques to build a predictive model that can accurately predict the finishing positions of players in the game</a:t>
            </a:r>
            <a:endParaRPr b="1" sz="1600">
              <a:solidFill>
                <a:srgbClr val="000000"/>
              </a:solidFill>
              <a:latin typeface="Cairo"/>
              <a:ea typeface="Cairo"/>
              <a:cs typeface="Cairo"/>
              <a:sym typeface="Cairo"/>
            </a:endParaRPr>
          </a:p>
          <a:p>
            <a:pPr indent="-330200" lvl="0" marL="457200" rtl="0" algn="l">
              <a:lnSpc>
                <a:spcPct val="150000"/>
              </a:lnSpc>
              <a:spcBef>
                <a:spcPts val="0"/>
              </a:spcBef>
              <a:spcAft>
                <a:spcPts val="0"/>
              </a:spcAft>
              <a:buClr>
                <a:srgbClr val="000000"/>
              </a:buClr>
              <a:buSzPts val="1600"/>
              <a:buFont typeface="Cairo"/>
              <a:buChar char="●"/>
            </a:pPr>
            <a:r>
              <a:rPr b="1" lang="en" sz="1600">
                <a:solidFill>
                  <a:srgbClr val="000000"/>
                </a:solidFill>
                <a:latin typeface="Cairo"/>
                <a:ea typeface="Cairo"/>
                <a:cs typeface="Cairo"/>
                <a:sym typeface="Cairo"/>
              </a:rPr>
              <a:t>By </a:t>
            </a:r>
            <a:r>
              <a:rPr b="1" lang="en" sz="1600">
                <a:solidFill>
                  <a:srgbClr val="000000"/>
                </a:solidFill>
                <a:latin typeface="Cairo"/>
                <a:ea typeface="Cairo"/>
                <a:cs typeface="Cairo"/>
                <a:sym typeface="Cairo"/>
              </a:rPr>
              <a:t>analyzing</a:t>
            </a:r>
            <a:r>
              <a:rPr b="1" lang="en" sz="1600">
                <a:solidFill>
                  <a:srgbClr val="000000"/>
                </a:solidFill>
                <a:latin typeface="Cairo"/>
                <a:ea typeface="Cairo"/>
                <a:cs typeface="Cairo"/>
                <a:sym typeface="Cairo"/>
              </a:rPr>
              <a:t> the game data we aim to :</a:t>
            </a:r>
            <a:endParaRPr b="1" sz="1600">
              <a:solidFill>
                <a:srgbClr val="000000"/>
              </a:solidFill>
              <a:latin typeface="Cairo"/>
              <a:ea typeface="Cairo"/>
              <a:cs typeface="Cairo"/>
              <a:sym typeface="Cairo"/>
            </a:endParaRPr>
          </a:p>
          <a:p>
            <a:pPr indent="-330200" lvl="0" marL="914400" rtl="0" algn="l">
              <a:lnSpc>
                <a:spcPct val="150000"/>
              </a:lnSpc>
              <a:spcBef>
                <a:spcPts val="0"/>
              </a:spcBef>
              <a:spcAft>
                <a:spcPts val="0"/>
              </a:spcAft>
              <a:buClr>
                <a:srgbClr val="000000"/>
              </a:buClr>
              <a:buSzPts val="1600"/>
              <a:buFont typeface="Cairo"/>
              <a:buAutoNum type="arabicPeriod"/>
            </a:pPr>
            <a:r>
              <a:rPr b="1" lang="en" sz="1600">
                <a:solidFill>
                  <a:srgbClr val="000000"/>
                </a:solidFill>
                <a:latin typeface="Cairo"/>
                <a:ea typeface="Cairo"/>
                <a:cs typeface="Cairo"/>
                <a:sym typeface="Cairo"/>
              </a:rPr>
              <a:t>Gain insights from the game data to draw correlations</a:t>
            </a:r>
            <a:endParaRPr b="1" sz="1600">
              <a:solidFill>
                <a:srgbClr val="000000"/>
              </a:solidFill>
              <a:latin typeface="Cairo"/>
              <a:ea typeface="Cairo"/>
              <a:cs typeface="Cairo"/>
              <a:sym typeface="Cairo"/>
            </a:endParaRPr>
          </a:p>
          <a:p>
            <a:pPr indent="-330200" lvl="0" marL="914400" rtl="0" algn="l">
              <a:lnSpc>
                <a:spcPct val="150000"/>
              </a:lnSpc>
              <a:spcBef>
                <a:spcPts val="0"/>
              </a:spcBef>
              <a:spcAft>
                <a:spcPts val="0"/>
              </a:spcAft>
              <a:buClr>
                <a:srgbClr val="000000"/>
              </a:buClr>
              <a:buSzPts val="1600"/>
              <a:buFont typeface="Cairo"/>
              <a:buAutoNum type="arabicPeriod"/>
            </a:pPr>
            <a:r>
              <a:rPr b="1" lang="en" sz="1600">
                <a:solidFill>
                  <a:srgbClr val="000000"/>
                </a:solidFill>
                <a:latin typeface="Cairo"/>
                <a:ea typeface="Cairo"/>
                <a:cs typeface="Cairo"/>
                <a:sym typeface="Cairo"/>
              </a:rPr>
              <a:t>Predict the final placement of the player </a:t>
            </a:r>
            <a:endParaRPr b="1" sz="1600">
              <a:solidFill>
                <a:srgbClr val="000000"/>
              </a:solidFill>
              <a:latin typeface="Cairo"/>
              <a:ea typeface="Cairo"/>
              <a:cs typeface="Cairo"/>
              <a:sym typeface="Cairo"/>
            </a:endParaRPr>
          </a:p>
          <a:p>
            <a:pPr indent="-330200" lvl="0" marL="914400" rtl="0" algn="l">
              <a:lnSpc>
                <a:spcPct val="150000"/>
              </a:lnSpc>
              <a:spcBef>
                <a:spcPts val="0"/>
              </a:spcBef>
              <a:spcAft>
                <a:spcPts val="0"/>
              </a:spcAft>
              <a:buClr>
                <a:srgbClr val="000000"/>
              </a:buClr>
              <a:buSzPts val="1600"/>
              <a:buFont typeface="Cairo"/>
              <a:buAutoNum type="arabicPeriod"/>
            </a:pPr>
            <a:r>
              <a:rPr b="1" lang="en" sz="1600">
                <a:solidFill>
                  <a:srgbClr val="000000"/>
                </a:solidFill>
                <a:latin typeface="Cairo"/>
                <a:ea typeface="Cairo"/>
                <a:cs typeface="Cairo"/>
                <a:sym typeface="Cairo"/>
              </a:rPr>
              <a:t>Recommend winning strategies to players </a:t>
            </a:r>
            <a:endParaRPr b="1" sz="1600">
              <a:solidFill>
                <a:srgbClr val="000000"/>
              </a:solidFill>
              <a:latin typeface="Cairo"/>
              <a:ea typeface="Cairo"/>
              <a:cs typeface="Cairo"/>
              <a:sym typeface="Cairo"/>
            </a:endParaRPr>
          </a:p>
          <a:p>
            <a:pPr indent="-330200" lvl="0" marL="457200" rtl="0" algn="l">
              <a:lnSpc>
                <a:spcPct val="150000"/>
              </a:lnSpc>
              <a:spcBef>
                <a:spcPts val="0"/>
              </a:spcBef>
              <a:spcAft>
                <a:spcPts val="0"/>
              </a:spcAft>
              <a:buClr>
                <a:srgbClr val="000000"/>
              </a:buClr>
              <a:buSzPts val="1600"/>
              <a:buFont typeface="Cairo"/>
              <a:buChar char="●"/>
            </a:pPr>
            <a:r>
              <a:rPr b="1" lang="en" sz="1600">
                <a:solidFill>
                  <a:srgbClr val="000000"/>
                </a:solidFill>
                <a:latin typeface="Cairo"/>
                <a:ea typeface="Cairo"/>
                <a:cs typeface="Cairo"/>
                <a:sym typeface="Cairo"/>
              </a:rPr>
              <a:t>Our goal is to use these insights to help the players improve their gaming strategies and improve their chances of winning</a:t>
            </a:r>
            <a:endParaRPr b="1" sz="1600">
              <a:solidFill>
                <a:srgbClr val="000000"/>
              </a:solidFill>
              <a:latin typeface="Cairo"/>
              <a:ea typeface="Cairo"/>
              <a:cs typeface="Cairo"/>
              <a:sym typeface="Cairo"/>
            </a:endParaRPr>
          </a:p>
        </p:txBody>
      </p:sp>
      <p:sp>
        <p:nvSpPr>
          <p:cNvPr id="1495" name="Google Shape;1495;p35"/>
          <p:cNvSpPr txBox="1"/>
          <p:nvPr>
            <p:ph type="title"/>
          </p:nvPr>
        </p:nvSpPr>
        <p:spPr>
          <a:xfrm>
            <a:off x="2317950" y="480421"/>
            <a:ext cx="4508100" cy="51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GOAL</a:t>
            </a:r>
            <a:endParaRPr sz="4000">
              <a:solidFill>
                <a:srgbClr val="1B1938"/>
              </a:solidFill>
            </a:endParaRPr>
          </a:p>
        </p:txBody>
      </p:sp>
      <p:sp>
        <p:nvSpPr>
          <p:cNvPr id="1496" name="Google Shape;1496;p35"/>
          <p:cNvSpPr/>
          <p:nvPr/>
        </p:nvSpPr>
        <p:spPr>
          <a:xfrm>
            <a:off x="-666750" y="-213500"/>
            <a:ext cx="4508100" cy="753000"/>
          </a:xfrm>
          <a:prstGeom prst="parallelogram">
            <a:avLst>
              <a:gd fmla="val 25000" name="adj"/>
            </a:avLst>
          </a:prstGeom>
          <a:solidFill>
            <a:srgbClr val="1B1938">
              <a:alpha val="56980"/>
            </a:srgbClr>
          </a:solidFill>
          <a:ln>
            <a:noFill/>
          </a:ln>
        </p:spPr>
        <p:txBody>
          <a:bodyPr anchorCtr="0" anchor="ctr" bIns="91425" lIns="91425" spcFirstLastPara="1" rIns="274300" wrap="square" tIns="91425">
            <a:noAutofit/>
          </a:bodyPr>
          <a:lstStyle/>
          <a:p>
            <a:pPr indent="0" lvl="0" marL="0" rtl="0" algn="r">
              <a:spcBef>
                <a:spcPts val="0"/>
              </a:spcBef>
              <a:spcAft>
                <a:spcPts val="0"/>
              </a:spcAft>
              <a:buNone/>
            </a:pPr>
            <a:r>
              <a:t/>
            </a:r>
            <a:endParaRPr b="1" i="1" sz="4800">
              <a:solidFill>
                <a:srgbClr val="FFFFFF"/>
              </a:solidFill>
              <a:latin typeface="Cairo"/>
              <a:ea typeface="Cairo"/>
              <a:cs typeface="Cairo"/>
              <a:sym typeface="Cairo"/>
            </a:endParaRPr>
          </a:p>
        </p:txBody>
      </p:sp>
      <p:sp>
        <p:nvSpPr>
          <p:cNvPr id="1497" name="Google Shape;1497;p35"/>
          <p:cNvSpPr txBox="1"/>
          <p:nvPr/>
        </p:nvSpPr>
        <p:spPr>
          <a:xfrm>
            <a:off x="88875" y="138700"/>
            <a:ext cx="11853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Merriweather"/>
                <a:ea typeface="Merriweather"/>
                <a:cs typeface="Merriweather"/>
                <a:sym typeface="Merriweather"/>
              </a:rPr>
              <a:t>ALIVE 84</a:t>
            </a:r>
            <a:endParaRPr sz="1500">
              <a:solidFill>
                <a:srgbClr val="FFFFFF"/>
              </a:solidFill>
              <a:latin typeface="Merriweather"/>
              <a:ea typeface="Merriweather"/>
              <a:cs typeface="Merriweather"/>
              <a:sym typeface="Merriweather"/>
            </a:endParaRPr>
          </a:p>
        </p:txBody>
      </p:sp>
      <p:sp>
        <p:nvSpPr>
          <p:cNvPr id="1498" name="Google Shape;1498;p35"/>
          <p:cNvSpPr txBox="1"/>
          <p:nvPr/>
        </p:nvSpPr>
        <p:spPr>
          <a:xfrm>
            <a:off x="1222013" y="138700"/>
            <a:ext cx="11028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erriweather"/>
                <a:ea typeface="Merriweather"/>
                <a:cs typeface="Merriweather"/>
                <a:sym typeface="Merriweather"/>
              </a:rPr>
              <a:t>KILLED 16</a:t>
            </a:r>
            <a:endParaRPr>
              <a:solidFill>
                <a:srgbClr val="FFFFFF"/>
              </a:solidFill>
              <a:latin typeface="Merriweather"/>
              <a:ea typeface="Merriweather"/>
              <a:cs typeface="Merriweather"/>
              <a:sym typeface="Merriweather"/>
            </a:endParaRPr>
          </a:p>
        </p:txBody>
      </p:sp>
      <p:pic>
        <p:nvPicPr>
          <p:cNvPr id="1499" name="Google Shape;1499;p35"/>
          <p:cNvPicPr preferRelativeResize="0"/>
          <p:nvPr/>
        </p:nvPicPr>
        <p:blipFill rotWithShape="1">
          <a:blip r:embed="rId4">
            <a:alphaModFix/>
          </a:blip>
          <a:srcRect b="25716" l="0" r="0" t="0"/>
          <a:stretch/>
        </p:blipFill>
        <p:spPr>
          <a:xfrm>
            <a:off x="2317950" y="0"/>
            <a:ext cx="1231284" cy="514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3" name="Shape 1503"/>
        <p:cNvGrpSpPr/>
        <p:nvPr/>
      </p:nvGrpSpPr>
      <p:grpSpPr>
        <a:xfrm>
          <a:off x="0" y="0"/>
          <a:ext cx="0" cy="0"/>
          <a:chOff x="0" y="0"/>
          <a:chExt cx="0" cy="0"/>
        </a:xfrm>
      </p:grpSpPr>
      <p:sp>
        <p:nvSpPr>
          <p:cNvPr id="1504" name="Google Shape;1504;p36"/>
          <p:cNvSpPr/>
          <p:nvPr/>
        </p:nvSpPr>
        <p:spPr>
          <a:xfrm flipH="1">
            <a:off x="6286425" y="2346050"/>
            <a:ext cx="2414400" cy="2414400"/>
          </a:xfrm>
          <a:prstGeom prst="ellipse">
            <a:avLst/>
          </a:prstGeom>
          <a:gradFill>
            <a:gsLst>
              <a:gs pos="0">
                <a:srgbClr val="FFF8C6">
                  <a:alpha val="0"/>
                </a:srgbClr>
              </a:gs>
              <a:gs pos="0">
                <a:schemeClr val="dk2"/>
              </a:gs>
              <a:gs pos="50000">
                <a:srgbClr val="FCBF34">
                  <a:alpha val="5490"/>
                </a:srgbClr>
              </a:gs>
              <a:gs pos="91000">
                <a:srgbClr val="FCBF34">
                  <a:alpha val="0"/>
                </a:srgbClr>
              </a:gs>
              <a:gs pos="100000">
                <a:srgbClr val="FFFAD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6"/>
          <p:cNvSpPr txBox="1"/>
          <p:nvPr>
            <p:ph type="title"/>
          </p:nvPr>
        </p:nvSpPr>
        <p:spPr>
          <a:xfrm>
            <a:off x="2973474" y="1091675"/>
            <a:ext cx="2890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DATASET</a:t>
            </a:r>
            <a:endParaRPr/>
          </a:p>
        </p:txBody>
      </p:sp>
      <p:sp>
        <p:nvSpPr>
          <p:cNvPr id="1506" name="Google Shape;1506;p36"/>
          <p:cNvSpPr txBox="1"/>
          <p:nvPr>
            <p:ph idx="1" type="subTitle"/>
          </p:nvPr>
        </p:nvSpPr>
        <p:spPr>
          <a:xfrm>
            <a:off x="1032525" y="1841950"/>
            <a:ext cx="7897800" cy="291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00000"/>
                </a:solidFill>
                <a:latin typeface="Cairo ExtraBold"/>
                <a:ea typeface="Cairo ExtraBold"/>
                <a:cs typeface="Cairo ExtraBold"/>
                <a:sym typeface="Cairo ExtraBold"/>
              </a:rPr>
              <a:t>Raw dataset link -</a:t>
            </a:r>
            <a:r>
              <a:rPr lang="en">
                <a:solidFill>
                  <a:schemeClr val="accent6"/>
                </a:solidFill>
                <a:latin typeface="Cairo ExtraBold"/>
                <a:ea typeface="Cairo ExtraBold"/>
                <a:cs typeface="Cairo ExtraBold"/>
                <a:sym typeface="Cairo ExtraBold"/>
              </a:rPr>
              <a:t> </a:t>
            </a:r>
            <a:r>
              <a:rPr b="1" lang="en" sz="1200" u="sng">
                <a:solidFill>
                  <a:srgbClr val="0000FF"/>
                </a:solidFill>
                <a:latin typeface="Cairo"/>
                <a:ea typeface="Cairo"/>
                <a:cs typeface="Cairo"/>
                <a:sym typeface="Cairo"/>
                <a:hlinkClick r:id="rId3">
                  <a:extLst>
                    <a:ext uri="{A12FA001-AC4F-418D-AE19-62706E023703}">
                      <ahyp:hlinkClr val="tx"/>
                    </a:ext>
                  </a:extLst>
                </a:hlinkClick>
              </a:rPr>
              <a:t>https://www.kaggle.com/competitions/pubg-finish-placement-prediction/data</a:t>
            </a:r>
            <a:endParaRPr b="1" sz="1200" u="sng">
              <a:solidFill>
                <a:srgbClr val="0000FF"/>
              </a:solidFill>
              <a:latin typeface="Cairo"/>
              <a:ea typeface="Cairo"/>
              <a:cs typeface="Cairo"/>
              <a:sym typeface="Cairo"/>
            </a:endParaRPr>
          </a:p>
          <a:p>
            <a:pPr indent="0" lvl="0" marL="0" rtl="0" algn="l">
              <a:spcBef>
                <a:spcPts val="0"/>
              </a:spcBef>
              <a:spcAft>
                <a:spcPts val="0"/>
              </a:spcAft>
              <a:buNone/>
            </a:pPr>
            <a:r>
              <a:t/>
            </a:r>
            <a:endParaRPr b="1" u="sng">
              <a:solidFill>
                <a:srgbClr val="1155CC"/>
              </a:solidFill>
              <a:latin typeface="Cairo"/>
              <a:ea typeface="Cairo"/>
              <a:cs typeface="Cairo"/>
              <a:sym typeface="Cairo"/>
            </a:endParaRPr>
          </a:p>
          <a:p>
            <a:pPr indent="-330200" lvl="0" marL="457200" rtl="0" algn="l">
              <a:spcBef>
                <a:spcPts val="0"/>
              </a:spcBef>
              <a:spcAft>
                <a:spcPts val="0"/>
              </a:spcAft>
              <a:buClr>
                <a:srgbClr val="000000"/>
              </a:buClr>
              <a:buSzPts val="1600"/>
              <a:buFont typeface="Cairo"/>
              <a:buChar char="●"/>
            </a:pPr>
            <a:r>
              <a:rPr b="1" lang="en" sz="1600">
                <a:solidFill>
                  <a:srgbClr val="000000"/>
                </a:solidFill>
                <a:latin typeface="Cairo"/>
                <a:ea typeface="Cairo"/>
                <a:cs typeface="Cairo"/>
                <a:sym typeface="Cairo"/>
              </a:rPr>
              <a:t>We have 29 total features in our data and 4446966 number of rows </a:t>
            </a:r>
            <a:endParaRPr b="1" sz="1600">
              <a:solidFill>
                <a:srgbClr val="000000"/>
              </a:solidFill>
              <a:latin typeface="Cairo"/>
              <a:ea typeface="Cairo"/>
              <a:cs typeface="Cairo"/>
              <a:sym typeface="Cairo"/>
            </a:endParaRPr>
          </a:p>
          <a:p>
            <a:pPr indent="-330200" lvl="0" marL="457200" rtl="0" algn="l">
              <a:spcBef>
                <a:spcPts val="0"/>
              </a:spcBef>
              <a:spcAft>
                <a:spcPts val="0"/>
              </a:spcAft>
              <a:buClr>
                <a:srgbClr val="000000"/>
              </a:buClr>
              <a:buSzPts val="1600"/>
              <a:buFont typeface="Cairo"/>
              <a:buChar char="●"/>
            </a:pPr>
            <a:r>
              <a:rPr b="1" lang="en" sz="1600">
                <a:solidFill>
                  <a:srgbClr val="000000"/>
                </a:solidFill>
                <a:latin typeface="Cairo"/>
                <a:ea typeface="Cairo"/>
                <a:cs typeface="Cairo"/>
                <a:sym typeface="Cairo"/>
              </a:rPr>
              <a:t>Our target attribute is - </a:t>
            </a:r>
            <a:r>
              <a:rPr b="1" lang="en" sz="1600" u="sng">
                <a:latin typeface="Cairo"/>
                <a:ea typeface="Cairo"/>
                <a:cs typeface="Cairo"/>
                <a:sym typeface="Cairo"/>
              </a:rPr>
              <a:t>‘WinPlacePerc’</a:t>
            </a:r>
            <a:endParaRPr b="1" sz="1600" u="sng">
              <a:latin typeface="Cairo"/>
              <a:ea typeface="Cairo"/>
              <a:cs typeface="Cairo"/>
              <a:sym typeface="Cairo"/>
            </a:endParaRPr>
          </a:p>
          <a:p>
            <a:pPr indent="0" lvl="0" marL="457200" rtl="0" algn="l">
              <a:lnSpc>
                <a:spcPct val="115000"/>
              </a:lnSpc>
              <a:spcBef>
                <a:spcPts val="0"/>
              </a:spcBef>
              <a:spcAft>
                <a:spcPts val="0"/>
              </a:spcAft>
              <a:buNone/>
            </a:pPr>
            <a:r>
              <a:t/>
            </a:r>
            <a:endParaRPr b="1" sz="1600">
              <a:solidFill>
                <a:srgbClr val="000000"/>
              </a:solidFill>
              <a:latin typeface="Cairo"/>
              <a:ea typeface="Cairo"/>
              <a:cs typeface="Cairo"/>
              <a:sym typeface="Cairo"/>
            </a:endParaRPr>
          </a:p>
          <a:p>
            <a:pPr indent="0" lvl="0" marL="457200" rtl="0" algn="l">
              <a:lnSpc>
                <a:spcPct val="115000"/>
              </a:lnSpc>
              <a:spcBef>
                <a:spcPts val="0"/>
              </a:spcBef>
              <a:spcAft>
                <a:spcPts val="0"/>
              </a:spcAft>
              <a:buNone/>
            </a:pPr>
            <a:r>
              <a:rPr b="1" lang="en" sz="1600">
                <a:solidFill>
                  <a:srgbClr val="000000"/>
                </a:solidFill>
                <a:latin typeface="Cairo"/>
                <a:ea typeface="Cairo"/>
                <a:cs typeface="Cairo"/>
                <a:sym typeface="Cairo"/>
              </a:rPr>
              <a:t> </a:t>
            </a:r>
            <a:endParaRPr b="1" sz="1600">
              <a:solidFill>
                <a:srgbClr val="000000"/>
              </a:solidFill>
              <a:latin typeface="Cairo"/>
              <a:ea typeface="Cairo"/>
              <a:cs typeface="Cairo"/>
              <a:sym typeface="Cairo"/>
            </a:endParaRPr>
          </a:p>
        </p:txBody>
      </p:sp>
      <p:sp>
        <p:nvSpPr>
          <p:cNvPr id="1507" name="Google Shape;1507;p36"/>
          <p:cNvSpPr/>
          <p:nvPr/>
        </p:nvSpPr>
        <p:spPr>
          <a:xfrm flipH="1">
            <a:off x="-152400" y="137160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508" name="Google Shape;1508;p36"/>
          <p:cNvSpPr/>
          <p:nvPr/>
        </p:nvSpPr>
        <p:spPr>
          <a:xfrm flipH="1">
            <a:off x="-152529" y="1904525"/>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509" name="Google Shape;1509;p36"/>
          <p:cNvSpPr/>
          <p:nvPr/>
        </p:nvSpPr>
        <p:spPr>
          <a:xfrm flipH="1">
            <a:off x="-152717" y="243745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sp>
        <p:nvSpPr>
          <p:cNvPr id="1510" name="Google Shape;1510;p36"/>
          <p:cNvSpPr/>
          <p:nvPr/>
        </p:nvSpPr>
        <p:spPr>
          <a:xfrm flipH="1">
            <a:off x="-152655" y="297040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grpSp>
        <p:nvGrpSpPr>
          <p:cNvPr id="1511" name="Google Shape;1511;p36"/>
          <p:cNvGrpSpPr/>
          <p:nvPr/>
        </p:nvGrpSpPr>
        <p:grpSpPr>
          <a:xfrm>
            <a:off x="88884" y="2540242"/>
            <a:ext cx="323640" cy="323799"/>
            <a:chOff x="-55987225" y="3591025"/>
            <a:chExt cx="317450" cy="317575"/>
          </a:xfrm>
        </p:grpSpPr>
        <p:sp>
          <p:nvSpPr>
            <p:cNvPr id="1512" name="Google Shape;1512;p36"/>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6"/>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6"/>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6"/>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6"/>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7" name="Google Shape;1517;p36"/>
          <p:cNvGrpSpPr/>
          <p:nvPr/>
        </p:nvGrpSpPr>
        <p:grpSpPr>
          <a:xfrm>
            <a:off x="105655" y="3083563"/>
            <a:ext cx="290098" cy="288154"/>
            <a:chOff x="4456725" y="4993625"/>
            <a:chExt cx="482050" cy="478900"/>
          </a:xfrm>
        </p:grpSpPr>
        <p:sp>
          <p:nvSpPr>
            <p:cNvPr id="1518" name="Google Shape;1518;p36"/>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19" name="Google Shape;1519;p36"/>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20" name="Google Shape;1520;p36"/>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21" name="Google Shape;1521;p36"/>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522" name="Google Shape;1522;p36"/>
          <p:cNvGrpSpPr/>
          <p:nvPr/>
        </p:nvGrpSpPr>
        <p:grpSpPr>
          <a:xfrm>
            <a:off x="88882" y="1491033"/>
            <a:ext cx="323644" cy="319418"/>
            <a:chOff x="6232000" y="1435050"/>
            <a:chExt cx="488225" cy="481850"/>
          </a:xfrm>
        </p:grpSpPr>
        <p:sp>
          <p:nvSpPr>
            <p:cNvPr id="1523" name="Google Shape;1523;p36"/>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24" name="Google Shape;1524;p36"/>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25" name="Google Shape;1525;p36"/>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26" name="Google Shape;1526;p36"/>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27" name="Google Shape;1527;p36"/>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528" name="Google Shape;1528;p36"/>
          <p:cNvGrpSpPr/>
          <p:nvPr/>
        </p:nvGrpSpPr>
        <p:grpSpPr>
          <a:xfrm>
            <a:off x="105686" y="2002363"/>
            <a:ext cx="290036" cy="318832"/>
            <a:chOff x="1413125" y="250200"/>
            <a:chExt cx="1406575" cy="1546225"/>
          </a:xfrm>
        </p:grpSpPr>
        <p:sp>
          <p:nvSpPr>
            <p:cNvPr id="1529" name="Google Shape;1529;p36"/>
            <p:cNvSpPr/>
            <p:nvPr/>
          </p:nvSpPr>
          <p:spPr>
            <a:xfrm>
              <a:off x="2471775" y="250200"/>
              <a:ext cx="347925" cy="292350"/>
            </a:xfrm>
            <a:custGeom>
              <a:rect b="b" l="l" r="r" t="t"/>
              <a:pathLst>
                <a:path extrusionOk="0" h="11694" w="13917">
                  <a:moveTo>
                    <a:pt x="8089" y="0"/>
                  </a:moveTo>
                  <a:lnTo>
                    <a:pt x="4813" y="3276"/>
                  </a:lnTo>
                  <a:lnTo>
                    <a:pt x="2562" y="1025"/>
                  </a:lnTo>
                  <a:lnTo>
                    <a:pt x="1" y="3585"/>
                  </a:lnTo>
                  <a:lnTo>
                    <a:pt x="2252" y="5847"/>
                  </a:lnTo>
                  <a:lnTo>
                    <a:pt x="2223" y="5866"/>
                  </a:lnTo>
                  <a:lnTo>
                    <a:pt x="8051" y="11693"/>
                  </a:lnTo>
                  <a:lnTo>
                    <a:pt x="13917" y="5827"/>
                  </a:lnTo>
                  <a:lnTo>
                    <a:pt x="80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6"/>
            <p:cNvSpPr/>
            <p:nvPr/>
          </p:nvSpPr>
          <p:spPr>
            <a:xfrm>
              <a:off x="2243950" y="461100"/>
              <a:ext cx="364850" cy="364600"/>
            </a:xfrm>
            <a:custGeom>
              <a:rect b="b" l="l" r="r" t="t"/>
              <a:pathLst>
                <a:path extrusionOk="0" h="14584" w="14594">
                  <a:moveTo>
                    <a:pt x="8766" y="1"/>
                  </a:moveTo>
                  <a:lnTo>
                    <a:pt x="1" y="8766"/>
                  </a:lnTo>
                  <a:lnTo>
                    <a:pt x="5818" y="14583"/>
                  </a:lnTo>
                  <a:lnTo>
                    <a:pt x="14593" y="5818"/>
                  </a:lnTo>
                  <a:lnTo>
                    <a:pt x="876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6"/>
            <p:cNvSpPr/>
            <p:nvPr/>
          </p:nvSpPr>
          <p:spPr>
            <a:xfrm>
              <a:off x="1413125" y="1202800"/>
              <a:ext cx="549875" cy="593625"/>
            </a:xfrm>
            <a:custGeom>
              <a:rect b="b" l="l" r="r" t="t"/>
              <a:pathLst>
                <a:path extrusionOk="0" h="23745" w="21995">
                  <a:moveTo>
                    <a:pt x="12341" y="1"/>
                  </a:moveTo>
                  <a:lnTo>
                    <a:pt x="0" y="12332"/>
                  </a:lnTo>
                  <a:lnTo>
                    <a:pt x="11413" y="23745"/>
                  </a:lnTo>
                  <a:lnTo>
                    <a:pt x="18593" y="16574"/>
                  </a:lnTo>
                  <a:lnTo>
                    <a:pt x="18989" y="12660"/>
                  </a:lnTo>
                  <a:lnTo>
                    <a:pt x="21995" y="9655"/>
                  </a:lnTo>
                  <a:lnTo>
                    <a:pt x="123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6"/>
            <p:cNvSpPr/>
            <p:nvPr/>
          </p:nvSpPr>
          <p:spPr>
            <a:xfrm>
              <a:off x="1711975" y="656800"/>
              <a:ext cx="830625" cy="981875"/>
            </a:xfrm>
            <a:custGeom>
              <a:rect b="b" l="l" r="r" t="t"/>
              <a:pathLst>
                <a:path extrusionOk="0" h="39275" w="33225">
                  <a:moveTo>
                    <a:pt x="29571" y="20826"/>
                  </a:moveTo>
                  <a:cubicBezTo>
                    <a:pt x="29568" y="20826"/>
                    <a:pt x="29565" y="20826"/>
                    <a:pt x="29562" y="20826"/>
                  </a:cubicBezTo>
                  <a:lnTo>
                    <a:pt x="29571" y="20826"/>
                  </a:lnTo>
                  <a:cubicBezTo>
                    <a:pt x="29571" y="20826"/>
                    <a:pt x="29571" y="20826"/>
                    <a:pt x="29571" y="20826"/>
                  </a:cubicBezTo>
                  <a:close/>
                  <a:moveTo>
                    <a:pt x="13346" y="0"/>
                  </a:moveTo>
                  <a:lnTo>
                    <a:pt x="0" y="13346"/>
                  </a:lnTo>
                  <a:lnTo>
                    <a:pt x="4436" y="17782"/>
                  </a:lnTo>
                  <a:lnTo>
                    <a:pt x="2948" y="19280"/>
                  </a:lnTo>
                  <a:lnTo>
                    <a:pt x="12602" y="28934"/>
                  </a:lnTo>
                  <a:lnTo>
                    <a:pt x="12621" y="28905"/>
                  </a:lnTo>
                  <a:lnTo>
                    <a:pt x="22981" y="39274"/>
                  </a:lnTo>
                  <a:lnTo>
                    <a:pt x="30035" y="32220"/>
                  </a:lnTo>
                  <a:lnTo>
                    <a:pt x="19676" y="21860"/>
                  </a:lnTo>
                  <a:lnTo>
                    <a:pt x="22323" y="19212"/>
                  </a:lnTo>
                  <a:cubicBezTo>
                    <a:pt x="24594" y="20265"/>
                    <a:pt x="27058" y="20816"/>
                    <a:pt x="29571" y="20826"/>
                  </a:cubicBezTo>
                  <a:lnTo>
                    <a:pt x="29571" y="20826"/>
                  </a:lnTo>
                  <a:cubicBezTo>
                    <a:pt x="30805" y="20825"/>
                    <a:pt x="32029" y="20690"/>
                    <a:pt x="33224" y="20420"/>
                  </a:cubicBezTo>
                  <a:lnTo>
                    <a:pt x="32412" y="16883"/>
                  </a:lnTo>
                  <a:cubicBezTo>
                    <a:pt x="31430" y="17106"/>
                    <a:pt x="30486" y="17199"/>
                    <a:pt x="29597" y="17199"/>
                  </a:cubicBezTo>
                  <a:cubicBezTo>
                    <a:pt x="26636" y="17199"/>
                    <a:pt x="24280" y="16176"/>
                    <a:pt x="23135" y="15559"/>
                  </a:cubicBezTo>
                  <a:lnTo>
                    <a:pt x="26962" y="11732"/>
                  </a:lnTo>
                  <a:lnTo>
                    <a:pt x="18719" y="3499"/>
                  </a:lnTo>
                  <a:lnTo>
                    <a:pt x="17781" y="4436"/>
                  </a:lnTo>
                  <a:lnTo>
                    <a:pt x="133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3" name="Google Shape;1533;p36"/>
          <p:cNvGrpSpPr/>
          <p:nvPr/>
        </p:nvGrpSpPr>
        <p:grpSpPr>
          <a:xfrm flipH="1" rot="1877472">
            <a:off x="7455376" y="3583115"/>
            <a:ext cx="1038632" cy="801966"/>
            <a:chOff x="3374525" y="2341450"/>
            <a:chExt cx="863125" cy="666450"/>
          </a:xfrm>
        </p:grpSpPr>
        <p:sp>
          <p:nvSpPr>
            <p:cNvPr id="1534" name="Google Shape;1534;p36"/>
            <p:cNvSpPr/>
            <p:nvPr/>
          </p:nvSpPr>
          <p:spPr>
            <a:xfrm>
              <a:off x="3675300" y="2565875"/>
              <a:ext cx="195650" cy="121900"/>
            </a:xfrm>
            <a:custGeom>
              <a:rect b="b" l="l" r="r" t="t"/>
              <a:pathLst>
                <a:path extrusionOk="0" h="4876" w="7826">
                  <a:moveTo>
                    <a:pt x="6528" y="0"/>
                  </a:moveTo>
                  <a:lnTo>
                    <a:pt x="6047" y="3683"/>
                  </a:lnTo>
                  <a:lnTo>
                    <a:pt x="0" y="3683"/>
                  </a:lnTo>
                  <a:lnTo>
                    <a:pt x="0" y="4875"/>
                  </a:lnTo>
                  <a:lnTo>
                    <a:pt x="7177" y="4875"/>
                  </a:lnTo>
                  <a:lnTo>
                    <a:pt x="782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6"/>
            <p:cNvSpPr/>
            <p:nvPr/>
          </p:nvSpPr>
          <p:spPr>
            <a:xfrm>
              <a:off x="3439900" y="2370225"/>
              <a:ext cx="57575" cy="83200"/>
            </a:xfrm>
            <a:custGeom>
              <a:rect b="b" l="l" r="r" t="t"/>
              <a:pathLst>
                <a:path extrusionOk="0" h="3328" w="2303">
                  <a:moveTo>
                    <a:pt x="628" y="1"/>
                  </a:moveTo>
                  <a:lnTo>
                    <a:pt x="1" y="3328"/>
                  </a:lnTo>
                  <a:lnTo>
                    <a:pt x="2302" y="3328"/>
                  </a:lnTo>
                  <a:lnTo>
                    <a:pt x="23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6"/>
            <p:cNvSpPr/>
            <p:nvPr/>
          </p:nvSpPr>
          <p:spPr>
            <a:xfrm>
              <a:off x="3455600" y="2401625"/>
              <a:ext cx="719800" cy="103575"/>
            </a:xfrm>
            <a:custGeom>
              <a:rect b="b" l="l" r="r" t="t"/>
              <a:pathLst>
                <a:path extrusionOk="0" h="4143" w="28792">
                  <a:moveTo>
                    <a:pt x="1277" y="0"/>
                  </a:moveTo>
                  <a:lnTo>
                    <a:pt x="0" y="4143"/>
                  </a:lnTo>
                  <a:lnTo>
                    <a:pt x="28791" y="4143"/>
                  </a:lnTo>
                  <a:lnTo>
                    <a:pt x="2879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6"/>
            <p:cNvSpPr/>
            <p:nvPr/>
          </p:nvSpPr>
          <p:spPr>
            <a:xfrm>
              <a:off x="3487500" y="2370225"/>
              <a:ext cx="699400" cy="31425"/>
            </a:xfrm>
            <a:custGeom>
              <a:rect b="b" l="l" r="r" t="t"/>
              <a:pathLst>
                <a:path extrusionOk="0" h="1257" w="27976">
                  <a:moveTo>
                    <a:pt x="461" y="1"/>
                  </a:moveTo>
                  <a:lnTo>
                    <a:pt x="1" y="1256"/>
                  </a:lnTo>
                  <a:lnTo>
                    <a:pt x="27975" y="1256"/>
                  </a:lnTo>
                  <a:lnTo>
                    <a:pt x="2797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6"/>
            <p:cNvSpPr/>
            <p:nvPr/>
          </p:nvSpPr>
          <p:spPr>
            <a:xfrm>
              <a:off x="4175375" y="2420975"/>
              <a:ext cx="62275" cy="84225"/>
            </a:xfrm>
            <a:custGeom>
              <a:rect b="b" l="l" r="r" t="t"/>
              <a:pathLst>
                <a:path extrusionOk="0" h="3369" w="2491">
                  <a:moveTo>
                    <a:pt x="0" y="0"/>
                  </a:moveTo>
                  <a:lnTo>
                    <a:pt x="0" y="3369"/>
                  </a:lnTo>
                  <a:lnTo>
                    <a:pt x="2490" y="3369"/>
                  </a:lnTo>
                  <a:lnTo>
                    <a:pt x="24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36"/>
            <p:cNvSpPr/>
            <p:nvPr/>
          </p:nvSpPr>
          <p:spPr>
            <a:xfrm>
              <a:off x="4056625" y="2341450"/>
              <a:ext cx="96800" cy="28800"/>
            </a:xfrm>
            <a:custGeom>
              <a:rect b="b" l="l" r="r" t="t"/>
              <a:pathLst>
                <a:path extrusionOk="0" h="1152" w="3872">
                  <a:moveTo>
                    <a:pt x="0" y="1"/>
                  </a:moveTo>
                  <a:lnTo>
                    <a:pt x="0" y="1152"/>
                  </a:lnTo>
                  <a:lnTo>
                    <a:pt x="3871" y="1152"/>
                  </a:lnTo>
                  <a:lnTo>
                    <a:pt x="38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6"/>
            <p:cNvSpPr/>
            <p:nvPr/>
          </p:nvSpPr>
          <p:spPr>
            <a:xfrm>
              <a:off x="3957750" y="2446075"/>
              <a:ext cx="49725" cy="96800"/>
            </a:xfrm>
            <a:custGeom>
              <a:rect b="b" l="l" r="r" t="t"/>
              <a:pathLst>
                <a:path extrusionOk="0" h="3872" w="1989">
                  <a:moveTo>
                    <a:pt x="1005" y="1"/>
                  </a:moveTo>
                  <a:lnTo>
                    <a:pt x="1" y="3871"/>
                  </a:lnTo>
                  <a:lnTo>
                    <a:pt x="1005" y="3871"/>
                  </a:lnTo>
                  <a:lnTo>
                    <a:pt x="19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6"/>
            <p:cNvSpPr/>
            <p:nvPr/>
          </p:nvSpPr>
          <p:spPr>
            <a:xfrm>
              <a:off x="4007450" y="2446075"/>
              <a:ext cx="49725" cy="96800"/>
            </a:xfrm>
            <a:custGeom>
              <a:rect b="b" l="l" r="r" t="t"/>
              <a:pathLst>
                <a:path extrusionOk="0" h="3872" w="1989">
                  <a:moveTo>
                    <a:pt x="984" y="1"/>
                  </a:moveTo>
                  <a:lnTo>
                    <a:pt x="1" y="3871"/>
                  </a:lnTo>
                  <a:lnTo>
                    <a:pt x="984" y="3871"/>
                  </a:lnTo>
                  <a:lnTo>
                    <a:pt x="19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36"/>
            <p:cNvSpPr/>
            <p:nvPr/>
          </p:nvSpPr>
          <p:spPr>
            <a:xfrm>
              <a:off x="4057150" y="2446075"/>
              <a:ext cx="49725" cy="96800"/>
            </a:xfrm>
            <a:custGeom>
              <a:rect b="b" l="l" r="r" t="t"/>
              <a:pathLst>
                <a:path extrusionOk="0" h="3872" w="1989">
                  <a:moveTo>
                    <a:pt x="984" y="1"/>
                  </a:moveTo>
                  <a:lnTo>
                    <a:pt x="0" y="3871"/>
                  </a:lnTo>
                  <a:lnTo>
                    <a:pt x="984" y="3871"/>
                  </a:lnTo>
                  <a:lnTo>
                    <a:pt x="19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36"/>
            <p:cNvSpPr/>
            <p:nvPr/>
          </p:nvSpPr>
          <p:spPr>
            <a:xfrm>
              <a:off x="3455600" y="2341450"/>
              <a:ext cx="119800" cy="28800"/>
            </a:xfrm>
            <a:custGeom>
              <a:rect b="b" l="l" r="r" t="t"/>
              <a:pathLst>
                <a:path extrusionOk="0" h="1152" w="4792">
                  <a:moveTo>
                    <a:pt x="209" y="1"/>
                  </a:moveTo>
                  <a:lnTo>
                    <a:pt x="0" y="1152"/>
                  </a:lnTo>
                  <a:lnTo>
                    <a:pt x="4792" y="1152"/>
                  </a:lnTo>
                  <a:lnTo>
                    <a:pt x="47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6"/>
            <p:cNvSpPr/>
            <p:nvPr/>
          </p:nvSpPr>
          <p:spPr>
            <a:xfrm>
              <a:off x="3515750" y="2433525"/>
              <a:ext cx="119300" cy="25125"/>
            </a:xfrm>
            <a:custGeom>
              <a:rect b="b" l="l" r="r" t="t"/>
              <a:pathLst>
                <a:path extrusionOk="0" h="1005" w="4772">
                  <a:moveTo>
                    <a:pt x="0" y="0"/>
                  </a:moveTo>
                  <a:lnTo>
                    <a:pt x="0" y="1005"/>
                  </a:lnTo>
                  <a:lnTo>
                    <a:pt x="4771" y="1005"/>
                  </a:lnTo>
                  <a:lnTo>
                    <a:pt x="47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6"/>
            <p:cNvSpPr/>
            <p:nvPr/>
          </p:nvSpPr>
          <p:spPr>
            <a:xfrm>
              <a:off x="3434675" y="2542850"/>
              <a:ext cx="281450" cy="400200"/>
            </a:xfrm>
            <a:custGeom>
              <a:rect b="b" l="l" r="r" t="t"/>
              <a:pathLst>
                <a:path extrusionOk="0" h="16008" w="11258">
                  <a:moveTo>
                    <a:pt x="2093" y="0"/>
                  </a:moveTo>
                  <a:lnTo>
                    <a:pt x="0" y="16007"/>
                  </a:lnTo>
                  <a:lnTo>
                    <a:pt x="9165" y="16007"/>
                  </a:lnTo>
                  <a:lnTo>
                    <a:pt x="112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36"/>
            <p:cNvSpPr/>
            <p:nvPr/>
          </p:nvSpPr>
          <p:spPr>
            <a:xfrm>
              <a:off x="3467625" y="2608225"/>
              <a:ext cx="216050" cy="307600"/>
            </a:xfrm>
            <a:custGeom>
              <a:rect b="b" l="l" r="r" t="t"/>
              <a:pathLst>
                <a:path extrusionOk="0" h="12304" w="8642">
                  <a:moveTo>
                    <a:pt x="1591" y="1"/>
                  </a:moveTo>
                  <a:lnTo>
                    <a:pt x="1" y="12304"/>
                  </a:lnTo>
                  <a:lnTo>
                    <a:pt x="7031" y="12304"/>
                  </a:lnTo>
                  <a:lnTo>
                    <a:pt x="864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36"/>
            <p:cNvSpPr/>
            <p:nvPr/>
          </p:nvSpPr>
          <p:spPr>
            <a:xfrm>
              <a:off x="3426300" y="2530300"/>
              <a:ext cx="178400" cy="128700"/>
            </a:xfrm>
            <a:custGeom>
              <a:rect b="b" l="l" r="r" t="t"/>
              <a:pathLst>
                <a:path extrusionOk="0" h="5148" w="7136">
                  <a:moveTo>
                    <a:pt x="5964" y="0"/>
                  </a:moveTo>
                  <a:lnTo>
                    <a:pt x="1" y="523"/>
                  </a:lnTo>
                  <a:lnTo>
                    <a:pt x="1" y="2009"/>
                  </a:lnTo>
                  <a:cubicBezTo>
                    <a:pt x="1" y="2009"/>
                    <a:pt x="2846" y="2009"/>
                    <a:pt x="2846" y="5147"/>
                  </a:cubicBezTo>
                  <a:lnTo>
                    <a:pt x="7135" y="2720"/>
                  </a:lnTo>
                  <a:lnTo>
                    <a:pt x="59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36"/>
            <p:cNvSpPr/>
            <p:nvPr/>
          </p:nvSpPr>
          <p:spPr>
            <a:xfrm>
              <a:off x="3546600" y="2713900"/>
              <a:ext cx="58100" cy="58075"/>
            </a:xfrm>
            <a:custGeom>
              <a:rect b="b" l="l" r="r" t="t"/>
              <a:pathLst>
                <a:path extrusionOk="0" h="2323" w="2324">
                  <a:moveTo>
                    <a:pt x="1152" y="0"/>
                  </a:moveTo>
                  <a:cubicBezTo>
                    <a:pt x="503" y="0"/>
                    <a:pt x="1" y="524"/>
                    <a:pt x="1" y="1151"/>
                  </a:cubicBezTo>
                  <a:cubicBezTo>
                    <a:pt x="1" y="1800"/>
                    <a:pt x="503" y="2323"/>
                    <a:pt x="1152" y="2323"/>
                  </a:cubicBezTo>
                  <a:cubicBezTo>
                    <a:pt x="1800" y="2323"/>
                    <a:pt x="2323" y="1800"/>
                    <a:pt x="2323" y="1151"/>
                  </a:cubicBezTo>
                  <a:cubicBezTo>
                    <a:pt x="2323" y="524"/>
                    <a:pt x="1800" y="0"/>
                    <a:pt x="11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6"/>
            <p:cNvSpPr/>
            <p:nvPr/>
          </p:nvSpPr>
          <p:spPr>
            <a:xfrm>
              <a:off x="3535100" y="2822700"/>
              <a:ext cx="58100" cy="58100"/>
            </a:xfrm>
            <a:custGeom>
              <a:rect b="b" l="l" r="r" t="t"/>
              <a:pathLst>
                <a:path extrusionOk="0" h="2324" w="2324">
                  <a:moveTo>
                    <a:pt x="1151" y="1"/>
                  </a:moveTo>
                  <a:cubicBezTo>
                    <a:pt x="503" y="1"/>
                    <a:pt x="1" y="524"/>
                    <a:pt x="1" y="1172"/>
                  </a:cubicBezTo>
                  <a:cubicBezTo>
                    <a:pt x="1" y="1800"/>
                    <a:pt x="503" y="2323"/>
                    <a:pt x="1151" y="2323"/>
                  </a:cubicBezTo>
                  <a:cubicBezTo>
                    <a:pt x="1800" y="2323"/>
                    <a:pt x="2323" y="1800"/>
                    <a:pt x="2323" y="1172"/>
                  </a:cubicBezTo>
                  <a:cubicBezTo>
                    <a:pt x="2323" y="524"/>
                    <a:pt x="1800" y="1"/>
                    <a:pt x="11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36"/>
            <p:cNvSpPr/>
            <p:nvPr/>
          </p:nvSpPr>
          <p:spPr>
            <a:xfrm>
              <a:off x="3415325" y="2943025"/>
              <a:ext cx="262075" cy="32975"/>
            </a:xfrm>
            <a:custGeom>
              <a:rect b="b" l="l" r="r" t="t"/>
              <a:pathLst>
                <a:path extrusionOk="0" h="1319" w="10483">
                  <a:moveTo>
                    <a:pt x="774" y="0"/>
                  </a:moveTo>
                  <a:lnTo>
                    <a:pt x="0" y="1318"/>
                  </a:lnTo>
                  <a:lnTo>
                    <a:pt x="10483" y="1318"/>
                  </a:lnTo>
                  <a:lnTo>
                    <a:pt x="993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36"/>
            <p:cNvSpPr/>
            <p:nvPr/>
          </p:nvSpPr>
          <p:spPr>
            <a:xfrm>
              <a:off x="3415325" y="2975975"/>
              <a:ext cx="262075" cy="31925"/>
            </a:xfrm>
            <a:custGeom>
              <a:rect b="b" l="l" r="r" t="t"/>
              <a:pathLst>
                <a:path extrusionOk="0" h="1277" w="10483">
                  <a:moveTo>
                    <a:pt x="0" y="0"/>
                  </a:moveTo>
                  <a:lnTo>
                    <a:pt x="0" y="1277"/>
                  </a:lnTo>
                  <a:lnTo>
                    <a:pt x="10483" y="1277"/>
                  </a:lnTo>
                  <a:lnTo>
                    <a:pt x="104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36"/>
            <p:cNvSpPr/>
            <p:nvPr/>
          </p:nvSpPr>
          <p:spPr>
            <a:xfrm>
              <a:off x="3374525" y="2505175"/>
              <a:ext cx="801400" cy="197250"/>
            </a:xfrm>
            <a:custGeom>
              <a:rect b="b" l="l" r="r" t="t"/>
              <a:pathLst>
                <a:path extrusionOk="0" h="7890" w="32056">
                  <a:moveTo>
                    <a:pt x="0" y="1"/>
                  </a:moveTo>
                  <a:lnTo>
                    <a:pt x="0" y="3014"/>
                  </a:lnTo>
                  <a:lnTo>
                    <a:pt x="14124" y="3014"/>
                  </a:lnTo>
                  <a:cubicBezTo>
                    <a:pt x="14437" y="3809"/>
                    <a:pt x="15191" y="4311"/>
                    <a:pt x="16028" y="4332"/>
                  </a:cubicBezTo>
                  <a:lnTo>
                    <a:pt x="16028" y="3579"/>
                  </a:lnTo>
                  <a:cubicBezTo>
                    <a:pt x="15693" y="3474"/>
                    <a:pt x="15400" y="3286"/>
                    <a:pt x="15149" y="3014"/>
                  </a:cubicBezTo>
                  <a:lnTo>
                    <a:pt x="18894" y="3014"/>
                  </a:lnTo>
                  <a:lnTo>
                    <a:pt x="18413" y="6697"/>
                  </a:lnTo>
                  <a:lnTo>
                    <a:pt x="12366" y="6697"/>
                  </a:lnTo>
                  <a:lnTo>
                    <a:pt x="12366" y="7889"/>
                  </a:lnTo>
                  <a:lnTo>
                    <a:pt x="19543" y="7889"/>
                  </a:lnTo>
                  <a:lnTo>
                    <a:pt x="20191" y="3014"/>
                  </a:lnTo>
                  <a:lnTo>
                    <a:pt x="32055" y="3014"/>
                  </a:lnTo>
                  <a:lnTo>
                    <a:pt x="320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36"/>
            <p:cNvSpPr/>
            <p:nvPr/>
          </p:nvSpPr>
          <p:spPr>
            <a:xfrm>
              <a:off x="3497450" y="2370225"/>
              <a:ext cx="1575" cy="4225"/>
            </a:xfrm>
            <a:custGeom>
              <a:rect b="b" l="l" r="r" t="t"/>
              <a:pathLst>
                <a:path extrusionOk="0" h="169" w="63">
                  <a:moveTo>
                    <a:pt x="0" y="1"/>
                  </a:moveTo>
                  <a:lnTo>
                    <a:pt x="0" y="168"/>
                  </a:lnTo>
                  <a:lnTo>
                    <a:pt x="63" y="1"/>
                  </a:lnTo>
                  <a:close/>
                </a:path>
              </a:pathLst>
            </a:custGeom>
            <a:solidFill>
              <a:srgbClr val="4F3D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4" name="Google Shape;1554;p36"/>
          <p:cNvSpPr/>
          <p:nvPr/>
        </p:nvSpPr>
        <p:spPr>
          <a:xfrm flipH="1">
            <a:off x="-152673" y="4036250"/>
            <a:ext cx="19623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rPr b="1" lang="en">
                <a:solidFill>
                  <a:schemeClr val="dk2"/>
                </a:solidFill>
                <a:latin typeface="Cairo"/>
                <a:ea typeface="Cairo"/>
                <a:cs typeface="Cairo"/>
                <a:sym typeface="Cairo"/>
              </a:rPr>
              <a:t>COLLECTION</a:t>
            </a:r>
            <a:endParaRPr b="1">
              <a:solidFill>
                <a:schemeClr val="dk2"/>
              </a:solidFill>
              <a:latin typeface="Cairo"/>
              <a:ea typeface="Cairo"/>
              <a:cs typeface="Cairo"/>
              <a:sym typeface="Cairo"/>
            </a:endParaRPr>
          </a:p>
        </p:txBody>
      </p:sp>
      <p:grpSp>
        <p:nvGrpSpPr>
          <p:cNvPr id="1555" name="Google Shape;1555;p36"/>
          <p:cNvGrpSpPr/>
          <p:nvPr/>
        </p:nvGrpSpPr>
        <p:grpSpPr>
          <a:xfrm>
            <a:off x="105663" y="4146046"/>
            <a:ext cx="290083" cy="289373"/>
            <a:chOff x="-38537400" y="3588000"/>
            <a:chExt cx="316650" cy="315875"/>
          </a:xfrm>
        </p:grpSpPr>
        <p:sp>
          <p:nvSpPr>
            <p:cNvPr id="1556" name="Google Shape;1556;p36"/>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36"/>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6"/>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6"/>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0" name="Google Shape;1560;p36"/>
          <p:cNvSpPr/>
          <p:nvPr/>
        </p:nvSpPr>
        <p:spPr>
          <a:xfrm flipH="1">
            <a:off x="-152768" y="3503318"/>
            <a:ext cx="11853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rPr b="1" lang="en">
                <a:solidFill>
                  <a:schemeClr val="dk2"/>
                </a:solidFill>
                <a:latin typeface="Cairo"/>
                <a:ea typeface="Cairo"/>
                <a:cs typeface="Cairo"/>
                <a:sym typeface="Cairo"/>
              </a:rPr>
              <a:t>PET</a:t>
            </a:r>
            <a:endParaRPr b="1">
              <a:solidFill>
                <a:schemeClr val="dk2"/>
              </a:solidFill>
              <a:latin typeface="Cairo"/>
              <a:ea typeface="Cairo"/>
              <a:cs typeface="Cairo"/>
              <a:sym typeface="Cairo"/>
            </a:endParaRPr>
          </a:p>
        </p:txBody>
      </p:sp>
      <p:grpSp>
        <p:nvGrpSpPr>
          <p:cNvPr id="1561" name="Google Shape;1561;p36"/>
          <p:cNvGrpSpPr/>
          <p:nvPr/>
        </p:nvGrpSpPr>
        <p:grpSpPr>
          <a:xfrm>
            <a:off x="88889" y="3650137"/>
            <a:ext cx="323631" cy="234589"/>
            <a:chOff x="-20571700" y="3722875"/>
            <a:chExt cx="304050" cy="220375"/>
          </a:xfrm>
        </p:grpSpPr>
        <p:sp>
          <p:nvSpPr>
            <p:cNvPr id="1562" name="Google Shape;1562;p36"/>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36"/>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36"/>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6"/>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6"/>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6"/>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36"/>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9" name="Google Shape;1569;p36"/>
          <p:cNvSpPr/>
          <p:nvPr/>
        </p:nvSpPr>
        <p:spPr>
          <a:xfrm>
            <a:off x="869100" y="3548875"/>
            <a:ext cx="115800" cy="115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6"/>
          <p:cNvSpPr/>
          <p:nvPr/>
        </p:nvSpPr>
        <p:spPr>
          <a:xfrm>
            <a:off x="1657300" y="4084450"/>
            <a:ext cx="115800" cy="115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6">
            <a:hlinkClick/>
          </p:cNvPr>
          <p:cNvSpPr/>
          <p:nvPr/>
        </p:nvSpPr>
        <p:spPr>
          <a:xfrm flipH="1">
            <a:off x="-134825" y="13716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572" name="Google Shape;1572;p36">
            <a:hlinkClick action="ppaction://hlinksldjump" r:id="rId4"/>
          </p:cNvPr>
          <p:cNvSpPr/>
          <p:nvPr/>
        </p:nvSpPr>
        <p:spPr>
          <a:xfrm flipH="1">
            <a:off x="-134825" y="19050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573" name="Google Shape;1573;p36">
            <a:hlinkClick/>
          </p:cNvPr>
          <p:cNvSpPr/>
          <p:nvPr/>
        </p:nvSpPr>
        <p:spPr>
          <a:xfrm flipH="1">
            <a:off x="-134825" y="24384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574" name="Google Shape;1574;p36">
            <a:hlinkClick/>
          </p:cNvPr>
          <p:cNvSpPr/>
          <p:nvPr/>
        </p:nvSpPr>
        <p:spPr>
          <a:xfrm flipH="1">
            <a:off x="-134825" y="29718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575" name="Google Shape;1575;p36">
            <a:hlinkClick/>
          </p:cNvPr>
          <p:cNvSpPr/>
          <p:nvPr/>
        </p:nvSpPr>
        <p:spPr>
          <a:xfrm flipH="1">
            <a:off x="-134825" y="3505200"/>
            <a:ext cx="11853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576" name="Google Shape;1576;p36">
            <a:hlinkClick/>
          </p:cNvPr>
          <p:cNvSpPr/>
          <p:nvPr/>
        </p:nvSpPr>
        <p:spPr>
          <a:xfrm flipH="1">
            <a:off x="-134825" y="4038600"/>
            <a:ext cx="19623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577" name="Google Shape;1577;p36"/>
          <p:cNvSpPr/>
          <p:nvPr/>
        </p:nvSpPr>
        <p:spPr>
          <a:xfrm>
            <a:off x="-666750" y="-213500"/>
            <a:ext cx="4508100" cy="753000"/>
          </a:xfrm>
          <a:prstGeom prst="parallelogram">
            <a:avLst>
              <a:gd fmla="val 25000" name="adj"/>
            </a:avLst>
          </a:prstGeom>
          <a:solidFill>
            <a:srgbClr val="1B1938">
              <a:alpha val="56980"/>
            </a:srgbClr>
          </a:solidFill>
          <a:ln>
            <a:noFill/>
          </a:ln>
        </p:spPr>
        <p:txBody>
          <a:bodyPr anchorCtr="0" anchor="ctr" bIns="91425" lIns="91425" spcFirstLastPara="1" rIns="274300" wrap="square" tIns="91425">
            <a:noAutofit/>
          </a:bodyPr>
          <a:lstStyle/>
          <a:p>
            <a:pPr indent="0" lvl="0" marL="0" rtl="0" algn="r">
              <a:spcBef>
                <a:spcPts val="0"/>
              </a:spcBef>
              <a:spcAft>
                <a:spcPts val="0"/>
              </a:spcAft>
              <a:buNone/>
            </a:pPr>
            <a:r>
              <a:t/>
            </a:r>
            <a:endParaRPr b="1" i="1" sz="4800">
              <a:solidFill>
                <a:srgbClr val="FFFFFF"/>
              </a:solidFill>
              <a:latin typeface="Cairo"/>
              <a:ea typeface="Cairo"/>
              <a:cs typeface="Cairo"/>
              <a:sym typeface="Cairo"/>
            </a:endParaRPr>
          </a:p>
        </p:txBody>
      </p:sp>
      <p:sp>
        <p:nvSpPr>
          <p:cNvPr id="1578" name="Google Shape;1578;p36"/>
          <p:cNvSpPr txBox="1"/>
          <p:nvPr/>
        </p:nvSpPr>
        <p:spPr>
          <a:xfrm>
            <a:off x="88875" y="138700"/>
            <a:ext cx="11853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Merriweather"/>
                <a:ea typeface="Merriweather"/>
                <a:cs typeface="Merriweather"/>
                <a:sym typeface="Merriweather"/>
              </a:rPr>
              <a:t>ALIVE 80</a:t>
            </a:r>
            <a:endParaRPr sz="1500">
              <a:solidFill>
                <a:srgbClr val="FFFFFF"/>
              </a:solidFill>
              <a:latin typeface="Merriweather"/>
              <a:ea typeface="Merriweather"/>
              <a:cs typeface="Merriweather"/>
              <a:sym typeface="Merriweather"/>
            </a:endParaRPr>
          </a:p>
        </p:txBody>
      </p:sp>
      <p:sp>
        <p:nvSpPr>
          <p:cNvPr id="1579" name="Google Shape;1579;p36"/>
          <p:cNvSpPr txBox="1"/>
          <p:nvPr/>
        </p:nvSpPr>
        <p:spPr>
          <a:xfrm>
            <a:off x="1135028" y="138700"/>
            <a:ext cx="13041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erriweather"/>
                <a:ea typeface="Merriweather"/>
                <a:cs typeface="Merriweather"/>
                <a:sym typeface="Merriweather"/>
              </a:rPr>
              <a:t>KILLED 20</a:t>
            </a:r>
            <a:endParaRPr>
              <a:solidFill>
                <a:srgbClr val="FFFFFF"/>
              </a:solidFill>
              <a:latin typeface="Merriweather"/>
              <a:ea typeface="Merriweather"/>
              <a:cs typeface="Merriweather"/>
              <a:sym typeface="Merriweather"/>
            </a:endParaRPr>
          </a:p>
        </p:txBody>
      </p:sp>
      <p:pic>
        <p:nvPicPr>
          <p:cNvPr id="1580" name="Google Shape;1580;p36"/>
          <p:cNvPicPr preferRelativeResize="0"/>
          <p:nvPr/>
        </p:nvPicPr>
        <p:blipFill rotWithShape="1">
          <a:blip r:embed="rId5">
            <a:alphaModFix/>
          </a:blip>
          <a:srcRect b="25716" l="0" r="0" t="0"/>
          <a:stretch/>
        </p:blipFill>
        <p:spPr>
          <a:xfrm>
            <a:off x="2249975" y="-29000"/>
            <a:ext cx="1231284" cy="514500"/>
          </a:xfrm>
          <a:prstGeom prst="rect">
            <a:avLst/>
          </a:prstGeom>
          <a:noFill/>
          <a:ln>
            <a:noFill/>
          </a:ln>
        </p:spPr>
      </p:pic>
      <p:pic>
        <p:nvPicPr>
          <p:cNvPr id="1581" name="Google Shape;1581;p36"/>
          <p:cNvPicPr preferRelativeResize="0"/>
          <p:nvPr/>
        </p:nvPicPr>
        <p:blipFill>
          <a:blip r:embed="rId6">
            <a:alphaModFix/>
          </a:blip>
          <a:stretch>
            <a:fillRect/>
          </a:stretch>
        </p:blipFill>
        <p:spPr>
          <a:xfrm>
            <a:off x="571500" y="2971800"/>
            <a:ext cx="8339077" cy="1720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5" name="Shape 1585"/>
        <p:cNvGrpSpPr/>
        <p:nvPr/>
      </p:nvGrpSpPr>
      <p:grpSpPr>
        <a:xfrm>
          <a:off x="0" y="0"/>
          <a:ext cx="0" cy="0"/>
          <a:chOff x="0" y="0"/>
          <a:chExt cx="0" cy="0"/>
        </a:xfrm>
      </p:grpSpPr>
      <p:sp>
        <p:nvSpPr>
          <p:cNvPr id="1586" name="Google Shape;1586;p37"/>
          <p:cNvSpPr txBox="1"/>
          <p:nvPr>
            <p:ph type="title"/>
          </p:nvPr>
        </p:nvSpPr>
        <p:spPr>
          <a:xfrm>
            <a:off x="713250" y="48827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Exploratory Data Analysis</a:t>
            </a:r>
            <a:endParaRPr/>
          </a:p>
        </p:txBody>
      </p:sp>
      <p:sp>
        <p:nvSpPr>
          <p:cNvPr id="1587" name="Google Shape;1587;p37"/>
          <p:cNvSpPr/>
          <p:nvPr/>
        </p:nvSpPr>
        <p:spPr>
          <a:xfrm flipH="1">
            <a:off x="-152400" y="137160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588" name="Google Shape;1588;p37"/>
          <p:cNvSpPr/>
          <p:nvPr/>
        </p:nvSpPr>
        <p:spPr>
          <a:xfrm flipH="1">
            <a:off x="-152529" y="1904525"/>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589" name="Google Shape;1589;p37"/>
          <p:cNvSpPr/>
          <p:nvPr/>
        </p:nvSpPr>
        <p:spPr>
          <a:xfrm flipH="1">
            <a:off x="-152717" y="243745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sp>
        <p:nvSpPr>
          <p:cNvPr id="1590" name="Google Shape;1590;p37"/>
          <p:cNvSpPr/>
          <p:nvPr/>
        </p:nvSpPr>
        <p:spPr>
          <a:xfrm flipH="1">
            <a:off x="-152655" y="297040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sp>
        <p:nvSpPr>
          <p:cNvPr id="1591" name="Google Shape;1591;p37"/>
          <p:cNvSpPr/>
          <p:nvPr/>
        </p:nvSpPr>
        <p:spPr>
          <a:xfrm flipH="1">
            <a:off x="-152716" y="3503325"/>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sp>
        <p:nvSpPr>
          <p:cNvPr id="1592" name="Google Shape;1592;p37"/>
          <p:cNvSpPr/>
          <p:nvPr/>
        </p:nvSpPr>
        <p:spPr>
          <a:xfrm flipH="1">
            <a:off x="-152549" y="403625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grpSp>
        <p:nvGrpSpPr>
          <p:cNvPr id="1593" name="Google Shape;1593;p37"/>
          <p:cNvGrpSpPr/>
          <p:nvPr/>
        </p:nvGrpSpPr>
        <p:grpSpPr>
          <a:xfrm>
            <a:off x="88884" y="2540242"/>
            <a:ext cx="323640" cy="323799"/>
            <a:chOff x="-55987225" y="3591025"/>
            <a:chExt cx="317450" cy="317575"/>
          </a:xfrm>
        </p:grpSpPr>
        <p:sp>
          <p:nvSpPr>
            <p:cNvPr id="1594" name="Google Shape;1594;p37"/>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7"/>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7"/>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7"/>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7"/>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9" name="Google Shape;1599;p37"/>
          <p:cNvGrpSpPr/>
          <p:nvPr/>
        </p:nvGrpSpPr>
        <p:grpSpPr>
          <a:xfrm>
            <a:off x="105663" y="4146046"/>
            <a:ext cx="290083" cy="289373"/>
            <a:chOff x="-38537400" y="3588000"/>
            <a:chExt cx="316650" cy="315875"/>
          </a:xfrm>
        </p:grpSpPr>
        <p:sp>
          <p:nvSpPr>
            <p:cNvPr id="1600" name="Google Shape;1600;p37"/>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7"/>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7"/>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7"/>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4" name="Google Shape;1604;p37"/>
          <p:cNvGrpSpPr/>
          <p:nvPr/>
        </p:nvGrpSpPr>
        <p:grpSpPr>
          <a:xfrm>
            <a:off x="88889" y="3650137"/>
            <a:ext cx="323631" cy="234589"/>
            <a:chOff x="-20571700" y="3722875"/>
            <a:chExt cx="304050" cy="220375"/>
          </a:xfrm>
        </p:grpSpPr>
        <p:sp>
          <p:nvSpPr>
            <p:cNvPr id="1605" name="Google Shape;1605;p37"/>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7"/>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7"/>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7"/>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7"/>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7"/>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7"/>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2" name="Google Shape;1612;p37"/>
          <p:cNvGrpSpPr/>
          <p:nvPr/>
        </p:nvGrpSpPr>
        <p:grpSpPr>
          <a:xfrm>
            <a:off x="105655" y="3083563"/>
            <a:ext cx="290098" cy="288154"/>
            <a:chOff x="4456725" y="4993625"/>
            <a:chExt cx="482050" cy="478900"/>
          </a:xfrm>
        </p:grpSpPr>
        <p:sp>
          <p:nvSpPr>
            <p:cNvPr id="1613" name="Google Shape;1613;p37"/>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14" name="Google Shape;1614;p37"/>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15" name="Google Shape;1615;p37"/>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16" name="Google Shape;1616;p37"/>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617" name="Google Shape;1617;p37"/>
          <p:cNvGrpSpPr/>
          <p:nvPr/>
        </p:nvGrpSpPr>
        <p:grpSpPr>
          <a:xfrm>
            <a:off x="88882" y="1491033"/>
            <a:ext cx="323644" cy="319418"/>
            <a:chOff x="6232000" y="1435050"/>
            <a:chExt cx="488225" cy="481850"/>
          </a:xfrm>
        </p:grpSpPr>
        <p:sp>
          <p:nvSpPr>
            <p:cNvPr id="1618" name="Google Shape;1618;p37"/>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19" name="Google Shape;1619;p37"/>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20" name="Google Shape;1620;p37"/>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21" name="Google Shape;1621;p37"/>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22" name="Google Shape;1622;p37"/>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623" name="Google Shape;1623;p37"/>
          <p:cNvGrpSpPr/>
          <p:nvPr/>
        </p:nvGrpSpPr>
        <p:grpSpPr>
          <a:xfrm>
            <a:off x="105686" y="2002363"/>
            <a:ext cx="290036" cy="318832"/>
            <a:chOff x="1413125" y="250200"/>
            <a:chExt cx="1406575" cy="1546225"/>
          </a:xfrm>
        </p:grpSpPr>
        <p:sp>
          <p:nvSpPr>
            <p:cNvPr id="1624" name="Google Shape;1624;p37"/>
            <p:cNvSpPr/>
            <p:nvPr/>
          </p:nvSpPr>
          <p:spPr>
            <a:xfrm>
              <a:off x="2471775" y="250200"/>
              <a:ext cx="347925" cy="292350"/>
            </a:xfrm>
            <a:custGeom>
              <a:rect b="b" l="l" r="r" t="t"/>
              <a:pathLst>
                <a:path extrusionOk="0" h="11694" w="13917">
                  <a:moveTo>
                    <a:pt x="8089" y="0"/>
                  </a:moveTo>
                  <a:lnTo>
                    <a:pt x="4813" y="3276"/>
                  </a:lnTo>
                  <a:lnTo>
                    <a:pt x="2562" y="1025"/>
                  </a:lnTo>
                  <a:lnTo>
                    <a:pt x="1" y="3585"/>
                  </a:lnTo>
                  <a:lnTo>
                    <a:pt x="2252" y="5847"/>
                  </a:lnTo>
                  <a:lnTo>
                    <a:pt x="2223" y="5866"/>
                  </a:lnTo>
                  <a:lnTo>
                    <a:pt x="8051" y="11693"/>
                  </a:lnTo>
                  <a:lnTo>
                    <a:pt x="13917" y="5827"/>
                  </a:lnTo>
                  <a:lnTo>
                    <a:pt x="80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37"/>
            <p:cNvSpPr/>
            <p:nvPr/>
          </p:nvSpPr>
          <p:spPr>
            <a:xfrm>
              <a:off x="2243950" y="461100"/>
              <a:ext cx="364850" cy="364600"/>
            </a:xfrm>
            <a:custGeom>
              <a:rect b="b" l="l" r="r" t="t"/>
              <a:pathLst>
                <a:path extrusionOk="0" h="14584" w="14594">
                  <a:moveTo>
                    <a:pt x="8766" y="1"/>
                  </a:moveTo>
                  <a:lnTo>
                    <a:pt x="1" y="8766"/>
                  </a:lnTo>
                  <a:lnTo>
                    <a:pt x="5818" y="14583"/>
                  </a:lnTo>
                  <a:lnTo>
                    <a:pt x="14593" y="5818"/>
                  </a:lnTo>
                  <a:lnTo>
                    <a:pt x="876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37"/>
            <p:cNvSpPr/>
            <p:nvPr/>
          </p:nvSpPr>
          <p:spPr>
            <a:xfrm>
              <a:off x="1413125" y="1202800"/>
              <a:ext cx="549875" cy="593625"/>
            </a:xfrm>
            <a:custGeom>
              <a:rect b="b" l="l" r="r" t="t"/>
              <a:pathLst>
                <a:path extrusionOk="0" h="23745" w="21995">
                  <a:moveTo>
                    <a:pt x="12341" y="1"/>
                  </a:moveTo>
                  <a:lnTo>
                    <a:pt x="0" y="12332"/>
                  </a:lnTo>
                  <a:lnTo>
                    <a:pt x="11413" y="23745"/>
                  </a:lnTo>
                  <a:lnTo>
                    <a:pt x="18593" y="16574"/>
                  </a:lnTo>
                  <a:lnTo>
                    <a:pt x="18989" y="12660"/>
                  </a:lnTo>
                  <a:lnTo>
                    <a:pt x="21995" y="9655"/>
                  </a:lnTo>
                  <a:lnTo>
                    <a:pt x="123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7"/>
            <p:cNvSpPr/>
            <p:nvPr/>
          </p:nvSpPr>
          <p:spPr>
            <a:xfrm>
              <a:off x="1711975" y="656800"/>
              <a:ext cx="830625" cy="981875"/>
            </a:xfrm>
            <a:custGeom>
              <a:rect b="b" l="l" r="r" t="t"/>
              <a:pathLst>
                <a:path extrusionOk="0" h="39275" w="33225">
                  <a:moveTo>
                    <a:pt x="29571" y="20826"/>
                  </a:moveTo>
                  <a:cubicBezTo>
                    <a:pt x="29568" y="20826"/>
                    <a:pt x="29565" y="20826"/>
                    <a:pt x="29562" y="20826"/>
                  </a:cubicBezTo>
                  <a:lnTo>
                    <a:pt x="29571" y="20826"/>
                  </a:lnTo>
                  <a:cubicBezTo>
                    <a:pt x="29571" y="20826"/>
                    <a:pt x="29571" y="20826"/>
                    <a:pt x="29571" y="20826"/>
                  </a:cubicBezTo>
                  <a:close/>
                  <a:moveTo>
                    <a:pt x="13346" y="0"/>
                  </a:moveTo>
                  <a:lnTo>
                    <a:pt x="0" y="13346"/>
                  </a:lnTo>
                  <a:lnTo>
                    <a:pt x="4436" y="17782"/>
                  </a:lnTo>
                  <a:lnTo>
                    <a:pt x="2948" y="19280"/>
                  </a:lnTo>
                  <a:lnTo>
                    <a:pt x="12602" y="28934"/>
                  </a:lnTo>
                  <a:lnTo>
                    <a:pt x="12621" y="28905"/>
                  </a:lnTo>
                  <a:lnTo>
                    <a:pt x="22981" y="39274"/>
                  </a:lnTo>
                  <a:lnTo>
                    <a:pt x="30035" y="32220"/>
                  </a:lnTo>
                  <a:lnTo>
                    <a:pt x="19676" y="21860"/>
                  </a:lnTo>
                  <a:lnTo>
                    <a:pt x="22323" y="19212"/>
                  </a:lnTo>
                  <a:cubicBezTo>
                    <a:pt x="24594" y="20265"/>
                    <a:pt x="27058" y="20816"/>
                    <a:pt x="29571" y="20826"/>
                  </a:cubicBezTo>
                  <a:lnTo>
                    <a:pt x="29571" y="20826"/>
                  </a:lnTo>
                  <a:cubicBezTo>
                    <a:pt x="30805" y="20825"/>
                    <a:pt x="32029" y="20690"/>
                    <a:pt x="33224" y="20420"/>
                  </a:cubicBezTo>
                  <a:lnTo>
                    <a:pt x="32412" y="16883"/>
                  </a:lnTo>
                  <a:cubicBezTo>
                    <a:pt x="31430" y="17106"/>
                    <a:pt x="30486" y="17199"/>
                    <a:pt x="29597" y="17199"/>
                  </a:cubicBezTo>
                  <a:cubicBezTo>
                    <a:pt x="26636" y="17199"/>
                    <a:pt x="24280" y="16176"/>
                    <a:pt x="23135" y="15559"/>
                  </a:cubicBezTo>
                  <a:lnTo>
                    <a:pt x="26962" y="11732"/>
                  </a:lnTo>
                  <a:lnTo>
                    <a:pt x="18719" y="3499"/>
                  </a:lnTo>
                  <a:lnTo>
                    <a:pt x="17781" y="4436"/>
                  </a:lnTo>
                  <a:lnTo>
                    <a:pt x="133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8" name="Google Shape;1628;p37">
            <a:hlinkClick/>
          </p:cNvPr>
          <p:cNvSpPr/>
          <p:nvPr/>
        </p:nvSpPr>
        <p:spPr>
          <a:xfrm flipH="1">
            <a:off x="-134825" y="13716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629" name="Google Shape;1629;p37">
            <a:hlinkClick action="ppaction://hlinksldjump" r:id="rId3"/>
          </p:cNvPr>
          <p:cNvSpPr/>
          <p:nvPr/>
        </p:nvSpPr>
        <p:spPr>
          <a:xfrm flipH="1">
            <a:off x="-134825" y="19050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630" name="Google Shape;1630;p37">
            <a:hlinkClick/>
          </p:cNvPr>
          <p:cNvSpPr/>
          <p:nvPr/>
        </p:nvSpPr>
        <p:spPr>
          <a:xfrm flipH="1">
            <a:off x="-134825" y="24384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631" name="Google Shape;1631;p37">
            <a:hlinkClick/>
          </p:cNvPr>
          <p:cNvSpPr/>
          <p:nvPr/>
        </p:nvSpPr>
        <p:spPr>
          <a:xfrm flipH="1">
            <a:off x="-134825" y="29718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632" name="Google Shape;1632;p37">
            <a:hlinkClick/>
          </p:cNvPr>
          <p:cNvSpPr/>
          <p:nvPr/>
        </p:nvSpPr>
        <p:spPr>
          <a:xfrm flipH="1">
            <a:off x="-134825" y="35052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633" name="Google Shape;1633;p37">
            <a:hlinkClick/>
          </p:cNvPr>
          <p:cNvSpPr/>
          <p:nvPr/>
        </p:nvSpPr>
        <p:spPr>
          <a:xfrm flipH="1">
            <a:off x="-134825" y="40386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634" name="Google Shape;1634;p37"/>
          <p:cNvSpPr txBox="1"/>
          <p:nvPr/>
        </p:nvSpPr>
        <p:spPr>
          <a:xfrm>
            <a:off x="1438675" y="1174125"/>
            <a:ext cx="693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Cairo"/>
                <a:ea typeface="Cairo"/>
                <a:cs typeface="Cairo"/>
                <a:sym typeface="Cairo"/>
              </a:rPr>
              <a:t>Finding Correlations between the target variable and other features</a:t>
            </a:r>
            <a:endParaRPr b="1" sz="1800">
              <a:solidFill>
                <a:schemeClr val="dk1"/>
              </a:solidFill>
              <a:latin typeface="Cairo"/>
              <a:ea typeface="Cairo"/>
              <a:cs typeface="Cairo"/>
              <a:sym typeface="Cairo"/>
            </a:endParaRPr>
          </a:p>
        </p:txBody>
      </p:sp>
      <p:pic>
        <p:nvPicPr>
          <p:cNvPr id="1635" name="Google Shape;1635;p37"/>
          <p:cNvPicPr preferRelativeResize="0"/>
          <p:nvPr/>
        </p:nvPicPr>
        <p:blipFill>
          <a:blip r:embed="rId4">
            <a:alphaModFix/>
          </a:blip>
          <a:stretch>
            <a:fillRect/>
          </a:stretch>
        </p:blipFill>
        <p:spPr>
          <a:xfrm>
            <a:off x="1111925" y="1748975"/>
            <a:ext cx="3363950" cy="3037700"/>
          </a:xfrm>
          <a:prstGeom prst="rect">
            <a:avLst/>
          </a:prstGeom>
          <a:noFill/>
          <a:ln>
            <a:noFill/>
          </a:ln>
        </p:spPr>
      </p:pic>
      <p:pic>
        <p:nvPicPr>
          <p:cNvPr id="1636" name="Google Shape;1636;p37"/>
          <p:cNvPicPr preferRelativeResize="0"/>
          <p:nvPr/>
        </p:nvPicPr>
        <p:blipFill>
          <a:blip r:embed="rId5">
            <a:alphaModFix/>
          </a:blip>
          <a:stretch>
            <a:fillRect/>
          </a:stretch>
        </p:blipFill>
        <p:spPr>
          <a:xfrm>
            <a:off x="5305050" y="1748975"/>
            <a:ext cx="3232900" cy="3037700"/>
          </a:xfrm>
          <a:prstGeom prst="rect">
            <a:avLst/>
          </a:prstGeom>
          <a:noFill/>
          <a:ln>
            <a:noFill/>
          </a:ln>
        </p:spPr>
      </p:pic>
      <p:sp>
        <p:nvSpPr>
          <p:cNvPr id="1637" name="Google Shape;1637;p37"/>
          <p:cNvSpPr/>
          <p:nvPr/>
        </p:nvSpPr>
        <p:spPr>
          <a:xfrm>
            <a:off x="-666750" y="-213500"/>
            <a:ext cx="4508100" cy="753000"/>
          </a:xfrm>
          <a:prstGeom prst="parallelogram">
            <a:avLst>
              <a:gd fmla="val 25000" name="adj"/>
            </a:avLst>
          </a:prstGeom>
          <a:solidFill>
            <a:srgbClr val="1B1938">
              <a:alpha val="56980"/>
            </a:srgbClr>
          </a:solidFill>
          <a:ln>
            <a:noFill/>
          </a:ln>
        </p:spPr>
        <p:txBody>
          <a:bodyPr anchorCtr="0" anchor="ctr" bIns="91425" lIns="91425" spcFirstLastPara="1" rIns="274300" wrap="square" tIns="91425">
            <a:noAutofit/>
          </a:bodyPr>
          <a:lstStyle/>
          <a:p>
            <a:pPr indent="0" lvl="0" marL="0" rtl="0" algn="r">
              <a:spcBef>
                <a:spcPts val="0"/>
              </a:spcBef>
              <a:spcAft>
                <a:spcPts val="0"/>
              </a:spcAft>
              <a:buNone/>
            </a:pPr>
            <a:r>
              <a:t/>
            </a:r>
            <a:endParaRPr b="1" i="1" sz="4800">
              <a:solidFill>
                <a:srgbClr val="FFFFFF"/>
              </a:solidFill>
              <a:latin typeface="Cairo"/>
              <a:ea typeface="Cairo"/>
              <a:cs typeface="Cairo"/>
              <a:sym typeface="Cairo"/>
            </a:endParaRPr>
          </a:p>
        </p:txBody>
      </p:sp>
      <p:sp>
        <p:nvSpPr>
          <p:cNvPr id="1638" name="Google Shape;1638;p37"/>
          <p:cNvSpPr txBox="1"/>
          <p:nvPr/>
        </p:nvSpPr>
        <p:spPr>
          <a:xfrm>
            <a:off x="88875" y="138700"/>
            <a:ext cx="11853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Merriweather"/>
                <a:ea typeface="Merriweather"/>
                <a:cs typeface="Merriweather"/>
                <a:sym typeface="Merriweather"/>
              </a:rPr>
              <a:t>ALIVE 74</a:t>
            </a:r>
            <a:endParaRPr sz="1500">
              <a:solidFill>
                <a:srgbClr val="FFFFFF"/>
              </a:solidFill>
              <a:latin typeface="Merriweather"/>
              <a:ea typeface="Merriweather"/>
              <a:cs typeface="Merriweather"/>
              <a:sym typeface="Merriweather"/>
            </a:endParaRPr>
          </a:p>
        </p:txBody>
      </p:sp>
      <p:sp>
        <p:nvSpPr>
          <p:cNvPr id="1639" name="Google Shape;1639;p37"/>
          <p:cNvSpPr txBox="1"/>
          <p:nvPr/>
        </p:nvSpPr>
        <p:spPr>
          <a:xfrm>
            <a:off x="1135028" y="138700"/>
            <a:ext cx="13041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erriweather"/>
                <a:ea typeface="Merriweather"/>
                <a:cs typeface="Merriweather"/>
                <a:sym typeface="Merriweather"/>
              </a:rPr>
              <a:t>KILLED 26</a:t>
            </a:r>
            <a:endParaRPr>
              <a:solidFill>
                <a:srgbClr val="FFFFFF"/>
              </a:solidFill>
              <a:latin typeface="Merriweather"/>
              <a:ea typeface="Merriweather"/>
              <a:cs typeface="Merriweather"/>
              <a:sym typeface="Merriweather"/>
            </a:endParaRPr>
          </a:p>
        </p:txBody>
      </p:sp>
      <p:pic>
        <p:nvPicPr>
          <p:cNvPr id="1640" name="Google Shape;1640;p37"/>
          <p:cNvPicPr preferRelativeResize="0"/>
          <p:nvPr/>
        </p:nvPicPr>
        <p:blipFill rotWithShape="1">
          <a:blip r:embed="rId6">
            <a:alphaModFix/>
          </a:blip>
          <a:srcRect b="25716" l="0" r="0" t="0"/>
          <a:stretch/>
        </p:blipFill>
        <p:spPr>
          <a:xfrm>
            <a:off x="2249975" y="-29000"/>
            <a:ext cx="1231284" cy="514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4" name="Shape 1644"/>
        <p:cNvGrpSpPr/>
        <p:nvPr/>
      </p:nvGrpSpPr>
      <p:grpSpPr>
        <a:xfrm>
          <a:off x="0" y="0"/>
          <a:ext cx="0" cy="0"/>
          <a:chOff x="0" y="0"/>
          <a:chExt cx="0" cy="0"/>
        </a:xfrm>
      </p:grpSpPr>
      <p:sp>
        <p:nvSpPr>
          <p:cNvPr id="1645" name="Google Shape;1645;p38"/>
          <p:cNvSpPr/>
          <p:nvPr/>
        </p:nvSpPr>
        <p:spPr>
          <a:xfrm flipH="1">
            <a:off x="-152400" y="137160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646" name="Google Shape;1646;p38"/>
          <p:cNvSpPr/>
          <p:nvPr/>
        </p:nvSpPr>
        <p:spPr>
          <a:xfrm flipH="1">
            <a:off x="-152529" y="1904525"/>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647" name="Google Shape;1647;p38"/>
          <p:cNvSpPr/>
          <p:nvPr/>
        </p:nvSpPr>
        <p:spPr>
          <a:xfrm flipH="1">
            <a:off x="-152717" y="243745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sp>
        <p:nvSpPr>
          <p:cNvPr id="1648" name="Google Shape;1648;p38"/>
          <p:cNvSpPr/>
          <p:nvPr/>
        </p:nvSpPr>
        <p:spPr>
          <a:xfrm flipH="1">
            <a:off x="-152655" y="297040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sp>
        <p:nvSpPr>
          <p:cNvPr id="1649" name="Google Shape;1649;p38"/>
          <p:cNvSpPr/>
          <p:nvPr/>
        </p:nvSpPr>
        <p:spPr>
          <a:xfrm flipH="1">
            <a:off x="-152716" y="3503325"/>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sp>
        <p:nvSpPr>
          <p:cNvPr id="1650" name="Google Shape;1650;p38"/>
          <p:cNvSpPr/>
          <p:nvPr/>
        </p:nvSpPr>
        <p:spPr>
          <a:xfrm flipH="1">
            <a:off x="-152549" y="4036250"/>
            <a:ext cx="723900" cy="514500"/>
          </a:xfrm>
          <a:prstGeom prst="rect">
            <a:avLst/>
          </a:prstGeom>
          <a:solidFill>
            <a:srgbClr val="1B1938">
              <a:alpha val="38550"/>
            </a:srgbClr>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accent6"/>
              </a:solidFill>
              <a:latin typeface="Cairo"/>
              <a:ea typeface="Cairo"/>
              <a:cs typeface="Cairo"/>
              <a:sym typeface="Cairo"/>
            </a:endParaRPr>
          </a:p>
        </p:txBody>
      </p:sp>
      <p:grpSp>
        <p:nvGrpSpPr>
          <p:cNvPr id="1651" name="Google Shape;1651;p38"/>
          <p:cNvGrpSpPr/>
          <p:nvPr/>
        </p:nvGrpSpPr>
        <p:grpSpPr>
          <a:xfrm>
            <a:off x="88884" y="2540242"/>
            <a:ext cx="323640" cy="323799"/>
            <a:chOff x="-55987225" y="3591025"/>
            <a:chExt cx="317450" cy="317575"/>
          </a:xfrm>
        </p:grpSpPr>
        <p:sp>
          <p:nvSpPr>
            <p:cNvPr id="1652" name="Google Shape;1652;p38"/>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8"/>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8"/>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8"/>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38"/>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7" name="Google Shape;1657;p38"/>
          <p:cNvGrpSpPr/>
          <p:nvPr/>
        </p:nvGrpSpPr>
        <p:grpSpPr>
          <a:xfrm>
            <a:off x="105663" y="4146046"/>
            <a:ext cx="290083" cy="289373"/>
            <a:chOff x="-38537400" y="3588000"/>
            <a:chExt cx="316650" cy="315875"/>
          </a:xfrm>
        </p:grpSpPr>
        <p:sp>
          <p:nvSpPr>
            <p:cNvPr id="1658" name="Google Shape;1658;p38"/>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8"/>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38"/>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8"/>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2" name="Google Shape;1662;p38"/>
          <p:cNvGrpSpPr/>
          <p:nvPr/>
        </p:nvGrpSpPr>
        <p:grpSpPr>
          <a:xfrm>
            <a:off x="88889" y="3650137"/>
            <a:ext cx="323631" cy="234589"/>
            <a:chOff x="-20571700" y="3722875"/>
            <a:chExt cx="304050" cy="220375"/>
          </a:xfrm>
        </p:grpSpPr>
        <p:sp>
          <p:nvSpPr>
            <p:cNvPr id="1663" name="Google Shape;1663;p38"/>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38"/>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38"/>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8"/>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8"/>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38"/>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38"/>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0" name="Google Shape;1670;p38"/>
          <p:cNvGrpSpPr/>
          <p:nvPr/>
        </p:nvGrpSpPr>
        <p:grpSpPr>
          <a:xfrm>
            <a:off x="105655" y="3083563"/>
            <a:ext cx="290098" cy="288154"/>
            <a:chOff x="4456725" y="4993625"/>
            <a:chExt cx="482050" cy="478900"/>
          </a:xfrm>
        </p:grpSpPr>
        <p:sp>
          <p:nvSpPr>
            <p:cNvPr id="1671" name="Google Shape;1671;p38"/>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72" name="Google Shape;1672;p38"/>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73" name="Google Shape;1673;p38"/>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74" name="Google Shape;1674;p38"/>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675" name="Google Shape;1675;p38"/>
          <p:cNvGrpSpPr/>
          <p:nvPr/>
        </p:nvGrpSpPr>
        <p:grpSpPr>
          <a:xfrm>
            <a:off x="88882" y="1491033"/>
            <a:ext cx="323644" cy="319418"/>
            <a:chOff x="6232000" y="1435050"/>
            <a:chExt cx="488225" cy="481850"/>
          </a:xfrm>
        </p:grpSpPr>
        <p:sp>
          <p:nvSpPr>
            <p:cNvPr id="1676" name="Google Shape;1676;p38"/>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77" name="Google Shape;1677;p38"/>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78" name="Google Shape;1678;p38"/>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79" name="Google Shape;1679;p38"/>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80" name="Google Shape;1680;p38"/>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681" name="Google Shape;1681;p38"/>
          <p:cNvGrpSpPr/>
          <p:nvPr/>
        </p:nvGrpSpPr>
        <p:grpSpPr>
          <a:xfrm>
            <a:off x="105686" y="2002363"/>
            <a:ext cx="290036" cy="318832"/>
            <a:chOff x="1413125" y="250200"/>
            <a:chExt cx="1406575" cy="1546225"/>
          </a:xfrm>
        </p:grpSpPr>
        <p:sp>
          <p:nvSpPr>
            <p:cNvPr id="1682" name="Google Shape;1682;p38"/>
            <p:cNvSpPr/>
            <p:nvPr/>
          </p:nvSpPr>
          <p:spPr>
            <a:xfrm>
              <a:off x="2471775" y="250200"/>
              <a:ext cx="347925" cy="292350"/>
            </a:xfrm>
            <a:custGeom>
              <a:rect b="b" l="l" r="r" t="t"/>
              <a:pathLst>
                <a:path extrusionOk="0" h="11694" w="13917">
                  <a:moveTo>
                    <a:pt x="8089" y="0"/>
                  </a:moveTo>
                  <a:lnTo>
                    <a:pt x="4813" y="3276"/>
                  </a:lnTo>
                  <a:lnTo>
                    <a:pt x="2562" y="1025"/>
                  </a:lnTo>
                  <a:lnTo>
                    <a:pt x="1" y="3585"/>
                  </a:lnTo>
                  <a:lnTo>
                    <a:pt x="2252" y="5847"/>
                  </a:lnTo>
                  <a:lnTo>
                    <a:pt x="2223" y="5866"/>
                  </a:lnTo>
                  <a:lnTo>
                    <a:pt x="8051" y="11693"/>
                  </a:lnTo>
                  <a:lnTo>
                    <a:pt x="13917" y="5827"/>
                  </a:lnTo>
                  <a:lnTo>
                    <a:pt x="80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38"/>
            <p:cNvSpPr/>
            <p:nvPr/>
          </p:nvSpPr>
          <p:spPr>
            <a:xfrm>
              <a:off x="2243950" y="461100"/>
              <a:ext cx="364850" cy="364600"/>
            </a:xfrm>
            <a:custGeom>
              <a:rect b="b" l="l" r="r" t="t"/>
              <a:pathLst>
                <a:path extrusionOk="0" h="14584" w="14594">
                  <a:moveTo>
                    <a:pt x="8766" y="1"/>
                  </a:moveTo>
                  <a:lnTo>
                    <a:pt x="1" y="8766"/>
                  </a:lnTo>
                  <a:lnTo>
                    <a:pt x="5818" y="14583"/>
                  </a:lnTo>
                  <a:lnTo>
                    <a:pt x="14593" y="5818"/>
                  </a:lnTo>
                  <a:lnTo>
                    <a:pt x="876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38"/>
            <p:cNvSpPr/>
            <p:nvPr/>
          </p:nvSpPr>
          <p:spPr>
            <a:xfrm>
              <a:off x="1413125" y="1202800"/>
              <a:ext cx="549875" cy="593625"/>
            </a:xfrm>
            <a:custGeom>
              <a:rect b="b" l="l" r="r" t="t"/>
              <a:pathLst>
                <a:path extrusionOk="0" h="23745" w="21995">
                  <a:moveTo>
                    <a:pt x="12341" y="1"/>
                  </a:moveTo>
                  <a:lnTo>
                    <a:pt x="0" y="12332"/>
                  </a:lnTo>
                  <a:lnTo>
                    <a:pt x="11413" y="23745"/>
                  </a:lnTo>
                  <a:lnTo>
                    <a:pt x="18593" y="16574"/>
                  </a:lnTo>
                  <a:lnTo>
                    <a:pt x="18989" y="12660"/>
                  </a:lnTo>
                  <a:lnTo>
                    <a:pt x="21995" y="9655"/>
                  </a:lnTo>
                  <a:lnTo>
                    <a:pt x="123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38"/>
            <p:cNvSpPr/>
            <p:nvPr/>
          </p:nvSpPr>
          <p:spPr>
            <a:xfrm>
              <a:off x="1711975" y="656800"/>
              <a:ext cx="830625" cy="981875"/>
            </a:xfrm>
            <a:custGeom>
              <a:rect b="b" l="l" r="r" t="t"/>
              <a:pathLst>
                <a:path extrusionOk="0" h="39275" w="33225">
                  <a:moveTo>
                    <a:pt x="29571" y="20826"/>
                  </a:moveTo>
                  <a:cubicBezTo>
                    <a:pt x="29568" y="20826"/>
                    <a:pt x="29565" y="20826"/>
                    <a:pt x="29562" y="20826"/>
                  </a:cubicBezTo>
                  <a:lnTo>
                    <a:pt x="29571" y="20826"/>
                  </a:lnTo>
                  <a:cubicBezTo>
                    <a:pt x="29571" y="20826"/>
                    <a:pt x="29571" y="20826"/>
                    <a:pt x="29571" y="20826"/>
                  </a:cubicBezTo>
                  <a:close/>
                  <a:moveTo>
                    <a:pt x="13346" y="0"/>
                  </a:moveTo>
                  <a:lnTo>
                    <a:pt x="0" y="13346"/>
                  </a:lnTo>
                  <a:lnTo>
                    <a:pt x="4436" y="17782"/>
                  </a:lnTo>
                  <a:lnTo>
                    <a:pt x="2948" y="19280"/>
                  </a:lnTo>
                  <a:lnTo>
                    <a:pt x="12602" y="28934"/>
                  </a:lnTo>
                  <a:lnTo>
                    <a:pt x="12621" y="28905"/>
                  </a:lnTo>
                  <a:lnTo>
                    <a:pt x="22981" y="39274"/>
                  </a:lnTo>
                  <a:lnTo>
                    <a:pt x="30035" y="32220"/>
                  </a:lnTo>
                  <a:lnTo>
                    <a:pt x="19676" y="21860"/>
                  </a:lnTo>
                  <a:lnTo>
                    <a:pt x="22323" y="19212"/>
                  </a:lnTo>
                  <a:cubicBezTo>
                    <a:pt x="24594" y="20265"/>
                    <a:pt x="27058" y="20816"/>
                    <a:pt x="29571" y="20826"/>
                  </a:cubicBezTo>
                  <a:lnTo>
                    <a:pt x="29571" y="20826"/>
                  </a:lnTo>
                  <a:cubicBezTo>
                    <a:pt x="30805" y="20825"/>
                    <a:pt x="32029" y="20690"/>
                    <a:pt x="33224" y="20420"/>
                  </a:cubicBezTo>
                  <a:lnTo>
                    <a:pt x="32412" y="16883"/>
                  </a:lnTo>
                  <a:cubicBezTo>
                    <a:pt x="31430" y="17106"/>
                    <a:pt x="30486" y="17199"/>
                    <a:pt x="29597" y="17199"/>
                  </a:cubicBezTo>
                  <a:cubicBezTo>
                    <a:pt x="26636" y="17199"/>
                    <a:pt x="24280" y="16176"/>
                    <a:pt x="23135" y="15559"/>
                  </a:cubicBezTo>
                  <a:lnTo>
                    <a:pt x="26962" y="11732"/>
                  </a:lnTo>
                  <a:lnTo>
                    <a:pt x="18719" y="3499"/>
                  </a:lnTo>
                  <a:lnTo>
                    <a:pt x="17781" y="4436"/>
                  </a:lnTo>
                  <a:lnTo>
                    <a:pt x="133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6" name="Google Shape;1686;p38">
            <a:hlinkClick/>
          </p:cNvPr>
          <p:cNvSpPr/>
          <p:nvPr/>
        </p:nvSpPr>
        <p:spPr>
          <a:xfrm flipH="1">
            <a:off x="-134825" y="13716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687" name="Google Shape;1687;p38">
            <a:hlinkClick action="ppaction://hlinksldjump" r:id="rId3"/>
          </p:cNvPr>
          <p:cNvSpPr/>
          <p:nvPr/>
        </p:nvSpPr>
        <p:spPr>
          <a:xfrm flipH="1">
            <a:off x="-134825" y="19050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688" name="Google Shape;1688;p38">
            <a:hlinkClick/>
          </p:cNvPr>
          <p:cNvSpPr/>
          <p:nvPr/>
        </p:nvSpPr>
        <p:spPr>
          <a:xfrm flipH="1">
            <a:off x="-134825" y="24384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689" name="Google Shape;1689;p38">
            <a:hlinkClick/>
          </p:cNvPr>
          <p:cNvSpPr/>
          <p:nvPr/>
        </p:nvSpPr>
        <p:spPr>
          <a:xfrm flipH="1">
            <a:off x="-134825" y="29718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690" name="Google Shape;1690;p38">
            <a:hlinkClick/>
          </p:cNvPr>
          <p:cNvSpPr/>
          <p:nvPr/>
        </p:nvSpPr>
        <p:spPr>
          <a:xfrm flipH="1">
            <a:off x="-134825" y="35052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691" name="Google Shape;1691;p38">
            <a:hlinkClick/>
          </p:cNvPr>
          <p:cNvSpPr/>
          <p:nvPr/>
        </p:nvSpPr>
        <p:spPr>
          <a:xfrm flipH="1">
            <a:off x="-134825" y="4038600"/>
            <a:ext cx="705900" cy="514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b="1">
              <a:solidFill>
                <a:schemeClr val="dk2"/>
              </a:solidFill>
              <a:latin typeface="Cairo"/>
              <a:ea typeface="Cairo"/>
              <a:cs typeface="Cairo"/>
              <a:sym typeface="Cairo"/>
            </a:endParaRPr>
          </a:p>
        </p:txBody>
      </p:sp>
      <p:sp>
        <p:nvSpPr>
          <p:cNvPr id="1692" name="Google Shape;1692;p38"/>
          <p:cNvSpPr/>
          <p:nvPr/>
        </p:nvSpPr>
        <p:spPr>
          <a:xfrm>
            <a:off x="-666750" y="-213500"/>
            <a:ext cx="4508100" cy="753000"/>
          </a:xfrm>
          <a:prstGeom prst="parallelogram">
            <a:avLst>
              <a:gd fmla="val 25000" name="adj"/>
            </a:avLst>
          </a:prstGeom>
          <a:solidFill>
            <a:srgbClr val="1B1938">
              <a:alpha val="56980"/>
            </a:srgbClr>
          </a:solidFill>
          <a:ln>
            <a:noFill/>
          </a:ln>
        </p:spPr>
        <p:txBody>
          <a:bodyPr anchorCtr="0" anchor="ctr" bIns="91425" lIns="91425" spcFirstLastPara="1" rIns="274300" wrap="square" tIns="91425">
            <a:noAutofit/>
          </a:bodyPr>
          <a:lstStyle/>
          <a:p>
            <a:pPr indent="0" lvl="0" marL="0" rtl="0" algn="r">
              <a:spcBef>
                <a:spcPts val="0"/>
              </a:spcBef>
              <a:spcAft>
                <a:spcPts val="0"/>
              </a:spcAft>
              <a:buNone/>
            </a:pPr>
            <a:r>
              <a:t/>
            </a:r>
            <a:endParaRPr b="1" i="1" sz="4800">
              <a:solidFill>
                <a:srgbClr val="FFFFFF"/>
              </a:solidFill>
              <a:latin typeface="Cairo"/>
              <a:ea typeface="Cairo"/>
              <a:cs typeface="Cairo"/>
              <a:sym typeface="Cairo"/>
            </a:endParaRPr>
          </a:p>
        </p:txBody>
      </p:sp>
      <p:sp>
        <p:nvSpPr>
          <p:cNvPr id="1693" name="Google Shape;1693;p38"/>
          <p:cNvSpPr txBox="1"/>
          <p:nvPr/>
        </p:nvSpPr>
        <p:spPr>
          <a:xfrm>
            <a:off x="88875" y="138700"/>
            <a:ext cx="11853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Merriweather"/>
                <a:ea typeface="Merriweather"/>
                <a:cs typeface="Merriweather"/>
                <a:sym typeface="Merriweather"/>
              </a:rPr>
              <a:t>ALIVE 70</a:t>
            </a:r>
            <a:endParaRPr sz="1500">
              <a:solidFill>
                <a:srgbClr val="FFFFFF"/>
              </a:solidFill>
              <a:latin typeface="Merriweather"/>
              <a:ea typeface="Merriweather"/>
              <a:cs typeface="Merriweather"/>
              <a:sym typeface="Merriweather"/>
            </a:endParaRPr>
          </a:p>
        </p:txBody>
      </p:sp>
      <p:sp>
        <p:nvSpPr>
          <p:cNvPr id="1694" name="Google Shape;1694;p38"/>
          <p:cNvSpPr txBox="1"/>
          <p:nvPr/>
        </p:nvSpPr>
        <p:spPr>
          <a:xfrm>
            <a:off x="1135028" y="138700"/>
            <a:ext cx="13041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erriweather"/>
                <a:ea typeface="Merriweather"/>
                <a:cs typeface="Merriweather"/>
                <a:sym typeface="Merriweather"/>
              </a:rPr>
              <a:t>KILLED 30</a:t>
            </a:r>
            <a:endParaRPr>
              <a:solidFill>
                <a:srgbClr val="FFFFFF"/>
              </a:solidFill>
              <a:latin typeface="Merriweather"/>
              <a:ea typeface="Merriweather"/>
              <a:cs typeface="Merriweather"/>
              <a:sym typeface="Merriweather"/>
            </a:endParaRPr>
          </a:p>
        </p:txBody>
      </p:sp>
      <p:pic>
        <p:nvPicPr>
          <p:cNvPr id="1695" name="Google Shape;1695;p38"/>
          <p:cNvPicPr preferRelativeResize="0"/>
          <p:nvPr/>
        </p:nvPicPr>
        <p:blipFill rotWithShape="1">
          <a:blip r:embed="rId4">
            <a:alphaModFix/>
          </a:blip>
          <a:srcRect b="25716" l="0" r="0" t="0"/>
          <a:stretch/>
        </p:blipFill>
        <p:spPr>
          <a:xfrm>
            <a:off x="2249975" y="-29000"/>
            <a:ext cx="1231284" cy="514500"/>
          </a:xfrm>
          <a:prstGeom prst="rect">
            <a:avLst/>
          </a:prstGeom>
          <a:noFill/>
          <a:ln>
            <a:noFill/>
          </a:ln>
        </p:spPr>
      </p:pic>
      <p:pic>
        <p:nvPicPr>
          <p:cNvPr id="1696" name="Google Shape;1696;p38"/>
          <p:cNvPicPr preferRelativeResize="0"/>
          <p:nvPr/>
        </p:nvPicPr>
        <p:blipFill>
          <a:blip r:embed="rId5">
            <a:alphaModFix/>
          </a:blip>
          <a:stretch>
            <a:fillRect/>
          </a:stretch>
        </p:blipFill>
        <p:spPr>
          <a:xfrm>
            <a:off x="789875" y="718250"/>
            <a:ext cx="7970976" cy="42220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0" name="Shape 1700"/>
        <p:cNvGrpSpPr/>
        <p:nvPr/>
      </p:nvGrpSpPr>
      <p:grpSpPr>
        <a:xfrm>
          <a:off x="0" y="0"/>
          <a:ext cx="0" cy="0"/>
          <a:chOff x="0" y="0"/>
          <a:chExt cx="0" cy="0"/>
        </a:xfrm>
      </p:grpSpPr>
      <p:sp>
        <p:nvSpPr>
          <p:cNvPr id="1701" name="Google Shape;1701;p39"/>
          <p:cNvSpPr txBox="1"/>
          <p:nvPr/>
        </p:nvSpPr>
        <p:spPr>
          <a:xfrm>
            <a:off x="1413875" y="969313"/>
            <a:ext cx="693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1"/>
                </a:solidFill>
                <a:latin typeface="Cairo"/>
                <a:ea typeface="Cairo"/>
                <a:cs typeface="Cairo"/>
                <a:sym typeface="Cairo"/>
              </a:rPr>
              <a:t>Top 10 Weapons used at the each stage of game</a:t>
            </a:r>
            <a:endParaRPr b="1" sz="2200">
              <a:solidFill>
                <a:schemeClr val="dk1"/>
              </a:solidFill>
              <a:latin typeface="Cairo"/>
              <a:ea typeface="Cairo"/>
              <a:cs typeface="Cairo"/>
              <a:sym typeface="Cairo"/>
            </a:endParaRPr>
          </a:p>
        </p:txBody>
      </p:sp>
      <p:pic>
        <p:nvPicPr>
          <p:cNvPr id="1702" name="Google Shape;1702;p39"/>
          <p:cNvPicPr preferRelativeResize="0"/>
          <p:nvPr/>
        </p:nvPicPr>
        <p:blipFill>
          <a:blip r:embed="rId3">
            <a:alphaModFix/>
          </a:blip>
          <a:stretch>
            <a:fillRect/>
          </a:stretch>
        </p:blipFill>
        <p:spPr>
          <a:xfrm>
            <a:off x="65825" y="1922925"/>
            <a:ext cx="2024001" cy="2008800"/>
          </a:xfrm>
          <a:prstGeom prst="rect">
            <a:avLst/>
          </a:prstGeom>
          <a:noFill/>
          <a:ln>
            <a:noFill/>
          </a:ln>
        </p:spPr>
      </p:pic>
      <p:pic>
        <p:nvPicPr>
          <p:cNvPr id="1703" name="Google Shape;1703;p39"/>
          <p:cNvPicPr preferRelativeResize="0"/>
          <p:nvPr/>
        </p:nvPicPr>
        <p:blipFill>
          <a:blip r:embed="rId4">
            <a:alphaModFix/>
          </a:blip>
          <a:stretch>
            <a:fillRect/>
          </a:stretch>
        </p:blipFill>
        <p:spPr>
          <a:xfrm>
            <a:off x="2155400" y="1922925"/>
            <a:ext cx="2416600" cy="2008800"/>
          </a:xfrm>
          <a:prstGeom prst="rect">
            <a:avLst/>
          </a:prstGeom>
          <a:noFill/>
          <a:ln>
            <a:noFill/>
          </a:ln>
        </p:spPr>
      </p:pic>
      <p:pic>
        <p:nvPicPr>
          <p:cNvPr id="1704" name="Google Shape;1704;p39"/>
          <p:cNvPicPr preferRelativeResize="0"/>
          <p:nvPr/>
        </p:nvPicPr>
        <p:blipFill>
          <a:blip r:embed="rId5">
            <a:alphaModFix/>
          </a:blip>
          <a:stretch>
            <a:fillRect/>
          </a:stretch>
        </p:blipFill>
        <p:spPr>
          <a:xfrm>
            <a:off x="4637575" y="1922925"/>
            <a:ext cx="2288425" cy="2008801"/>
          </a:xfrm>
          <a:prstGeom prst="rect">
            <a:avLst/>
          </a:prstGeom>
          <a:noFill/>
          <a:ln>
            <a:noFill/>
          </a:ln>
        </p:spPr>
      </p:pic>
      <p:pic>
        <p:nvPicPr>
          <p:cNvPr id="1705" name="Google Shape;1705;p39"/>
          <p:cNvPicPr preferRelativeResize="0"/>
          <p:nvPr/>
        </p:nvPicPr>
        <p:blipFill>
          <a:blip r:embed="rId6">
            <a:alphaModFix/>
          </a:blip>
          <a:stretch>
            <a:fillRect/>
          </a:stretch>
        </p:blipFill>
        <p:spPr>
          <a:xfrm>
            <a:off x="6991575" y="1922924"/>
            <a:ext cx="2105099" cy="2008799"/>
          </a:xfrm>
          <a:prstGeom prst="rect">
            <a:avLst/>
          </a:prstGeom>
          <a:noFill/>
          <a:ln>
            <a:noFill/>
          </a:ln>
        </p:spPr>
      </p:pic>
      <p:sp>
        <p:nvSpPr>
          <p:cNvPr id="1706" name="Google Shape;1706;p39"/>
          <p:cNvSpPr txBox="1"/>
          <p:nvPr/>
        </p:nvSpPr>
        <p:spPr>
          <a:xfrm>
            <a:off x="311475" y="4080950"/>
            <a:ext cx="1532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Cairo"/>
                <a:ea typeface="Cairo"/>
                <a:cs typeface="Cairo"/>
                <a:sym typeface="Cairo"/>
              </a:rPr>
              <a:t>First Minute</a:t>
            </a:r>
            <a:endParaRPr b="1">
              <a:solidFill>
                <a:schemeClr val="dk1"/>
              </a:solidFill>
              <a:latin typeface="Cairo"/>
              <a:ea typeface="Cairo"/>
              <a:cs typeface="Cairo"/>
              <a:sym typeface="Cairo"/>
            </a:endParaRPr>
          </a:p>
        </p:txBody>
      </p:sp>
      <p:sp>
        <p:nvSpPr>
          <p:cNvPr id="1707" name="Google Shape;1707;p39"/>
          <p:cNvSpPr txBox="1"/>
          <p:nvPr/>
        </p:nvSpPr>
        <p:spPr>
          <a:xfrm>
            <a:off x="2689375" y="4080950"/>
            <a:ext cx="147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Cairo"/>
                <a:ea typeface="Cairo"/>
                <a:cs typeface="Cairo"/>
                <a:sym typeface="Cairo"/>
              </a:rPr>
              <a:t>First 3 minutes</a:t>
            </a:r>
            <a:endParaRPr b="1">
              <a:solidFill>
                <a:schemeClr val="dk1"/>
              </a:solidFill>
              <a:latin typeface="Cairo"/>
              <a:ea typeface="Cairo"/>
              <a:cs typeface="Cairo"/>
              <a:sym typeface="Cairo"/>
            </a:endParaRPr>
          </a:p>
        </p:txBody>
      </p:sp>
      <p:sp>
        <p:nvSpPr>
          <p:cNvPr id="1708" name="Google Shape;1708;p39"/>
          <p:cNvSpPr txBox="1"/>
          <p:nvPr/>
        </p:nvSpPr>
        <p:spPr>
          <a:xfrm>
            <a:off x="4955513" y="4080950"/>
            <a:ext cx="1786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Cairo"/>
                <a:ea typeface="Cairo"/>
                <a:cs typeface="Cairo"/>
                <a:sym typeface="Cairo"/>
              </a:rPr>
              <a:t>Middle of the game</a:t>
            </a:r>
            <a:endParaRPr b="1">
              <a:solidFill>
                <a:schemeClr val="dk1"/>
              </a:solidFill>
              <a:latin typeface="Cairo"/>
              <a:ea typeface="Cairo"/>
              <a:cs typeface="Cairo"/>
              <a:sym typeface="Cairo"/>
            </a:endParaRPr>
          </a:p>
        </p:txBody>
      </p:sp>
      <p:sp>
        <p:nvSpPr>
          <p:cNvPr id="1709" name="Google Shape;1709;p39"/>
          <p:cNvSpPr txBox="1"/>
          <p:nvPr/>
        </p:nvSpPr>
        <p:spPr>
          <a:xfrm>
            <a:off x="7114300" y="4080950"/>
            <a:ext cx="202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Cairo"/>
                <a:ea typeface="Cairo"/>
                <a:cs typeface="Cairo"/>
                <a:sym typeface="Cairo"/>
              </a:rPr>
              <a:t>Final Stage of the game</a:t>
            </a:r>
            <a:endParaRPr b="1">
              <a:solidFill>
                <a:schemeClr val="dk1"/>
              </a:solidFill>
              <a:latin typeface="Cairo"/>
              <a:ea typeface="Cairo"/>
              <a:cs typeface="Cairo"/>
              <a:sym typeface="Cairo"/>
            </a:endParaRPr>
          </a:p>
        </p:txBody>
      </p:sp>
      <p:sp>
        <p:nvSpPr>
          <p:cNvPr id="1710" name="Google Shape;1710;p39"/>
          <p:cNvSpPr/>
          <p:nvPr/>
        </p:nvSpPr>
        <p:spPr>
          <a:xfrm>
            <a:off x="-666750" y="-213500"/>
            <a:ext cx="4508100" cy="753000"/>
          </a:xfrm>
          <a:prstGeom prst="parallelogram">
            <a:avLst>
              <a:gd fmla="val 25000" name="adj"/>
            </a:avLst>
          </a:prstGeom>
          <a:solidFill>
            <a:srgbClr val="1B1938">
              <a:alpha val="56980"/>
            </a:srgbClr>
          </a:solidFill>
          <a:ln>
            <a:noFill/>
          </a:ln>
        </p:spPr>
        <p:txBody>
          <a:bodyPr anchorCtr="0" anchor="ctr" bIns="91425" lIns="91425" spcFirstLastPara="1" rIns="274300" wrap="square" tIns="91425">
            <a:noAutofit/>
          </a:bodyPr>
          <a:lstStyle/>
          <a:p>
            <a:pPr indent="0" lvl="0" marL="0" rtl="0" algn="r">
              <a:spcBef>
                <a:spcPts val="0"/>
              </a:spcBef>
              <a:spcAft>
                <a:spcPts val="0"/>
              </a:spcAft>
              <a:buNone/>
            </a:pPr>
            <a:r>
              <a:t/>
            </a:r>
            <a:endParaRPr b="1" i="1" sz="4800">
              <a:solidFill>
                <a:srgbClr val="FFFFFF"/>
              </a:solidFill>
              <a:latin typeface="Cairo"/>
              <a:ea typeface="Cairo"/>
              <a:cs typeface="Cairo"/>
              <a:sym typeface="Cairo"/>
            </a:endParaRPr>
          </a:p>
        </p:txBody>
      </p:sp>
      <p:sp>
        <p:nvSpPr>
          <p:cNvPr id="1711" name="Google Shape;1711;p39"/>
          <p:cNvSpPr txBox="1"/>
          <p:nvPr/>
        </p:nvSpPr>
        <p:spPr>
          <a:xfrm>
            <a:off x="88875" y="138700"/>
            <a:ext cx="11853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Merriweather"/>
                <a:ea typeface="Merriweather"/>
                <a:cs typeface="Merriweather"/>
                <a:sym typeface="Merriweather"/>
              </a:rPr>
              <a:t>ALIVE 65</a:t>
            </a:r>
            <a:endParaRPr sz="1500">
              <a:solidFill>
                <a:srgbClr val="FFFFFF"/>
              </a:solidFill>
              <a:latin typeface="Merriweather"/>
              <a:ea typeface="Merriweather"/>
              <a:cs typeface="Merriweather"/>
              <a:sym typeface="Merriweather"/>
            </a:endParaRPr>
          </a:p>
        </p:txBody>
      </p:sp>
      <p:sp>
        <p:nvSpPr>
          <p:cNvPr id="1712" name="Google Shape;1712;p39"/>
          <p:cNvSpPr txBox="1"/>
          <p:nvPr/>
        </p:nvSpPr>
        <p:spPr>
          <a:xfrm>
            <a:off x="1135028" y="138700"/>
            <a:ext cx="13041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erriweather"/>
                <a:ea typeface="Merriweather"/>
                <a:cs typeface="Merriweather"/>
                <a:sym typeface="Merriweather"/>
              </a:rPr>
              <a:t>KILLED 35</a:t>
            </a:r>
            <a:endParaRPr>
              <a:solidFill>
                <a:srgbClr val="FFFFFF"/>
              </a:solidFill>
              <a:latin typeface="Merriweather"/>
              <a:ea typeface="Merriweather"/>
              <a:cs typeface="Merriweather"/>
              <a:sym typeface="Merriweather"/>
            </a:endParaRPr>
          </a:p>
        </p:txBody>
      </p:sp>
      <p:pic>
        <p:nvPicPr>
          <p:cNvPr id="1713" name="Google Shape;1713;p39"/>
          <p:cNvPicPr preferRelativeResize="0"/>
          <p:nvPr/>
        </p:nvPicPr>
        <p:blipFill rotWithShape="1">
          <a:blip r:embed="rId7">
            <a:alphaModFix/>
          </a:blip>
          <a:srcRect b="25716" l="0" r="0" t="0"/>
          <a:stretch/>
        </p:blipFill>
        <p:spPr>
          <a:xfrm>
            <a:off x="2249975" y="-29000"/>
            <a:ext cx="1231284" cy="514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ooter Flames Videogame Mobile App by Slidesgo">
  <a:themeElements>
    <a:clrScheme name="Simple Light">
      <a:dk1>
        <a:srgbClr val="1B1938"/>
      </a:dk1>
      <a:lt1>
        <a:srgbClr val="8198C0"/>
      </a:lt1>
      <a:dk2>
        <a:srgbClr val="FCBF34"/>
      </a:dk2>
      <a:lt2>
        <a:srgbClr val="A67035"/>
      </a:lt2>
      <a:accent1>
        <a:srgbClr val="76512C"/>
      </a:accent1>
      <a:accent2>
        <a:srgbClr val="513C23"/>
      </a:accent2>
      <a:accent3>
        <a:srgbClr val="F04242"/>
      </a:accent3>
      <a:accent4>
        <a:srgbClr val="BB2A2A"/>
      </a:accent4>
      <a:accent5>
        <a:srgbClr val="A5B0C1"/>
      </a:accent5>
      <a:accent6>
        <a:srgbClr val="FFFFFF"/>
      </a:accent6>
      <a:hlink>
        <a:srgbClr val="1B19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